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  <p:sldMasterId id="2147483828" r:id="rId3"/>
    <p:sldMasterId id="2147483848" r:id="rId4"/>
    <p:sldMasterId id="2147483899" r:id="rId5"/>
    <p:sldMasterId id="2147483875" r:id="rId6"/>
    <p:sldMasterId id="2147483887" r:id="rId7"/>
  </p:sldMasterIdLst>
  <p:notesMasterIdLst>
    <p:notesMasterId r:id="rId28"/>
  </p:notesMasterIdLst>
  <p:sldIdLst>
    <p:sldId id="257" r:id="rId8"/>
    <p:sldId id="264" r:id="rId9"/>
    <p:sldId id="662" r:id="rId10"/>
    <p:sldId id="661" r:id="rId11"/>
    <p:sldId id="262" r:id="rId12"/>
    <p:sldId id="660" r:id="rId13"/>
    <p:sldId id="2007577202" r:id="rId14"/>
    <p:sldId id="2007577205" r:id="rId15"/>
    <p:sldId id="2007577196" r:id="rId16"/>
    <p:sldId id="2007577091" r:id="rId17"/>
    <p:sldId id="2007577198" r:id="rId18"/>
    <p:sldId id="2007577208" r:id="rId19"/>
    <p:sldId id="2007577203" r:id="rId20"/>
    <p:sldId id="2007577199" r:id="rId21"/>
    <p:sldId id="2007577206" r:id="rId22"/>
    <p:sldId id="258" r:id="rId23"/>
    <p:sldId id="261" r:id="rId24"/>
    <p:sldId id="2007577207" r:id="rId25"/>
    <p:sldId id="256" r:id="rId26"/>
    <p:sldId id="26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3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AE4FA-01B1-463A-9581-82B5BFEDC88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DF142-44E3-465B-B4C7-DDEDB5C68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1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702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058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094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502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606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95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317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967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18338-D9DC-4B16-8203-F838396B1B0E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01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522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618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640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53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39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297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090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989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52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16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542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35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507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13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883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219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57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11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932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844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241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69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089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91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25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17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44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33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5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677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4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90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9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11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43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68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28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11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87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3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73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24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65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31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65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7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17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44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7BCEB-9A9A-490B-8811-E2054DF56AAB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ABBD23-5CE9-4CA3-89DD-6A594E4E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80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2923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67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13ABE9F-32DF-85E4-76A3-181852AF1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41A3031-050F-2879-E6E9-AA78242BCD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1FB78E-2046-CAEA-251A-FEC13D94A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5170-7934-48EA-9B1F-B88C030BA7E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25AB139-89E4-2660-BB06-387CF1EEF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13D627C-410B-A553-3B57-6B2B259B8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50E9-2551-4EF1-8EA9-6D507A6E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705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5460A7-4AF0-5375-FF08-2930F50DD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04AD97-886B-1F6A-9703-B119DFF1D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F1762B4-181F-74B8-5AC6-17307FEB5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5170-7934-48EA-9B1F-B88C030BA7E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16ABDA-9803-BA22-0265-FEBE1624B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1A610B7-59B7-B8A8-9A71-56DAA9444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50E9-2551-4EF1-8EA9-6D507A6E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19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66D51BC-7435-7479-0531-E5D41D573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DDA61EC-48A1-FC34-42FE-8AE5C0086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59FD996-82D9-FF0C-8351-B0EEEA63C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5170-7934-48EA-9B1F-B88C030BA7E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13A8033-5688-2E40-0E26-4C02D1F3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7B05A37-16F9-B9BB-93CF-A34AA41ED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50E9-2551-4EF1-8EA9-6D507A6E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640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6C97F4-CB74-1240-A9DA-72D54457C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9873C41-4419-1552-702A-1309BAF758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FB9BDE9-6458-E1DA-5D3A-E0C00FF4E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9E259DD-E34E-59B4-09E1-430B65AFE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5170-7934-48EA-9B1F-B88C030BA7E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6432EE-C0BB-67B9-E345-25A57321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8E0D799-B10B-B406-A787-769F15932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50E9-2551-4EF1-8EA9-6D507A6E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315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A46369-8317-F6C5-FC0E-4FF0E6CCB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CB927AF-1EB7-C87A-7493-39FA245A7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7150B4B-2C02-9369-068E-E8E969878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07C73A4-6D1D-6703-D507-B4CB23DFFB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CB02D01-F32B-9D52-1487-AE90BBD447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1F15238-649E-9E15-CD1A-2E91B3659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5170-7934-48EA-9B1F-B88C030BA7E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87C571E-96CF-1D74-E94F-CE02699AC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083D5F0-7008-1254-4415-344CBC96B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50E9-2551-4EF1-8EA9-6D507A6E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06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3AD26B-FC96-50E7-72A0-C5DFFDD9F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8138446-7001-E7E6-1545-0DEF59A0E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5170-7934-48EA-9B1F-B88C030BA7E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AB791AA-2583-7121-ADBD-1C8A0ECCD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F81E0A8-4108-5C2B-DC5D-C16C4731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50E9-2551-4EF1-8EA9-6D507A6E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206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8897F11-BD09-9FF5-0C6A-4F1BB9CA1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5170-7934-48EA-9B1F-B88C030BA7E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8F4C802-21DB-8B3F-0575-DB2D333BD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ACB7268-F657-3B29-5370-944B8A424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50E9-2551-4EF1-8EA9-6D507A6E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1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1AD75A-3F75-556D-321A-0D595322A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550E27B-959D-A7F6-417E-F6516796A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47FC251-6D6E-C93C-5048-08F26B5EB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60349F2-937E-FBA3-F37E-4C35C8F4C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5170-7934-48EA-9B1F-B88C030BA7E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84C80C1-0D02-1C01-1123-A614427B1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3C3E467-0354-C352-E439-A6D69D370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50E9-2551-4EF1-8EA9-6D507A6E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896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A186D40-029C-4FCB-0236-9EC25CEBD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0E19C0C-0768-D51F-8644-567BBFE9D6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8A4344B-6C2E-1AD2-0232-F18BAED203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FB9B7DC-B6DC-964E-068D-A03E18F2A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5170-7934-48EA-9B1F-B88C030BA7E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3847869-8A6A-084A-D793-80E80695B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AAADB08-12BB-4931-9220-3FA547F49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50E9-2551-4EF1-8EA9-6D507A6E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971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167885-D550-4894-3AEF-5ED193FDE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D3D4B5A-A4A2-C005-A7BA-15F7B938B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7A9014-CD4B-65F5-2B56-F580BD925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5170-7934-48EA-9B1F-B88C030BA7E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93AFBD-9B83-F6E4-4056-233BDD6D4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6BF37A0-79A4-00FB-B911-5CC2C453C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50E9-2551-4EF1-8EA9-6D507A6E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14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919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338A0B7-1624-105F-A660-15A8DB8F7B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550856B-1B77-72C7-CB7C-BB97F7E2A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853653-1FA7-58A9-4F92-BB07C0E4D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5170-7934-48EA-9B1F-B88C030BA7E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A43E4AA-6C37-269F-66B5-21BBA7B3F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D552F62-1F17-5B24-0CBB-1651F108C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50E9-2551-4EF1-8EA9-6D507A6E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3050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767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243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714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073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249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808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566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342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89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644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260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1633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2143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303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731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335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134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55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902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96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628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652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976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5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image" Target="../media/image2.jpg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7775C1DD-44AB-5EE9-8A25-2AF8EF47A9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7444" b="-7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C425BA-5BDD-BBB6-58CE-09299ECF2A09}"/>
              </a:ext>
            </a:extLst>
          </p:cNvPr>
          <p:cNvSpPr/>
          <p:nvPr userDrawn="1"/>
        </p:nvSpPr>
        <p:spPr>
          <a:xfrm>
            <a:off x="425302" y="467834"/>
            <a:ext cx="11376838" cy="5975496"/>
          </a:xfrm>
          <a:prstGeom prst="round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9D5493B-3B06-AFA2-77E6-502814BFF0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7444" b="-7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AD6AFD-A241-8D08-D7D2-16DB6A49CDE8}"/>
              </a:ext>
            </a:extLst>
          </p:cNvPr>
          <p:cNvSpPr/>
          <p:nvPr userDrawn="1"/>
        </p:nvSpPr>
        <p:spPr>
          <a:xfrm>
            <a:off x="425302" y="467834"/>
            <a:ext cx="11376838" cy="5975496"/>
          </a:xfrm>
          <a:prstGeom prst="round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8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0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7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  <p:sldLayoutId id="2147483862" r:id="rId14"/>
    <p:sldLayoutId id="2147483863" r:id="rId15"/>
    <p:sldLayoutId id="2147483864" r:id="rId16"/>
    <p:sldLayoutId id="2147483865" r:id="rId17"/>
    <p:sldLayoutId id="2147483866" r:id="rId18"/>
    <p:sldLayoutId id="2147483867" r:id="rId19"/>
    <p:sldLayoutId id="2147483868" r:id="rId20"/>
    <p:sldLayoutId id="2147483869" r:id="rId21"/>
    <p:sldLayoutId id="2147483870" r:id="rId22"/>
    <p:sldLayoutId id="2147483871" r:id="rId23"/>
    <p:sldLayoutId id="2147483872" r:id="rId24"/>
    <p:sldLayoutId id="2147483873" r:id="rId25"/>
    <p:sldLayoutId id="2147483874" r:id="rId26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5C14F62-6A20-042D-40F2-D5B4DFB0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AD60842-86D4-2A06-C644-BC7696AE5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CB4F7E3-F400-96B3-DC3F-236643D7F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65170-7934-48EA-9B1F-B88C030BA7E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520D45C-DBEE-96C1-8B19-C13144CB7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25BC359-39DF-116B-0822-3E68ABF8E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950E9-2551-4EF1-8EA9-6D507A6E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6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793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468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5.png"/><Relationship Id="rId18" Type="http://schemas.microsoft.com/office/2007/relationships/hdphoto" Target="../media/hdphoto6.wdp"/><Relationship Id="rId3" Type="http://schemas.openxmlformats.org/officeDocument/2006/relationships/slide" Target="slide17.xml"/><Relationship Id="rId7" Type="http://schemas.openxmlformats.org/officeDocument/2006/relationships/image" Target="../media/image33.png"/><Relationship Id="rId12" Type="http://schemas.openxmlformats.org/officeDocument/2006/relationships/slide" Target="slide20.xml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72.xml"/><Relationship Id="rId6" Type="http://schemas.openxmlformats.org/officeDocument/2006/relationships/slide" Target="slide18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36.png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slide" Target="slide19.xml"/><Relationship Id="rId1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2.png"/><Relationship Id="rId5" Type="http://schemas.openxmlformats.org/officeDocument/2006/relationships/slide" Target="slide16.xml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2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1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40.png"/><Relationship Id="rId2" Type="http://schemas.openxmlformats.org/officeDocument/2006/relationships/image" Target="../media/image1.jpeg"/><Relationship Id="rId16" Type="http://schemas.openxmlformats.org/officeDocument/2006/relationships/image" Target="../media/image39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38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521" y="1258636"/>
            <a:ext cx="5870957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3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902;p32">
            <a:extLst>
              <a:ext uri="{FF2B5EF4-FFF2-40B4-BE49-F238E27FC236}">
                <a16:creationId xmlns:a16="http://schemas.microsoft.com/office/drawing/2014/main" id="{31E2D2C5-1A44-807A-E09D-95A62375583D}"/>
              </a:ext>
            </a:extLst>
          </p:cNvPr>
          <p:cNvSpPr txBox="1">
            <a:spLocks/>
          </p:cNvSpPr>
          <p:nvPr/>
        </p:nvSpPr>
        <p:spPr>
          <a:xfrm>
            <a:off x="1346778" y="855740"/>
            <a:ext cx="8769453" cy="120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6" tIns="121776" rIns="121776" bIns="121776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 defTabSz="1219170">
              <a:buClr>
                <a:srgbClr val="D3F4FF"/>
              </a:buClr>
            </a:pPr>
            <a:endParaRPr lang="en-US" sz="3200" b="1" kern="0" dirty="0">
              <a:solidFill>
                <a:srgbClr val="FF0000"/>
              </a:solidFill>
              <a:latin typeface="Arial"/>
            </a:endParaRPr>
          </a:p>
          <a:p>
            <a:pPr algn="just" defTabSz="1219170">
              <a:buClr>
                <a:srgbClr val="D3F4FF"/>
              </a:buClr>
            </a:pPr>
            <a:r>
              <a:rPr lang="en-US" sz="3600" b="1" kern="0" dirty="0">
                <a:solidFill>
                  <a:srgbClr val="FF0000"/>
                </a:solidFill>
                <a:latin typeface="Arial"/>
              </a:rPr>
              <a:t>2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Câu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nào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dưới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đây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là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câu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hỏi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?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Dựa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vào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đâu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em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biết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điều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đó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?</a:t>
            </a:r>
          </a:p>
        </p:txBody>
      </p:sp>
      <p:sp>
        <p:nvSpPr>
          <p:cNvPr id="3" name="Google Shape;7902;p32">
            <a:extLst>
              <a:ext uri="{FF2B5EF4-FFF2-40B4-BE49-F238E27FC236}">
                <a16:creationId xmlns:a16="http://schemas.microsoft.com/office/drawing/2014/main" id="{0304B8A9-72BA-C049-738B-7DFEEC532F4C}"/>
              </a:ext>
            </a:extLst>
          </p:cNvPr>
          <p:cNvSpPr txBox="1">
            <a:spLocks/>
          </p:cNvSpPr>
          <p:nvPr/>
        </p:nvSpPr>
        <p:spPr>
          <a:xfrm>
            <a:off x="893135" y="3854244"/>
            <a:ext cx="10343993" cy="75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6" tIns="121776" rIns="121776" bIns="121776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endParaRPr lang="en-US" sz="3600" kern="0" dirty="0">
              <a:solidFill>
                <a:srgbClr val="000000"/>
              </a:solidFill>
              <a:latin typeface="Arial"/>
            </a:endParaRP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r>
              <a:rPr lang="en-US" sz="3600" kern="0" dirty="0">
                <a:solidFill>
                  <a:srgbClr val="000000"/>
                </a:solidFill>
                <a:latin typeface="Arial"/>
              </a:rPr>
              <a:t>a.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Em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đã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làm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gì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để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giúp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đỡ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mẹ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?</a:t>
            </a: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r>
              <a:rPr lang="en-US" sz="3600" kern="0" dirty="0">
                <a:solidFill>
                  <a:srgbClr val="000000"/>
                </a:solidFill>
                <a:latin typeface="Arial"/>
              </a:rPr>
              <a:t>b.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Em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đã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nhiều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lần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giúp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đỡ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mẹ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algn="just" defTabSz="1219170">
              <a:lnSpc>
                <a:spcPct val="150000"/>
              </a:lnSpc>
              <a:buClr>
                <a:srgbClr val="D3F4FF"/>
              </a:buClr>
            </a:pPr>
            <a:r>
              <a:rPr lang="en-US" sz="3600" kern="0" dirty="0">
                <a:solidFill>
                  <a:srgbClr val="000000"/>
                </a:solidFill>
                <a:latin typeface="Arial"/>
              </a:rPr>
              <a:t>c.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Hôm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nay con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giặt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áo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sơ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mi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và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quần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lót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đi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</a:rPr>
              <a:t>nhé</a:t>
            </a:r>
            <a:r>
              <a:rPr lang="en-US" sz="3600" kern="0" dirty="0">
                <a:solidFill>
                  <a:srgbClr val="000000"/>
                </a:solidFill>
                <a:latin typeface="Arial"/>
              </a:rPr>
              <a:t>!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DB63A0F-3298-C545-F1E5-E8FD1399D7FB}"/>
              </a:ext>
            </a:extLst>
          </p:cNvPr>
          <p:cNvCxnSpPr/>
          <p:nvPr/>
        </p:nvCxnSpPr>
        <p:spPr>
          <a:xfrm flipH="1">
            <a:off x="7546499" y="1862115"/>
            <a:ext cx="600575" cy="5675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76109EE-9091-F757-B164-EEE60D7A0D9B}"/>
              </a:ext>
            </a:extLst>
          </p:cNvPr>
          <p:cNvSpPr/>
          <p:nvPr/>
        </p:nvSpPr>
        <p:spPr>
          <a:xfrm>
            <a:off x="1480174" y="4662694"/>
            <a:ext cx="9293115" cy="15251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Câu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hỏi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có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"/>
                <a:sym typeface="Arial"/>
              </a:rPr>
              <a:t>dấu</a:t>
            </a:r>
            <a:r>
              <a:rPr lang="en-US" sz="36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"/>
                <a:sym typeface="Arial"/>
              </a:rPr>
              <a:t>chấm</a:t>
            </a:r>
            <a:r>
              <a:rPr lang="en-US" sz="36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"/>
                <a:sym typeface="Arial"/>
              </a:rPr>
              <a:t>hỏi</a:t>
            </a:r>
            <a:r>
              <a:rPr lang="en-US" sz="36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ở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cuối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sym typeface="Arial"/>
              </a:rPr>
              <a:t>câu</a:t>
            </a:r>
            <a:r>
              <a:rPr lang="en-US" sz="3600" kern="0" dirty="0">
                <a:solidFill>
                  <a:srgbClr val="000000"/>
                </a:solidFill>
                <a:latin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5381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id="{B25FEF3C-2237-CD35-0192-D99A6F903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739" y="-2490083"/>
            <a:ext cx="12887739" cy="119998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716580-AC9A-B279-BA06-48CC07414D2F}"/>
              </a:ext>
            </a:extLst>
          </p:cNvPr>
          <p:cNvSpPr txBox="1"/>
          <p:nvPr/>
        </p:nvSpPr>
        <p:spPr>
          <a:xfrm>
            <a:off x="1326874" y="602395"/>
            <a:ext cx="9248361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u="sng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3: </a:t>
            </a:r>
            <a:r>
              <a:rPr lang="vi-VN" sz="2800" dirty="0">
                <a:solidFill>
                  <a:schemeClr val="accent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câu chuyện dưới đây và thực hiện yêu cầu: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AA3FA9-59FE-FBC1-7412-3FF4E544F4A6}"/>
              </a:ext>
            </a:extLst>
          </p:cNvPr>
          <p:cNvSpPr txBox="1"/>
          <p:nvPr/>
        </p:nvSpPr>
        <p:spPr>
          <a:xfrm>
            <a:off x="1485900" y="1767222"/>
            <a:ext cx="9089335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 bút của Na</a:t>
            </a:r>
            <a:endParaRPr lang="vi-VN" sz="2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hộp bút bé nhỏ có tiếng lao xao. Na ghé tai nghe, có tiếng bút chì: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Tớ được dùng nhiều nhất nên tớ chỉ còn một mẩu.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tiếng tẩy đáp lại: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Tớ toàn vụn tẩy vì chữa cho cậu. Tớ quan trọng nhất. Thước kẻ lên tiếng: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Tớ mới quan trọng. Tớ được dùng nhiều đến mức mờ hết cả số.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 bối rối mở hộp bút. Cô bé thầm thì: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Ai cũng quan trọng vì đều là bạn thân của tớ.</a:t>
            </a:r>
          </a:p>
          <a:p>
            <a:endParaRPr lang="en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75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F23-734C-4403-859D-64D34415D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0">
            <a:hlinkClick r:id="" action="ppaction://media"/>
            <a:extLst>
              <a:ext uri="{FF2B5EF4-FFF2-40B4-BE49-F238E27FC236}">
                <a16:creationId xmlns:a16="http://schemas.microsoft.com/office/drawing/2014/main" id="{6F67C9D4-4E7B-E569-6FEC-CA06CA2B5AF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282872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01">
            <a:extLst>
              <a:ext uri="{FF2B5EF4-FFF2-40B4-BE49-F238E27FC236}">
                <a16:creationId xmlns:a16="http://schemas.microsoft.com/office/drawing/2014/main" id="{9E997C38-B644-D672-71B6-B9214312FB1C}"/>
              </a:ext>
            </a:extLst>
          </p:cNvPr>
          <p:cNvGrpSpPr/>
          <p:nvPr/>
        </p:nvGrpSpPr>
        <p:grpSpPr>
          <a:xfrm>
            <a:off x="829347" y="1533176"/>
            <a:ext cx="3317349" cy="3395997"/>
            <a:chOff x="829347" y="1536986"/>
            <a:chExt cx="3317349" cy="3395997"/>
          </a:xfrm>
        </p:grpSpPr>
        <p:sp>
          <p:nvSpPr>
            <p:cNvPr id="5" name="任意多边形 253">
              <a:extLst>
                <a:ext uri="{FF2B5EF4-FFF2-40B4-BE49-F238E27FC236}">
                  <a16:creationId xmlns:a16="http://schemas.microsoft.com/office/drawing/2014/main" id="{35FAB4C4-6B4D-134E-9448-B99575768F1A}"/>
                </a:ext>
              </a:extLst>
            </p:cNvPr>
            <p:cNvSpPr/>
            <p:nvPr/>
          </p:nvSpPr>
          <p:spPr>
            <a:xfrm>
              <a:off x="1211580" y="1536986"/>
              <a:ext cx="2589466" cy="645747"/>
            </a:xfrm>
            <a:custGeom>
              <a:avLst/>
              <a:gdLst>
                <a:gd name="connsiteX0" fmla="*/ 1201016 w 2764224"/>
                <a:gd name="connsiteY0" fmla="*/ 0 h 645747"/>
                <a:gd name="connsiteX1" fmla="*/ 1563208 w 2764224"/>
                <a:gd name="connsiteY1" fmla="*/ 0 h 645747"/>
                <a:gd name="connsiteX2" fmla="*/ 1730395 w 2764224"/>
                <a:gd name="connsiteY2" fmla="*/ 24080 h 645747"/>
                <a:gd name="connsiteX3" fmla="*/ 2715639 w 2764224"/>
                <a:gd name="connsiteY3" fmla="*/ 584432 h 645747"/>
                <a:gd name="connsiteX4" fmla="*/ 2764224 w 2764224"/>
                <a:gd name="connsiteY4" fmla="*/ 645747 h 645747"/>
                <a:gd name="connsiteX5" fmla="*/ 0 w 2764224"/>
                <a:gd name="connsiteY5" fmla="*/ 645747 h 645747"/>
                <a:gd name="connsiteX6" fmla="*/ 48585 w 2764224"/>
                <a:gd name="connsiteY6" fmla="*/ 584432 h 645747"/>
                <a:gd name="connsiteX7" fmla="*/ 1033829 w 2764224"/>
                <a:gd name="connsiteY7" fmla="*/ 24080 h 645747"/>
                <a:gd name="connsiteX8" fmla="*/ 1201016 w 2764224"/>
                <a:gd name="connsiteY8" fmla="*/ 0 h 64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4224" h="645747">
                  <a:moveTo>
                    <a:pt x="1201016" y="0"/>
                  </a:moveTo>
                  <a:lnTo>
                    <a:pt x="1563208" y="0"/>
                  </a:lnTo>
                  <a:lnTo>
                    <a:pt x="1730395" y="24080"/>
                  </a:lnTo>
                  <a:cubicBezTo>
                    <a:pt x="2124141" y="100116"/>
                    <a:pt x="2469108" y="302521"/>
                    <a:pt x="2715639" y="584432"/>
                  </a:cubicBezTo>
                  <a:lnTo>
                    <a:pt x="2764224" y="645747"/>
                  </a:lnTo>
                  <a:lnTo>
                    <a:pt x="0" y="645747"/>
                  </a:lnTo>
                  <a:lnTo>
                    <a:pt x="48585" y="584432"/>
                  </a:lnTo>
                  <a:cubicBezTo>
                    <a:pt x="295116" y="302521"/>
                    <a:pt x="640084" y="100116"/>
                    <a:pt x="1033829" y="24080"/>
                  </a:cubicBezTo>
                  <a:lnTo>
                    <a:pt x="1201016" y="0"/>
                  </a:lnTo>
                  <a:close/>
                </a:path>
              </a:pathLst>
            </a:custGeom>
            <a:solidFill>
              <a:srgbClr val="CFE8C5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6" name="任意多边形 252">
              <a:extLst>
                <a:ext uri="{FF2B5EF4-FFF2-40B4-BE49-F238E27FC236}">
                  <a16:creationId xmlns:a16="http://schemas.microsoft.com/office/drawing/2014/main" id="{E1041E47-BDA5-A1FB-67BA-C2B492C1F764}"/>
                </a:ext>
              </a:extLst>
            </p:cNvPr>
            <p:cNvSpPr/>
            <p:nvPr/>
          </p:nvSpPr>
          <p:spPr>
            <a:xfrm>
              <a:off x="863259" y="2224165"/>
              <a:ext cx="3252252" cy="645747"/>
            </a:xfrm>
            <a:custGeom>
              <a:avLst/>
              <a:gdLst>
                <a:gd name="connsiteX0" fmla="*/ 304955 w 3388482"/>
                <a:gd name="connsiteY0" fmla="*/ 0 h 645747"/>
                <a:gd name="connsiteX1" fmla="*/ 3083528 w 3388482"/>
                <a:gd name="connsiteY1" fmla="*/ 0 h 645747"/>
                <a:gd name="connsiteX2" fmla="*/ 3127253 w 3388482"/>
                <a:gd name="connsiteY2" fmla="*/ 55182 h 645747"/>
                <a:gd name="connsiteX3" fmla="*/ 3387284 w 3388482"/>
                <a:gd name="connsiteY3" fmla="*/ 638340 h 645747"/>
                <a:gd name="connsiteX4" fmla="*/ 3388482 w 3388482"/>
                <a:gd name="connsiteY4" fmla="*/ 645747 h 645747"/>
                <a:gd name="connsiteX5" fmla="*/ 0 w 3388482"/>
                <a:gd name="connsiteY5" fmla="*/ 645747 h 645747"/>
                <a:gd name="connsiteX6" fmla="*/ 1198 w 3388482"/>
                <a:gd name="connsiteY6" fmla="*/ 638340 h 645747"/>
                <a:gd name="connsiteX7" fmla="*/ 261229 w 3388482"/>
                <a:gd name="connsiteY7" fmla="*/ 55182 h 645747"/>
                <a:gd name="connsiteX8" fmla="*/ 304955 w 3388482"/>
                <a:gd name="connsiteY8" fmla="*/ 0 h 64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8482" h="645747">
                  <a:moveTo>
                    <a:pt x="304955" y="0"/>
                  </a:moveTo>
                  <a:lnTo>
                    <a:pt x="3083528" y="0"/>
                  </a:lnTo>
                  <a:lnTo>
                    <a:pt x="3127253" y="55182"/>
                  </a:lnTo>
                  <a:cubicBezTo>
                    <a:pt x="3251478" y="228707"/>
                    <a:pt x="3341243" y="426008"/>
                    <a:pt x="3387284" y="638340"/>
                  </a:cubicBezTo>
                  <a:lnTo>
                    <a:pt x="3388482" y="645747"/>
                  </a:lnTo>
                  <a:lnTo>
                    <a:pt x="0" y="645747"/>
                  </a:lnTo>
                  <a:lnTo>
                    <a:pt x="1198" y="638340"/>
                  </a:lnTo>
                  <a:cubicBezTo>
                    <a:pt x="47239" y="426008"/>
                    <a:pt x="137005" y="228707"/>
                    <a:pt x="261229" y="55182"/>
                  </a:cubicBezTo>
                  <a:lnTo>
                    <a:pt x="304955" y="0"/>
                  </a:lnTo>
                  <a:close/>
                </a:path>
              </a:pathLst>
            </a:custGeom>
            <a:solidFill>
              <a:srgbClr val="CFE8C5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7" name="任意多边形 251">
              <a:extLst>
                <a:ext uri="{FF2B5EF4-FFF2-40B4-BE49-F238E27FC236}">
                  <a16:creationId xmlns:a16="http://schemas.microsoft.com/office/drawing/2014/main" id="{2E4AF923-DAB6-3346-20E7-1E40C3F844E3}"/>
                </a:ext>
              </a:extLst>
            </p:cNvPr>
            <p:cNvSpPr/>
            <p:nvPr/>
          </p:nvSpPr>
          <p:spPr>
            <a:xfrm>
              <a:off x="829347" y="2911344"/>
              <a:ext cx="3317349" cy="645747"/>
            </a:xfrm>
            <a:custGeom>
              <a:avLst/>
              <a:gdLst>
                <a:gd name="connsiteX0" fmla="*/ 32707 w 3456306"/>
                <a:gd name="connsiteY0" fmla="*/ 0 h 645747"/>
                <a:gd name="connsiteX1" fmla="*/ 3423599 w 3456306"/>
                <a:gd name="connsiteY1" fmla="*/ 0 h 645747"/>
                <a:gd name="connsiteX2" fmla="*/ 3447384 w 3456306"/>
                <a:gd name="connsiteY2" fmla="*/ 147073 h 645747"/>
                <a:gd name="connsiteX3" fmla="*/ 3456306 w 3456306"/>
                <a:gd name="connsiteY3" fmla="*/ 313820 h 645747"/>
                <a:gd name="connsiteX4" fmla="*/ 3421196 w 3456306"/>
                <a:gd name="connsiteY4" fmla="*/ 642498 h 645747"/>
                <a:gd name="connsiteX5" fmla="*/ 3420311 w 3456306"/>
                <a:gd name="connsiteY5" fmla="*/ 645747 h 645747"/>
                <a:gd name="connsiteX6" fmla="*/ 35995 w 3456306"/>
                <a:gd name="connsiteY6" fmla="*/ 645747 h 645747"/>
                <a:gd name="connsiteX7" fmla="*/ 35110 w 3456306"/>
                <a:gd name="connsiteY7" fmla="*/ 642498 h 645747"/>
                <a:gd name="connsiteX8" fmla="*/ 0 w 3456306"/>
                <a:gd name="connsiteY8" fmla="*/ 313820 h 645747"/>
                <a:gd name="connsiteX9" fmla="*/ 8922 w 3456306"/>
                <a:gd name="connsiteY9" fmla="*/ 147073 h 645747"/>
                <a:gd name="connsiteX10" fmla="*/ 32707 w 3456306"/>
                <a:gd name="connsiteY10" fmla="*/ 0 h 64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56306" h="645747">
                  <a:moveTo>
                    <a:pt x="32707" y="0"/>
                  </a:moveTo>
                  <a:lnTo>
                    <a:pt x="3423599" y="0"/>
                  </a:lnTo>
                  <a:lnTo>
                    <a:pt x="3447384" y="147073"/>
                  </a:lnTo>
                  <a:cubicBezTo>
                    <a:pt x="3453284" y="201898"/>
                    <a:pt x="3456306" y="257526"/>
                    <a:pt x="3456306" y="313820"/>
                  </a:cubicBezTo>
                  <a:cubicBezTo>
                    <a:pt x="3456306" y="426408"/>
                    <a:pt x="3444217" y="536332"/>
                    <a:pt x="3421196" y="642498"/>
                  </a:cubicBezTo>
                  <a:lnTo>
                    <a:pt x="3420311" y="645747"/>
                  </a:lnTo>
                  <a:lnTo>
                    <a:pt x="35995" y="645747"/>
                  </a:lnTo>
                  <a:lnTo>
                    <a:pt x="35110" y="642498"/>
                  </a:lnTo>
                  <a:cubicBezTo>
                    <a:pt x="12089" y="536332"/>
                    <a:pt x="0" y="426408"/>
                    <a:pt x="0" y="313820"/>
                  </a:cubicBezTo>
                  <a:cubicBezTo>
                    <a:pt x="0" y="257526"/>
                    <a:pt x="3022" y="201898"/>
                    <a:pt x="8922" y="147073"/>
                  </a:cubicBezTo>
                  <a:lnTo>
                    <a:pt x="32707" y="0"/>
                  </a:lnTo>
                  <a:close/>
                </a:path>
              </a:pathLst>
            </a:custGeom>
            <a:solidFill>
              <a:srgbClr val="CFE8C5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8" name="任意多边形 250">
              <a:extLst>
                <a:ext uri="{FF2B5EF4-FFF2-40B4-BE49-F238E27FC236}">
                  <a16:creationId xmlns:a16="http://schemas.microsoft.com/office/drawing/2014/main" id="{0D83AEE6-BE79-B0B3-DC7E-41E33E49E42E}"/>
                </a:ext>
              </a:extLst>
            </p:cNvPr>
            <p:cNvSpPr/>
            <p:nvPr/>
          </p:nvSpPr>
          <p:spPr>
            <a:xfrm>
              <a:off x="867372" y="3603015"/>
              <a:ext cx="3244357" cy="645747"/>
            </a:xfrm>
            <a:custGeom>
              <a:avLst/>
              <a:gdLst>
                <a:gd name="connsiteX0" fmla="*/ 0 w 3380256"/>
                <a:gd name="connsiteY0" fmla="*/ 0 h 645747"/>
                <a:gd name="connsiteX1" fmla="*/ 3380256 w 3380256"/>
                <a:gd name="connsiteY1" fmla="*/ 0 h 645747"/>
                <a:gd name="connsiteX2" fmla="*/ 3340587 w 3380256"/>
                <a:gd name="connsiteY2" fmla="*/ 145594 h 645747"/>
                <a:gd name="connsiteX3" fmla="*/ 3123140 w 3380256"/>
                <a:gd name="connsiteY3" fmla="*/ 572458 h 645747"/>
                <a:gd name="connsiteX4" fmla="*/ 3065067 w 3380256"/>
                <a:gd name="connsiteY4" fmla="*/ 645747 h 645747"/>
                <a:gd name="connsiteX5" fmla="*/ 315189 w 3380256"/>
                <a:gd name="connsiteY5" fmla="*/ 645747 h 645747"/>
                <a:gd name="connsiteX6" fmla="*/ 257116 w 3380256"/>
                <a:gd name="connsiteY6" fmla="*/ 572458 h 645747"/>
                <a:gd name="connsiteX7" fmla="*/ 39669 w 3380256"/>
                <a:gd name="connsiteY7" fmla="*/ 145594 h 645747"/>
                <a:gd name="connsiteX8" fmla="*/ 0 w 3380256"/>
                <a:gd name="connsiteY8" fmla="*/ 0 h 64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0256" h="645747">
                  <a:moveTo>
                    <a:pt x="0" y="0"/>
                  </a:moveTo>
                  <a:lnTo>
                    <a:pt x="3380256" y="0"/>
                  </a:lnTo>
                  <a:lnTo>
                    <a:pt x="3340587" y="145594"/>
                  </a:lnTo>
                  <a:cubicBezTo>
                    <a:pt x="3290094" y="298796"/>
                    <a:pt x="3216308" y="442314"/>
                    <a:pt x="3123140" y="572458"/>
                  </a:cubicBezTo>
                  <a:lnTo>
                    <a:pt x="3065067" y="645747"/>
                  </a:lnTo>
                  <a:lnTo>
                    <a:pt x="315189" y="645747"/>
                  </a:lnTo>
                  <a:lnTo>
                    <a:pt x="257116" y="572458"/>
                  </a:lnTo>
                  <a:cubicBezTo>
                    <a:pt x="163948" y="442314"/>
                    <a:pt x="90163" y="298796"/>
                    <a:pt x="39669" y="14559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FE8C5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9" name="任意多边形 249">
              <a:extLst>
                <a:ext uri="{FF2B5EF4-FFF2-40B4-BE49-F238E27FC236}">
                  <a16:creationId xmlns:a16="http://schemas.microsoft.com/office/drawing/2014/main" id="{D1564EFF-D3C9-4443-2393-E6FE2561BAA6}"/>
                </a:ext>
              </a:extLst>
            </p:cNvPr>
            <p:cNvSpPr/>
            <p:nvPr/>
          </p:nvSpPr>
          <p:spPr>
            <a:xfrm>
              <a:off x="1211579" y="4294686"/>
              <a:ext cx="2580777" cy="638297"/>
            </a:xfrm>
            <a:custGeom>
              <a:avLst/>
              <a:gdLst>
                <a:gd name="connsiteX0" fmla="*/ 0 w 2738070"/>
                <a:gd name="connsiteY0" fmla="*/ 0 h 638297"/>
                <a:gd name="connsiteX1" fmla="*/ 2738070 w 2738070"/>
                <a:gd name="connsiteY1" fmla="*/ 0 h 638297"/>
                <a:gd name="connsiteX2" fmla="*/ 2702562 w 2738070"/>
                <a:gd name="connsiteY2" fmla="*/ 44811 h 638297"/>
                <a:gd name="connsiteX3" fmla="*/ 1369035 w 2738070"/>
                <a:gd name="connsiteY3" fmla="*/ 638297 h 638297"/>
                <a:gd name="connsiteX4" fmla="*/ 35508 w 2738070"/>
                <a:gd name="connsiteY4" fmla="*/ 44811 h 638297"/>
                <a:gd name="connsiteX5" fmla="*/ 0 w 2738070"/>
                <a:gd name="connsiteY5" fmla="*/ 0 h 638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38070" h="638297">
                  <a:moveTo>
                    <a:pt x="0" y="0"/>
                  </a:moveTo>
                  <a:lnTo>
                    <a:pt x="2738070" y="0"/>
                  </a:lnTo>
                  <a:lnTo>
                    <a:pt x="2702562" y="44811"/>
                  </a:lnTo>
                  <a:cubicBezTo>
                    <a:pt x="2385594" y="407268"/>
                    <a:pt x="1905904" y="638297"/>
                    <a:pt x="1369035" y="638297"/>
                  </a:cubicBezTo>
                  <a:cubicBezTo>
                    <a:pt x="832167" y="638297"/>
                    <a:pt x="352477" y="407268"/>
                    <a:pt x="35508" y="448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FE8C5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</p:grpSp>
      <p:cxnSp>
        <p:nvCxnSpPr>
          <p:cNvPr id="10" name="直接连接符 255">
            <a:extLst>
              <a:ext uri="{FF2B5EF4-FFF2-40B4-BE49-F238E27FC236}">
                <a16:creationId xmlns:a16="http://schemas.microsoft.com/office/drawing/2014/main" id="{DDFC0300-623B-BB2D-451C-24F167E3EC13}"/>
              </a:ext>
            </a:extLst>
          </p:cNvPr>
          <p:cNvCxnSpPr/>
          <p:nvPr/>
        </p:nvCxnSpPr>
        <p:spPr>
          <a:xfrm flipV="1">
            <a:off x="3092359" y="1480022"/>
            <a:ext cx="1286948" cy="6372"/>
          </a:xfrm>
          <a:prstGeom prst="line">
            <a:avLst/>
          </a:prstGeom>
          <a:ln w="19050">
            <a:solidFill>
              <a:srgbClr val="7EBC68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文本框 256">
            <a:extLst>
              <a:ext uri="{FF2B5EF4-FFF2-40B4-BE49-F238E27FC236}">
                <a16:creationId xmlns:a16="http://schemas.microsoft.com/office/drawing/2014/main" id="{9DA11A86-CA37-ED24-C03E-91802E497285}"/>
              </a:ext>
            </a:extLst>
          </p:cNvPr>
          <p:cNvSpPr txBox="1"/>
          <p:nvPr/>
        </p:nvSpPr>
        <p:spPr>
          <a:xfrm>
            <a:off x="5278346" y="850165"/>
            <a:ext cx="594241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Trong hộp bút, ai được dùng nhiều đến mức mờ hết cả số?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Thước kẻ được dùng nhiều đến mức mờ hết cả số.</a:t>
            </a:r>
          </a:p>
          <a:p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组合 259">
            <a:extLst>
              <a:ext uri="{FF2B5EF4-FFF2-40B4-BE49-F238E27FC236}">
                <a16:creationId xmlns:a16="http://schemas.microsoft.com/office/drawing/2014/main" id="{5109F60D-789E-FEA8-4370-E9354BDA4638}"/>
              </a:ext>
            </a:extLst>
          </p:cNvPr>
          <p:cNvGrpSpPr/>
          <p:nvPr/>
        </p:nvGrpSpPr>
        <p:grpSpPr>
          <a:xfrm>
            <a:off x="4583600" y="1276815"/>
            <a:ext cx="789999" cy="575559"/>
            <a:chOff x="5054829" y="1712672"/>
            <a:chExt cx="693981" cy="488052"/>
          </a:xfrm>
        </p:grpSpPr>
        <p:sp>
          <p:nvSpPr>
            <p:cNvPr id="13" name="椭圆 258">
              <a:extLst>
                <a:ext uri="{FF2B5EF4-FFF2-40B4-BE49-F238E27FC236}">
                  <a16:creationId xmlns:a16="http://schemas.microsoft.com/office/drawing/2014/main" id="{0D3AC85E-0C52-60A4-41D7-42754D641531}"/>
                </a:ext>
              </a:extLst>
            </p:cNvPr>
            <p:cNvSpPr/>
            <p:nvPr/>
          </p:nvSpPr>
          <p:spPr>
            <a:xfrm>
              <a:off x="5054829" y="1712672"/>
              <a:ext cx="526924" cy="488052"/>
            </a:xfrm>
            <a:prstGeom prst="ellipse">
              <a:avLst/>
            </a:prstGeom>
            <a:solidFill>
              <a:srgbClr val="7EBC68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Billo" panose="00000400000000000000" pitchFamily="2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14" name="文本框 257">
              <a:extLst>
                <a:ext uri="{FF2B5EF4-FFF2-40B4-BE49-F238E27FC236}">
                  <a16:creationId xmlns:a16="http://schemas.microsoft.com/office/drawing/2014/main" id="{C7A1FAC5-6F3C-DA5A-4F9A-4CAD8B9A0124}"/>
                </a:ext>
              </a:extLst>
            </p:cNvPr>
            <p:cNvSpPr txBox="1"/>
            <p:nvPr/>
          </p:nvSpPr>
          <p:spPr>
            <a:xfrm>
              <a:off x="5162705" y="1766388"/>
              <a:ext cx="586105" cy="404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SVN-Billo" panose="00000400000000000000" pitchFamily="2" charset="0"/>
                  <a:ea typeface="字魂17号-萌趣果冻体" panose="02000000000000000000" pitchFamily="2" charset="-122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a.</a:t>
              </a:r>
              <a:endParaRPr lang="en-US" sz="2500" dirty="0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Billo" panose="00000400000000000000" pitchFamily="2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endParaRPr>
            </a:p>
          </p:txBody>
        </p:sp>
      </p:grpSp>
      <p:cxnSp>
        <p:nvCxnSpPr>
          <p:cNvPr id="15" name="直接连接符 261">
            <a:extLst>
              <a:ext uri="{FF2B5EF4-FFF2-40B4-BE49-F238E27FC236}">
                <a16:creationId xmlns:a16="http://schemas.microsoft.com/office/drawing/2014/main" id="{51161781-2080-1C63-2792-A951C59AF79B}"/>
              </a:ext>
            </a:extLst>
          </p:cNvPr>
          <p:cNvCxnSpPr/>
          <p:nvPr/>
        </p:nvCxnSpPr>
        <p:spPr>
          <a:xfrm flipV="1">
            <a:off x="3092359" y="4818107"/>
            <a:ext cx="921228" cy="7123"/>
          </a:xfrm>
          <a:prstGeom prst="line">
            <a:avLst/>
          </a:prstGeom>
          <a:ln w="19050">
            <a:solidFill>
              <a:srgbClr val="7EBC68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文本框 262">
            <a:extLst>
              <a:ext uri="{FF2B5EF4-FFF2-40B4-BE49-F238E27FC236}">
                <a16:creationId xmlns:a16="http://schemas.microsoft.com/office/drawing/2014/main" id="{9683A93D-D76F-EA23-3668-574A14C211F2}"/>
              </a:ext>
            </a:extLst>
          </p:cNvPr>
          <p:cNvSpPr txBox="1"/>
          <p:nvPr/>
        </p:nvSpPr>
        <p:spPr>
          <a:xfrm>
            <a:off x="4915737" y="3950483"/>
            <a:ext cx="49392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– 2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7" name="组合 266">
            <a:extLst>
              <a:ext uri="{FF2B5EF4-FFF2-40B4-BE49-F238E27FC236}">
                <a16:creationId xmlns:a16="http://schemas.microsoft.com/office/drawing/2014/main" id="{B6BF9C99-D367-CF06-8868-7D84301A82C3}"/>
              </a:ext>
            </a:extLst>
          </p:cNvPr>
          <p:cNvGrpSpPr/>
          <p:nvPr/>
        </p:nvGrpSpPr>
        <p:grpSpPr>
          <a:xfrm>
            <a:off x="4111729" y="4452501"/>
            <a:ext cx="817906" cy="648347"/>
            <a:chOff x="5054829" y="1712672"/>
            <a:chExt cx="693982" cy="488052"/>
          </a:xfrm>
        </p:grpSpPr>
        <p:sp>
          <p:nvSpPr>
            <p:cNvPr id="18" name="椭圆 267">
              <a:extLst>
                <a:ext uri="{FF2B5EF4-FFF2-40B4-BE49-F238E27FC236}">
                  <a16:creationId xmlns:a16="http://schemas.microsoft.com/office/drawing/2014/main" id="{BC355D27-F20F-BDB1-9C01-B7647F6074B1}"/>
                </a:ext>
              </a:extLst>
            </p:cNvPr>
            <p:cNvSpPr/>
            <p:nvPr/>
          </p:nvSpPr>
          <p:spPr>
            <a:xfrm>
              <a:off x="5054829" y="1712672"/>
              <a:ext cx="526924" cy="488052"/>
            </a:xfrm>
            <a:prstGeom prst="ellipse">
              <a:avLst/>
            </a:prstGeom>
            <a:solidFill>
              <a:srgbClr val="7EBC68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Billo" panose="00000400000000000000" pitchFamily="2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19" name="文本框 268">
              <a:extLst>
                <a:ext uri="{FF2B5EF4-FFF2-40B4-BE49-F238E27FC236}">
                  <a16:creationId xmlns:a16="http://schemas.microsoft.com/office/drawing/2014/main" id="{5DDE2E4E-1EE5-3131-5695-FF2072169BAC}"/>
                </a:ext>
              </a:extLst>
            </p:cNvPr>
            <p:cNvSpPr txBox="1"/>
            <p:nvPr/>
          </p:nvSpPr>
          <p:spPr>
            <a:xfrm>
              <a:off x="5162706" y="1773317"/>
              <a:ext cx="586105" cy="404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 dirty="0"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SVN-Billo" panose="00000400000000000000" pitchFamily="2" charset="0"/>
                  <a:ea typeface="字魂17号-萌趣果冻体" panose="02000000000000000000" pitchFamily="2" charset="-122"/>
                  <a:cs typeface="Aa粉嘟嘟 (非商业使用)" panose="02010600010101010101" charset="-122"/>
                  <a:sym typeface="字魂17号-萌趣果冻体" panose="02000000000000000000" pitchFamily="2" charset="-122"/>
                </a:rPr>
                <a:t>b.</a:t>
              </a:r>
              <a:endParaRPr lang="en-US" sz="2500" dirty="0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SVN-Billo" panose="00000400000000000000" pitchFamily="2" charset="0"/>
                <a:ea typeface="字魂17号-萌趣果冻体" panose="02000000000000000000" pitchFamily="2" charset="-122"/>
                <a:cs typeface="Aa粉嘟嘟 (非商业使用)" panose="02010600010101010101" charset="-122"/>
                <a:sym typeface="字魂17号-萌趣果冻体" panose="02000000000000000000" pitchFamily="2" charset="-122"/>
              </a:endParaRPr>
            </a:p>
          </p:txBody>
        </p:sp>
      </p:grpSp>
      <p:pic>
        <p:nvPicPr>
          <p:cNvPr id="20" name="图片 6">
            <a:extLst>
              <a:ext uri="{FF2B5EF4-FFF2-40B4-BE49-F238E27FC236}">
                <a16:creationId xmlns:a16="http://schemas.microsoft.com/office/drawing/2014/main" id="{4039FC1E-6450-6415-0BA5-E35D8CE268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37" y="1532318"/>
            <a:ext cx="3244357" cy="324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50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0A38D35-0697-4E4B-B0A9-FF48B6C0D3C2}"/>
              </a:ext>
            </a:extLst>
          </p:cNvPr>
          <p:cNvSpPr/>
          <p:nvPr/>
        </p:nvSpPr>
        <p:spPr>
          <a:xfrm>
            <a:off x="5238750" y="2343150"/>
            <a:ext cx="2381250" cy="1504950"/>
          </a:xfrm>
          <a:prstGeom prst="ellipse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hỏi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D53CD8-DE23-4811-81F1-B809F1BD0B08}"/>
              </a:ext>
            </a:extLst>
          </p:cNvPr>
          <p:cNvCxnSpPr/>
          <p:nvPr/>
        </p:nvCxnSpPr>
        <p:spPr>
          <a:xfrm>
            <a:off x="4581525" y="1781175"/>
            <a:ext cx="952500" cy="7905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BBF9857-03EE-41FE-99F1-199CE20D8099}"/>
              </a:ext>
            </a:extLst>
          </p:cNvPr>
          <p:cNvSpPr/>
          <p:nvPr/>
        </p:nvSpPr>
        <p:spPr>
          <a:xfrm>
            <a:off x="3505200" y="11525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A9B4A3-B444-4A09-AE24-B3EC1B66D60F}"/>
              </a:ext>
            </a:extLst>
          </p:cNvPr>
          <p:cNvCxnSpPr>
            <a:cxnSpLocks/>
            <a:endCxn id="3" idx="7"/>
          </p:cNvCxnSpPr>
          <p:nvPr/>
        </p:nvCxnSpPr>
        <p:spPr>
          <a:xfrm flipH="1">
            <a:off x="7271274" y="1685925"/>
            <a:ext cx="872602" cy="8776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872907D-8B7C-414E-9738-FB14070807B1}"/>
              </a:ext>
            </a:extLst>
          </p:cNvPr>
          <p:cNvSpPr/>
          <p:nvPr/>
        </p:nvSpPr>
        <p:spPr>
          <a:xfrm>
            <a:off x="7067550" y="10572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Ai?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5A7328-8BBE-4E38-8A23-39D235D47C03}"/>
              </a:ext>
            </a:extLst>
          </p:cNvPr>
          <p:cNvCxnSpPr>
            <a:cxnSpLocks/>
          </p:cNvCxnSpPr>
          <p:nvPr/>
        </p:nvCxnSpPr>
        <p:spPr>
          <a:xfrm flipH="1">
            <a:off x="7620000" y="3095625"/>
            <a:ext cx="11620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8EA5D21-8D6B-4A59-8752-4EDCA79BC362}"/>
              </a:ext>
            </a:extLst>
          </p:cNvPr>
          <p:cNvSpPr/>
          <p:nvPr/>
        </p:nvSpPr>
        <p:spPr>
          <a:xfrm>
            <a:off x="8782050" y="2762250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566C5E-F526-4A3E-8306-20AB9E8508BD}"/>
              </a:ext>
            </a:extLst>
          </p:cNvPr>
          <p:cNvCxnSpPr>
            <a:cxnSpLocks/>
            <a:endCxn id="3" idx="5"/>
          </p:cNvCxnSpPr>
          <p:nvPr/>
        </p:nvCxnSpPr>
        <p:spPr>
          <a:xfrm flipH="1" flipV="1">
            <a:off x="7271274" y="3627705"/>
            <a:ext cx="1320276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BEEF93-3691-4DB4-96B6-2B5A23CA08E5}"/>
              </a:ext>
            </a:extLst>
          </p:cNvPr>
          <p:cNvSpPr/>
          <p:nvPr/>
        </p:nvSpPr>
        <p:spPr>
          <a:xfrm>
            <a:off x="7620000" y="45053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Ở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EC0B97-AE1D-4942-A93D-9AE005AC8E09}"/>
              </a:ext>
            </a:extLst>
          </p:cNvPr>
          <p:cNvCxnSpPr>
            <a:cxnSpLocks/>
            <a:endCxn id="3" idx="3"/>
          </p:cNvCxnSpPr>
          <p:nvPr/>
        </p:nvCxnSpPr>
        <p:spPr>
          <a:xfrm flipV="1">
            <a:off x="4572001" y="3627705"/>
            <a:ext cx="1015475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A3C67B1-055E-457A-9E12-5F3ADBD53972}"/>
              </a:ext>
            </a:extLst>
          </p:cNvPr>
          <p:cNvSpPr/>
          <p:nvPr/>
        </p:nvSpPr>
        <p:spPr>
          <a:xfrm>
            <a:off x="3600451" y="45053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F752A0-113B-4A0C-9C2D-DA34A5656108}"/>
              </a:ext>
            </a:extLst>
          </p:cNvPr>
          <p:cNvCxnSpPr>
            <a:cxnSpLocks/>
            <a:endCxn id="25" idx="3"/>
          </p:cNvCxnSpPr>
          <p:nvPr/>
        </p:nvCxnSpPr>
        <p:spPr>
          <a:xfrm flipH="1" flipV="1">
            <a:off x="3957638" y="3162300"/>
            <a:ext cx="1281112" cy="95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B5FA2EE-CBAE-47AA-B28D-B9655B3B88F0}"/>
              </a:ext>
            </a:extLst>
          </p:cNvPr>
          <p:cNvSpPr/>
          <p:nvPr/>
        </p:nvSpPr>
        <p:spPr>
          <a:xfrm>
            <a:off x="2138363" y="28479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7" name="Rounded Rectangle 2">
            <a:extLst>
              <a:ext uri="{FF2B5EF4-FFF2-40B4-BE49-F238E27FC236}">
                <a16:creationId xmlns:a16="http://schemas.microsoft.com/office/drawing/2014/main" id="{277371EE-5DF5-404C-BF25-DDB7E3C8F005}"/>
              </a:ext>
            </a:extLst>
          </p:cNvPr>
          <p:cNvSpPr/>
          <p:nvPr/>
        </p:nvSpPr>
        <p:spPr>
          <a:xfrm>
            <a:off x="3981450" y="96570"/>
            <a:ext cx="4229099" cy="6633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hỏi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661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644EFC-EF4F-6F1F-457E-3274ADDE5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53" y="2255418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1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8028" y="2961162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7436" y="3249567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3390" y="3059673"/>
            <a:ext cx="2723980" cy="339107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516365" y="499109"/>
              <a:ext cx="10675635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 từ nào sau đây thuộc nhóm từ chỉ hoạt động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vi-V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482613" y="3935286"/>
              <a:ext cx="5701073" cy="68795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4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endPara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454801" y="2505412"/>
              <a:ext cx="5306047" cy="71770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múa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hát</a:t>
              </a:r>
              <a:endPara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1"/>
            <a:ext cx="8973766" cy="1625767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644500" y="5564860"/>
              <a:ext cx="5539186" cy="73782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giảng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hát</a:t>
              </a:r>
              <a:endPara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8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397553" y="3935286"/>
              <a:ext cx="5786134" cy="62813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trống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endPara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60287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Sân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endPara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251094" y="5564860"/>
              <a:ext cx="5932591" cy="62007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 giáo</a:t>
              </a:r>
              <a:endPara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7301428" y="3808643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2232838" y="445946"/>
              <a:ext cx="9414284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vi-VN" sz="40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 từ nào sau đây thuộc nhóm từ chỉ </a:t>
              </a:r>
              <a:r>
                <a:rPr lang="en-US" sz="40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40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40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000" b="1" i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vi-VN" sz="40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8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877639" y="3935286"/>
              <a:ext cx="5795799" cy="62813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eaLnBrk="0" hangingPunct="0"/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nay,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60287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eaLnBrk="0" hangingPunct="0"/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nay,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608300" y="5564860"/>
              <a:ext cx="5575386" cy="61944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eaLnBrk="0" hangingPunct="0"/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nay, ai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đưa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756174" y="5247369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500471" y="368323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178312"/>
            <a:ext cx="13579140" cy="2441764"/>
            <a:chOff x="-693571" y="178312"/>
            <a:chExt cx="13579140" cy="244176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85129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44" y="178312"/>
              <a:ext cx="2134160" cy="2441764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Tổng hợp đáp án game Đuổi Hình Bắt Chữ mới và đầy đủ">
            <a:extLst>
              <a:ext uri="{FF2B5EF4-FFF2-40B4-BE49-F238E27FC236}">
                <a16:creationId xmlns:a16="http://schemas.microsoft.com/office/drawing/2014/main" id="{8AF523B7-BCF6-157A-0954-8BA0F743F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r="1480" b="-1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44" b="-744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219200" y="685800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0"/>
                </a:moveTo>
                <a:lnTo>
                  <a:pt x="14630400" y="0"/>
                </a:lnTo>
                <a:lnTo>
                  <a:pt x="14630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215700" y="3712635"/>
            <a:ext cx="2827213" cy="6425484"/>
          </a:xfrm>
          <a:custGeom>
            <a:avLst/>
            <a:gdLst/>
            <a:ahLst/>
            <a:cxnLst/>
            <a:rect l="l" t="t" r="r" b="b"/>
            <a:pathLst>
              <a:path w="4240820" h="9638226">
                <a:moveTo>
                  <a:pt x="0" y="0"/>
                </a:moveTo>
                <a:lnTo>
                  <a:pt x="4240819" y="0"/>
                </a:lnTo>
                <a:lnTo>
                  <a:pt x="4240819" y="9638226"/>
                </a:lnTo>
                <a:lnTo>
                  <a:pt x="0" y="96382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917289">
            <a:off x="614201" y="173170"/>
            <a:ext cx="1547045" cy="1740029"/>
          </a:xfrm>
          <a:custGeom>
            <a:avLst/>
            <a:gdLst/>
            <a:ahLst/>
            <a:cxnLst/>
            <a:rect l="l" t="t" r="r" b="b"/>
            <a:pathLst>
              <a:path w="2320567" h="2610044">
                <a:moveTo>
                  <a:pt x="0" y="0"/>
                </a:moveTo>
                <a:lnTo>
                  <a:pt x="2320567" y="0"/>
                </a:lnTo>
                <a:lnTo>
                  <a:pt x="2320567" y="2610044"/>
                </a:lnTo>
                <a:lnTo>
                  <a:pt x="0" y="26100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95915" y="4463334"/>
            <a:ext cx="2179644" cy="2583282"/>
          </a:xfrm>
          <a:custGeom>
            <a:avLst/>
            <a:gdLst/>
            <a:ahLst/>
            <a:cxnLst/>
            <a:rect l="l" t="t" r="r" b="b"/>
            <a:pathLst>
              <a:path w="3269466" h="3874923">
                <a:moveTo>
                  <a:pt x="0" y="0"/>
                </a:moveTo>
                <a:lnTo>
                  <a:pt x="3269467" y="0"/>
                </a:lnTo>
                <a:lnTo>
                  <a:pt x="3269467" y="3874923"/>
                </a:lnTo>
                <a:lnTo>
                  <a:pt x="0" y="38749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83873" y="3166161"/>
            <a:ext cx="828559" cy="953363"/>
          </a:xfrm>
          <a:custGeom>
            <a:avLst/>
            <a:gdLst/>
            <a:ahLst/>
            <a:cxnLst/>
            <a:rect l="l" t="t" r="r" b="b"/>
            <a:pathLst>
              <a:path w="1242839" h="1430044">
                <a:moveTo>
                  <a:pt x="0" y="0"/>
                </a:moveTo>
                <a:lnTo>
                  <a:pt x="1242838" y="0"/>
                </a:lnTo>
                <a:lnTo>
                  <a:pt x="1242838" y="1430044"/>
                </a:lnTo>
                <a:lnTo>
                  <a:pt x="0" y="14300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27758" y="421150"/>
            <a:ext cx="1274749" cy="978370"/>
          </a:xfrm>
          <a:custGeom>
            <a:avLst/>
            <a:gdLst/>
            <a:ahLst/>
            <a:cxnLst/>
            <a:rect l="l" t="t" r="r" b="b"/>
            <a:pathLst>
              <a:path w="1912124" h="1467555">
                <a:moveTo>
                  <a:pt x="0" y="0"/>
                </a:moveTo>
                <a:lnTo>
                  <a:pt x="1912123" y="0"/>
                </a:lnTo>
                <a:lnTo>
                  <a:pt x="1912123" y="1467555"/>
                </a:lnTo>
                <a:lnTo>
                  <a:pt x="0" y="14675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406703" y="1506186"/>
            <a:ext cx="995804" cy="1160365"/>
          </a:xfrm>
          <a:custGeom>
            <a:avLst/>
            <a:gdLst/>
            <a:ahLst/>
            <a:cxnLst/>
            <a:rect l="l" t="t" r="r" b="b"/>
            <a:pathLst>
              <a:path w="1493706" h="1740547">
                <a:moveTo>
                  <a:pt x="0" y="0"/>
                </a:moveTo>
                <a:lnTo>
                  <a:pt x="1493706" y="0"/>
                </a:lnTo>
                <a:lnTo>
                  <a:pt x="1493706" y="1740547"/>
                </a:lnTo>
                <a:lnTo>
                  <a:pt x="0" y="17405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615360">
            <a:off x="750417" y="1961247"/>
            <a:ext cx="797397" cy="797397"/>
          </a:xfrm>
          <a:custGeom>
            <a:avLst/>
            <a:gdLst/>
            <a:ahLst/>
            <a:cxnLst/>
            <a:rect l="l" t="t" r="r" b="b"/>
            <a:pathLst>
              <a:path w="1196096" h="1196096">
                <a:moveTo>
                  <a:pt x="0" y="0"/>
                </a:moveTo>
                <a:lnTo>
                  <a:pt x="1196096" y="0"/>
                </a:lnTo>
                <a:lnTo>
                  <a:pt x="1196096" y="1196097"/>
                </a:lnTo>
                <a:lnTo>
                  <a:pt x="0" y="11960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5571367" flipH="1">
            <a:off x="10488874" y="2698390"/>
            <a:ext cx="831463" cy="935543"/>
          </a:xfrm>
          <a:custGeom>
            <a:avLst/>
            <a:gdLst/>
            <a:ahLst/>
            <a:cxnLst/>
            <a:rect l="l" t="t" r="r" b="b"/>
            <a:pathLst>
              <a:path w="1247195" h="1403314">
                <a:moveTo>
                  <a:pt x="1247195" y="0"/>
                </a:moveTo>
                <a:lnTo>
                  <a:pt x="0" y="0"/>
                </a:lnTo>
                <a:lnTo>
                  <a:pt x="0" y="1403314"/>
                </a:lnTo>
                <a:lnTo>
                  <a:pt x="1247195" y="1403314"/>
                </a:lnTo>
                <a:lnTo>
                  <a:pt x="1247195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EDDEB8-2134-AB10-096D-2B5CB39DCA6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08" y="1984123"/>
            <a:ext cx="9510584" cy="2889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2C7BC7-1E0E-40AA-BD20-D655D7443A13}"/>
              </a:ext>
            </a:extLst>
          </p:cNvPr>
          <p:cNvSpPr/>
          <p:nvPr/>
        </p:nvSpPr>
        <p:spPr>
          <a:xfrm>
            <a:off x="4022129" y="5115002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vi-VN" sz="3600">
                <a:solidFill>
                  <a:prstClr val="white"/>
                </a:solidFill>
                <a:latin typeface="Calibri"/>
              </a:rPr>
              <a:t>mực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E0813F-207F-414F-99A0-7451D79CD9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7001" y="1432118"/>
            <a:ext cx="8373911" cy="3284848"/>
          </a:xfrm>
          <a:prstGeom prst="rect">
            <a:avLst/>
          </a:prstGeom>
        </p:spPr>
      </p:pic>
      <p:pic>
        <p:nvPicPr>
          <p:cNvPr id="2" name="Am_thanh_Dung_sai_chen_vao_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20E57C92-258B-2D0B-08B1-4584EC1D5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77574" y="5115002"/>
            <a:ext cx="406400" cy="406400"/>
          </a:xfrm>
          <a:prstGeom prst="rect">
            <a:avLst/>
          </a:prstGeom>
        </p:spPr>
      </p:pic>
      <p:pic>
        <p:nvPicPr>
          <p:cNvPr id="4" name="15 Second Countdown - Đếm Ngược 15 Giây - The Question is Coming! (Nhạc Tích tắc)">
            <a:hlinkClick r:id="" action="ppaction://media"/>
            <a:extLst>
              <a:ext uri="{FF2B5EF4-FFF2-40B4-BE49-F238E27FC236}">
                <a16:creationId xmlns:a16="http://schemas.microsoft.com/office/drawing/2014/main" id="{72D63674-6706-180D-078C-11122469ED6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14999" y="87770"/>
            <a:ext cx="1755994" cy="153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40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83D701-AA75-47DF-B72A-0CE59EBA7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1357" y="959005"/>
            <a:ext cx="8989281" cy="40212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Am_thanh_Dung_sai_chen_vao_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061277A8-E928-7F57-C463-AAFB65E3F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36600" y="5334172"/>
            <a:ext cx="406400" cy="406400"/>
          </a:xfrm>
          <a:prstGeom prst="rect">
            <a:avLst/>
          </a:prstGeom>
        </p:spPr>
      </p:pic>
      <p:pic>
        <p:nvPicPr>
          <p:cNvPr id="3" name="15 Second Countdown - Đếm Ngược 15 Giây - The Question is Coming! (Nhạc Tích tắc)">
            <a:hlinkClick r:id="" action="ppaction://media"/>
            <a:extLst>
              <a:ext uri="{FF2B5EF4-FFF2-40B4-BE49-F238E27FC236}">
                <a16:creationId xmlns:a16="http://schemas.microsoft.com/office/drawing/2014/main" id="{D1FF181E-6E45-B199-8736-B600C0E4643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74157" y="109804"/>
            <a:ext cx="1796836" cy="153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2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571375F5-F39C-4D97-A661-151A3455C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2790" y="1198798"/>
            <a:ext cx="8346419" cy="3774803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386BDE6-AD1A-4676-B0F1-FF90D61EDD87}"/>
              </a:ext>
            </a:extLst>
          </p:cNvPr>
          <p:cNvSpPr/>
          <p:nvPr/>
        </p:nvSpPr>
        <p:spPr>
          <a:xfrm>
            <a:off x="4319586" y="5225814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Am_thanh_Dung_sai_chen_vao_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206BFB62-EA75-E841-411A-008D5D9E97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68853" y="5144052"/>
            <a:ext cx="406400" cy="406400"/>
          </a:xfrm>
          <a:prstGeom prst="rect">
            <a:avLst/>
          </a:prstGeom>
        </p:spPr>
      </p:pic>
      <p:pic>
        <p:nvPicPr>
          <p:cNvPr id="3" name="15 Second Countdown - Đếm Ngược 15 Giây - The Question is Coming! (Nhạc Tích tắc)">
            <a:hlinkClick r:id="" action="ppaction://media"/>
            <a:extLst>
              <a:ext uri="{FF2B5EF4-FFF2-40B4-BE49-F238E27FC236}">
                <a16:creationId xmlns:a16="http://schemas.microsoft.com/office/drawing/2014/main" id="{F8EE4C08-D458-0695-9167-DB8485DE145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69209" y="109804"/>
            <a:ext cx="1801784" cy="15366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C0D3E1-9D9E-4654-BBF3-1668C1678500}"/>
              </a:ext>
            </a:extLst>
          </p:cNvPr>
          <p:cNvSpPr/>
          <p:nvPr/>
        </p:nvSpPr>
        <p:spPr>
          <a:xfrm>
            <a:off x="4122872" y="516963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tẩy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426389-F2DB-4598-9A98-5877F10944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4183" y="1341030"/>
            <a:ext cx="8295732" cy="3438525"/>
          </a:xfrm>
          <a:prstGeom prst="rect">
            <a:avLst/>
          </a:prstGeom>
        </p:spPr>
      </p:pic>
      <p:pic>
        <p:nvPicPr>
          <p:cNvPr id="2" name="Am_thanh_Dung_sai_chen_vao_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A91F82C0-7608-F03F-06FD-6428340948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188122" y="4822870"/>
            <a:ext cx="406400" cy="406400"/>
          </a:xfrm>
          <a:prstGeom prst="rect">
            <a:avLst/>
          </a:prstGeom>
        </p:spPr>
      </p:pic>
      <p:pic>
        <p:nvPicPr>
          <p:cNvPr id="4" name="15 Second Countdown - Đếm Ngược 15 Giây - The Question is Coming! (Nhạc Tích tắc)">
            <a:hlinkClick r:id="" action="ppaction://media"/>
            <a:extLst>
              <a:ext uri="{FF2B5EF4-FFF2-40B4-BE49-F238E27FC236}">
                <a16:creationId xmlns:a16="http://schemas.microsoft.com/office/drawing/2014/main" id="{64D948A5-EDCE-4C97-7869-553AC543531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40593" y="109804"/>
            <a:ext cx="1930400" cy="153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31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44" b="-744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627975" y="915736"/>
            <a:ext cx="8936051" cy="5026529"/>
          </a:xfrm>
          <a:custGeom>
            <a:avLst/>
            <a:gdLst/>
            <a:ahLst/>
            <a:cxnLst/>
            <a:rect l="l" t="t" r="r" b="b"/>
            <a:pathLst>
              <a:path w="13404076" h="7539793">
                <a:moveTo>
                  <a:pt x="0" y="0"/>
                </a:moveTo>
                <a:lnTo>
                  <a:pt x="13404076" y="0"/>
                </a:lnTo>
                <a:lnTo>
                  <a:pt x="13404076" y="7539792"/>
                </a:lnTo>
                <a:lnTo>
                  <a:pt x="0" y="75397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601745" y="2435275"/>
            <a:ext cx="3590255" cy="8159669"/>
          </a:xfrm>
          <a:custGeom>
            <a:avLst/>
            <a:gdLst/>
            <a:ahLst/>
            <a:cxnLst/>
            <a:rect l="l" t="t" r="r" b="b"/>
            <a:pathLst>
              <a:path w="5385382" h="12239504">
                <a:moveTo>
                  <a:pt x="0" y="0"/>
                </a:moveTo>
                <a:lnTo>
                  <a:pt x="5385382" y="0"/>
                </a:lnTo>
                <a:lnTo>
                  <a:pt x="5385382" y="12239503"/>
                </a:lnTo>
                <a:lnTo>
                  <a:pt x="0" y="12239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917289">
            <a:off x="887827" y="255100"/>
            <a:ext cx="1547045" cy="1740029"/>
          </a:xfrm>
          <a:custGeom>
            <a:avLst/>
            <a:gdLst/>
            <a:ahLst/>
            <a:cxnLst/>
            <a:rect l="l" t="t" r="r" b="b"/>
            <a:pathLst>
              <a:path w="2320567" h="2610044">
                <a:moveTo>
                  <a:pt x="0" y="0"/>
                </a:moveTo>
                <a:lnTo>
                  <a:pt x="2320567" y="0"/>
                </a:lnTo>
                <a:lnTo>
                  <a:pt x="2320567" y="2610045"/>
                </a:lnTo>
                <a:lnTo>
                  <a:pt x="0" y="26100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95915" y="4463334"/>
            <a:ext cx="2179644" cy="2583282"/>
          </a:xfrm>
          <a:custGeom>
            <a:avLst/>
            <a:gdLst/>
            <a:ahLst/>
            <a:cxnLst/>
            <a:rect l="l" t="t" r="r" b="b"/>
            <a:pathLst>
              <a:path w="3269466" h="3874923">
                <a:moveTo>
                  <a:pt x="0" y="0"/>
                </a:moveTo>
                <a:lnTo>
                  <a:pt x="3269467" y="0"/>
                </a:lnTo>
                <a:lnTo>
                  <a:pt x="3269467" y="3874923"/>
                </a:lnTo>
                <a:lnTo>
                  <a:pt x="0" y="38749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41195" y="2168299"/>
            <a:ext cx="1622077" cy="1866407"/>
          </a:xfrm>
          <a:custGeom>
            <a:avLst/>
            <a:gdLst/>
            <a:ahLst/>
            <a:cxnLst/>
            <a:rect l="l" t="t" r="r" b="b"/>
            <a:pathLst>
              <a:path w="2433116" h="2799610">
                <a:moveTo>
                  <a:pt x="0" y="0"/>
                </a:moveTo>
                <a:lnTo>
                  <a:pt x="2433116" y="0"/>
                </a:lnTo>
                <a:lnTo>
                  <a:pt x="2433116" y="2799610"/>
                </a:lnTo>
                <a:lnTo>
                  <a:pt x="0" y="27996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474836" y="517171"/>
            <a:ext cx="1744100" cy="1338597"/>
          </a:xfrm>
          <a:custGeom>
            <a:avLst/>
            <a:gdLst/>
            <a:ahLst/>
            <a:cxnLst/>
            <a:rect l="l" t="t" r="r" b="b"/>
            <a:pathLst>
              <a:path w="2616150" h="2007895">
                <a:moveTo>
                  <a:pt x="0" y="0"/>
                </a:moveTo>
                <a:lnTo>
                  <a:pt x="2616151" y="0"/>
                </a:lnTo>
                <a:lnTo>
                  <a:pt x="2616151" y="2007895"/>
                </a:lnTo>
                <a:lnTo>
                  <a:pt x="0" y="20078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7265247" y="81931"/>
            <a:ext cx="1431113" cy="1667610"/>
          </a:xfrm>
          <a:custGeom>
            <a:avLst/>
            <a:gdLst/>
            <a:ahLst/>
            <a:cxnLst/>
            <a:rect l="l" t="t" r="r" b="b"/>
            <a:pathLst>
              <a:path w="2146669" h="2501415">
                <a:moveTo>
                  <a:pt x="0" y="0"/>
                </a:moveTo>
                <a:lnTo>
                  <a:pt x="2146669" y="0"/>
                </a:lnTo>
                <a:lnTo>
                  <a:pt x="2146669" y="2501415"/>
                </a:lnTo>
                <a:lnTo>
                  <a:pt x="0" y="25014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615360">
            <a:off x="3798935" y="280848"/>
            <a:ext cx="1269776" cy="1269776"/>
          </a:xfrm>
          <a:custGeom>
            <a:avLst/>
            <a:gdLst/>
            <a:ahLst/>
            <a:cxnLst/>
            <a:rect l="l" t="t" r="r" b="b"/>
            <a:pathLst>
              <a:path w="1904664" h="1904664">
                <a:moveTo>
                  <a:pt x="0" y="0"/>
                </a:moveTo>
                <a:lnTo>
                  <a:pt x="1904664" y="0"/>
                </a:lnTo>
                <a:lnTo>
                  <a:pt x="1904664" y="1904664"/>
                </a:lnTo>
                <a:lnTo>
                  <a:pt x="0" y="19046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53F9B4-B17A-48B7-AD56-2BB8613DE0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82985" y="1748824"/>
            <a:ext cx="6962235" cy="3700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528C23-4550-4843-A608-ABDC07ED2904}"/>
              </a:ext>
            </a:extLst>
          </p:cNvPr>
          <p:cNvSpPr txBox="1"/>
          <p:nvPr/>
        </p:nvSpPr>
        <p:spPr>
          <a:xfrm>
            <a:off x="3723701" y="1916935"/>
            <a:ext cx="48726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dirty="0">
                <a:solidFill>
                  <a:srgbClr val="FF0000"/>
                </a:solidFill>
              </a:rPr>
              <a:t>LUYỆN TẬP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3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7902;p32">
            <a:extLst>
              <a:ext uri="{FF2B5EF4-FFF2-40B4-BE49-F238E27FC236}">
                <a16:creationId xmlns:a16="http://schemas.microsoft.com/office/drawing/2014/main" id="{A2FDD69B-57C4-B62B-71A3-E20F8C1672B4}"/>
              </a:ext>
            </a:extLst>
          </p:cNvPr>
          <p:cNvSpPr txBox="1">
            <a:spLocks/>
          </p:cNvSpPr>
          <p:nvPr/>
        </p:nvSpPr>
        <p:spPr>
          <a:xfrm>
            <a:off x="1512728" y="1004717"/>
            <a:ext cx="8876400" cy="75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6" tIns="121776" rIns="121776" bIns="121776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 defTabSz="1219170">
              <a:buClr>
                <a:srgbClr val="D3F4FF"/>
              </a:buClr>
            </a:pPr>
            <a:endParaRPr lang="en-US" sz="36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1219170">
              <a:buClr>
                <a:srgbClr val="D3F4FF"/>
              </a:buClr>
              <a:tabLst>
                <a:tab pos="3943350" algn="l"/>
              </a:tabLst>
            </a:pPr>
            <a:r>
              <a:rPr lang="en-US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vi-VN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tiếp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350D70F-2A79-2D3A-15BE-7246CEEED189}"/>
              </a:ext>
            </a:extLst>
          </p:cNvPr>
          <p:cNvSpPr/>
          <p:nvPr/>
        </p:nvSpPr>
        <p:spPr>
          <a:xfrm>
            <a:off x="1436114" y="1889761"/>
            <a:ext cx="2413892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Người</a:t>
            </a:r>
            <a:endParaRPr lang="en-US" sz="3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5BE3FBA-FBAC-13AB-1508-62D9EDFD4D24}"/>
              </a:ext>
            </a:extLst>
          </p:cNvPr>
          <p:cNvSpPr/>
          <p:nvPr/>
        </p:nvSpPr>
        <p:spPr>
          <a:xfrm>
            <a:off x="1420836" y="3013509"/>
            <a:ext cx="2429169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Địa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điểm</a:t>
            </a:r>
            <a:endParaRPr lang="en-US" sz="3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26BA0FB-7378-8AC9-D2BB-E4A8C60D03DB}"/>
              </a:ext>
            </a:extLst>
          </p:cNvPr>
          <p:cNvSpPr/>
          <p:nvPr/>
        </p:nvSpPr>
        <p:spPr>
          <a:xfrm>
            <a:off x="1466668" y="4137259"/>
            <a:ext cx="2383336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Đồ vật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16F82A3-5862-2119-96B4-32C864DA718C}"/>
              </a:ext>
            </a:extLst>
          </p:cNvPr>
          <p:cNvSpPr/>
          <p:nvPr/>
        </p:nvSpPr>
        <p:spPr>
          <a:xfrm>
            <a:off x="1451391" y="5261008"/>
            <a:ext cx="2398613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Hoạt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động</a:t>
            </a:r>
            <a:endParaRPr lang="en-US" sz="3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C0FC66F-D2E5-1346-3597-9237E7B64A83}"/>
              </a:ext>
            </a:extLst>
          </p:cNvPr>
          <p:cNvSpPr/>
          <p:nvPr/>
        </p:nvSpPr>
        <p:spPr>
          <a:xfrm>
            <a:off x="4428975" y="1900989"/>
            <a:ext cx="6127983" cy="753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học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sinh</a:t>
            </a:r>
            <a:r>
              <a:rPr lang="en-US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,…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DD87451-B0FD-80B5-B0FD-559EDAF81201}"/>
              </a:ext>
            </a:extLst>
          </p:cNvPr>
          <p:cNvSpPr/>
          <p:nvPr/>
        </p:nvSpPr>
        <p:spPr>
          <a:xfrm>
            <a:off x="4428975" y="3019844"/>
            <a:ext cx="6204372" cy="753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cổng trường,…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E591065-1BE6-6098-862E-AEAE586E8542}"/>
              </a:ext>
            </a:extLst>
          </p:cNvPr>
          <p:cNvSpPr/>
          <p:nvPr/>
        </p:nvSpPr>
        <p:spPr>
          <a:xfrm>
            <a:off x="4428975" y="4140580"/>
            <a:ext cx="6265484" cy="753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bàn,…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5CBF3B2-0621-A069-5043-E3C3481BCF71}"/>
              </a:ext>
            </a:extLst>
          </p:cNvPr>
          <p:cNvSpPr/>
          <p:nvPr/>
        </p:nvSpPr>
        <p:spPr>
          <a:xfrm>
            <a:off x="4428973" y="5261008"/>
            <a:ext cx="6387708" cy="7539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viết,…</a:t>
            </a:r>
          </a:p>
        </p:txBody>
      </p:sp>
    </p:spTree>
    <p:extLst>
      <p:ext uri="{BB962C8B-B14F-4D97-AF65-F5344CB8AC3E}">
        <p14:creationId xmlns:p14="http://schemas.microsoft.com/office/powerpoint/2010/main" val="883854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475</Words>
  <Application>Microsoft Office PowerPoint</Application>
  <PresentationFormat>Widescreen</PresentationFormat>
  <Paragraphs>75</Paragraphs>
  <Slides>20</Slides>
  <Notes>7</Notes>
  <HiddenSlides>0</HiddenSlides>
  <MMClips>9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42" baseType="lpstr">
      <vt:lpstr>等线</vt:lpstr>
      <vt:lpstr>等线 Light</vt:lpstr>
      <vt:lpstr>宋体</vt:lpstr>
      <vt:lpstr>#9Slide05 Angelline</vt:lpstr>
      <vt:lpstr>Aa粉嘟嘟 (非商业使用)</vt:lpstr>
      <vt:lpstr>Arial</vt:lpstr>
      <vt:lpstr>Arial-Rounded</vt:lpstr>
      <vt:lpstr>Calibri</vt:lpstr>
      <vt:lpstr>Calibri Light</vt:lpstr>
      <vt:lpstr>Cambria</vt:lpstr>
      <vt:lpstr>Chewy</vt:lpstr>
      <vt:lpstr>SVN-Billo</vt:lpstr>
      <vt:lpstr>Times New Roman</vt:lpstr>
      <vt:lpstr>UTM Avo</vt:lpstr>
      <vt:lpstr>字魂17号-萌趣果冻体</vt:lpstr>
      <vt:lpstr>1_Office 主题</vt:lpstr>
      <vt:lpstr>Office 主题​​</vt:lpstr>
      <vt:lpstr>Office Theme</vt:lpstr>
      <vt:lpstr>1_Office Theme</vt:lpstr>
      <vt:lpstr>Thiết kế Tùy chỉnh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Kim Phượng</cp:lastModifiedBy>
  <cp:revision>54</cp:revision>
  <dcterms:created xsi:type="dcterms:W3CDTF">2022-06-25T07:22:12Z</dcterms:created>
  <dcterms:modified xsi:type="dcterms:W3CDTF">2025-11-04T13:55:54Z</dcterms:modified>
</cp:coreProperties>
</file>