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313" r:id="rId2"/>
    <p:sldId id="581" r:id="rId3"/>
    <p:sldId id="563" r:id="rId4"/>
    <p:sldId id="542" r:id="rId5"/>
    <p:sldId id="496" r:id="rId6"/>
    <p:sldId id="546" r:id="rId7"/>
    <p:sldId id="545" r:id="rId8"/>
    <p:sldId id="547" r:id="rId9"/>
    <p:sldId id="548" r:id="rId10"/>
    <p:sldId id="549" r:id="rId11"/>
    <p:sldId id="550" r:id="rId12"/>
    <p:sldId id="551" r:id="rId13"/>
    <p:sldId id="552" r:id="rId14"/>
    <p:sldId id="553" r:id="rId15"/>
    <p:sldId id="544" r:id="rId16"/>
    <p:sldId id="555" r:id="rId17"/>
    <p:sldId id="575" r:id="rId18"/>
    <p:sldId id="557" r:id="rId19"/>
    <p:sldId id="576" r:id="rId20"/>
    <p:sldId id="560" r:id="rId21"/>
    <p:sldId id="561" r:id="rId22"/>
    <p:sldId id="578"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60"/>
  </p:normalViewPr>
  <p:slideViewPr>
    <p:cSldViewPr>
      <p:cViewPr varScale="1">
        <p:scale>
          <a:sx n="68" d="100"/>
          <a:sy n="68" d="100"/>
        </p:scale>
        <p:origin x="678"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D723B26E-D55F-4B50-B7A1-C5E80E76BA0B}" type="slidenum">
              <a:rPr lang="en-US" smtClean="0"/>
              <a:pPr>
                <a:defRPr/>
              </a:pPr>
              <a:t>19</a:t>
            </a:fld>
            <a:endParaRPr lang="en-US"/>
          </a:p>
        </p:txBody>
      </p:sp>
    </p:spTree>
    <p:extLst>
      <p:ext uri="{BB962C8B-B14F-4D97-AF65-F5344CB8AC3E}">
        <p14:creationId xmlns:p14="http://schemas.microsoft.com/office/powerpoint/2010/main" val="417178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1.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1.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9.wdp"/><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5.png"/><Relationship Id="rId4" Type="http://schemas.microsoft.com/office/2007/relationships/hdphoto" Target="../media/hdphoto9.wdp"/><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8.png"/><Relationship Id="rId5" Type="http://schemas.microsoft.com/office/2007/relationships/hdphoto" Target="../media/hdphoto9.wdp"/><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9.wdp"/><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1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microsoft.com/office/2007/relationships/hdphoto" Target="../media/hdphoto9.wdp"/><Relationship Id="rId4" Type="http://schemas.openxmlformats.org/officeDocument/2006/relationships/image" Target="../media/image18.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9" name="Picture 241" descr="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175"/>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a:grpSpLocks noChangeAspect="1"/>
          </p:cNvGrpSpPr>
          <p:nvPr/>
        </p:nvGrpSpPr>
        <p:grpSpPr bwMode="auto">
          <a:xfrm rot="5400000" flipV="1">
            <a:off x="79208" y="140649"/>
            <a:ext cx="2819400" cy="2747963"/>
            <a:chOff x="-3" y="-3"/>
            <a:chExt cx="2070" cy="2310"/>
          </a:xfrm>
        </p:grpSpPr>
        <p:sp>
          <p:nvSpPr>
            <p:cNvPr id="2407" name="AutoShape 3"/>
            <p:cNvSpPr>
              <a:spLocks noChangeAspect="1" noChangeArrowheads="1" noTextEdit="1"/>
            </p:cNvSpPr>
            <p:nvPr/>
          </p:nvSpPr>
          <p:spPr bwMode="auto">
            <a:xfrm>
              <a:off x="0"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2408" name="Freeform 5"/>
            <p:cNvSpPr>
              <a:spLocks/>
            </p:cNvSpPr>
            <p:nvPr/>
          </p:nvSpPr>
          <p:spPr bwMode="auto">
            <a:xfrm>
              <a:off x="178" y="186"/>
              <a:ext cx="1064" cy="1189"/>
            </a:xfrm>
            <a:custGeom>
              <a:avLst/>
              <a:gdLst>
                <a:gd name="T0" fmla="*/ 0 w 1064"/>
                <a:gd name="T1" fmla="*/ 0 h 1189"/>
                <a:gd name="T2" fmla="*/ 1064 w 1064"/>
                <a:gd name="T3" fmla="*/ 0 h 1189"/>
                <a:gd name="T4" fmla="*/ 0 w 1064"/>
                <a:gd name="T5" fmla="*/ 1189 h 1189"/>
                <a:gd name="T6" fmla="*/ 0 w 1064"/>
                <a:gd name="T7" fmla="*/ 0 h 1189"/>
                <a:gd name="T8" fmla="*/ 0 60000 65536"/>
                <a:gd name="T9" fmla="*/ 0 60000 65536"/>
                <a:gd name="T10" fmla="*/ 0 60000 65536"/>
                <a:gd name="T11" fmla="*/ 0 60000 65536"/>
                <a:gd name="T12" fmla="*/ 0 w 1064"/>
                <a:gd name="T13" fmla="*/ 0 h 1189"/>
                <a:gd name="T14" fmla="*/ 1064 w 1064"/>
                <a:gd name="T15" fmla="*/ 1189 h 1189"/>
              </a:gdLst>
              <a:ahLst/>
              <a:cxnLst>
                <a:cxn ang="T8">
                  <a:pos x="T0" y="T1"/>
                </a:cxn>
                <a:cxn ang="T9">
                  <a:pos x="T2" y="T3"/>
                </a:cxn>
                <a:cxn ang="T10">
                  <a:pos x="T4" y="T5"/>
                </a:cxn>
                <a:cxn ang="T11">
                  <a:pos x="T6" y="T7"/>
                </a:cxn>
              </a:cxnLst>
              <a:rect l="T12" t="T13" r="T14" b="T15"/>
              <a:pathLst>
                <a:path w="1064" h="1189">
                  <a:moveTo>
                    <a:pt x="0" y="0"/>
                  </a:moveTo>
                  <a:lnTo>
                    <a:pt x="1064" y="0"/>
                  </a:lnTo>
                  <a:lnTo>
                    <a:pt x="0" y="1189"/>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09" name="Freeform 6"/>
            <p:cNvSpPr>
              <a:spLocks/>
            </p:cNvSpPr>
            <p:nvPr/>
          </p:nvSpPr>
          <p:spPr bwMode="auto">
            <a:xfrm>
              <a:off x="124" y="144"/>
              <a:ext cx="1062" cy="1185"/>
            </a:xfrm>
            <a:custGeom>
              <a:avLst/>
              <a:gdLst>
                <a:gd name="T0" fmla="*/ 0 w 1062"/>
                <a:gd name="T1" fmla="*/ 0 h 1185"/>
                <a:gd name="T2" fmla="*/ 1062 w 1062"/>
                <a:gd name="T3" fmla="*/ 0 h 1185"/>
                <a:gd name="T4" fmla="*/ 0 w 1062"/>
                <a:gd name="T5" fmla="*/ 1185 h 1185"/>
                <a:gd name="T6" fmla="*/ 0 w 1062"/>
                <a:gd name="T7" fmla="*/ 0 h 1185"/>
                <a:gd name="T8" fmla="*/ 0 60000 65536"/>
                <a:gd name="T9" fmla="*/ 0 60000 65536"/>
                <a:gd name="T10" fmla="*/ 0 60000 65536"/>
                <a:gd name="T11" fmla="*/ 0 60000 65536"/>
                <a:gd name="T12" fmla="*/ 0 w 1062"/>
                <a:gd name="T13" fmla="*/ 0 h 1185"/>
                <a:gd name="T14" fmla="*/ 1062 w 1062"/>
                <a:gd name="T15" fmla="*/ 1185 h 1185"/>
              </a:gdLst>
              <a:ahLst/>
              <a:cxnLst>
                <a:cxn ang="T8">
                  <a:pos x="T0" y="T1"/>
                </a:cxn>
                <a:cxn ang="T9">
                  <a:pos x="T2" y="T3"/>
                </a:cxn>
                <a:cxn ang="T10">
                  <a:pos x="T4" y="T5"/>
                </a:cxn>
                <a:cxn ang="T11">
                  <a:pos x="T6" y="T7"/>
                </a:cxn>
              </a:cxnLst>
              <a:rect l="T12" t="T13" r="T14" b="T15"/>
              <a:pathLst>
                <a:path w="1062" h="1185">
                  <a:moveTo>
                    <a:pt x="0" y="0"/>
                  </a:moveTo>
                  <a:lnTo>
                    <a:pt x="1062" y="0"/>
                  </a:lnTo>
                  <a:lnTo>
                    <a:pt x="0" y="1185"/>
                  </a:lnTo>
                  <a:lnTo>
                    <a:pt x="0"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0" name="Freeform 7"/>
            <p:cNvSpPr>
              <a:spLocks/>
            </p:cNvSpPr>
            <p:nvPr/>
          </p:nvSpPr>
          <p:spPr bwMode="auto">
            <a:xfrm>
              <a:off x="124" y="138"/>
              <a:ext cx="1070" cy="9"/>
            </a:xfrm>
            <a:custGeom>
              <a:avLst/>
              <a:gdLst>
                <a:gd name="T0" fmla="*/ 1064 w 1070"/>
                <a:gd name="T1" fmla="*/ 9 h 9"/>
                <a:gd name="T2" fmla="*/ 1062 w 1070"/>
                <a:gd name="T3" fmla="*/ 0 h 9"/>
                <a:gd name="T4" fmla="*/ 0 w 1070"/>
                <a:gd name="T5" fmla="*/ 0 h 9"/>
                <a:gd name="T6" fmla="*/ 0 w 1070"/>
                <a:gd name="T7" fmla="*/ 9 h 9"/>
                <a:gd name="T8" fmla="*/ 1062 w 1070"/>
                <a:gd name="T9" fmla="*/ 9 h 9"/>
                <a:gd name="T10" fmla="*/ 1059 w 1070"/>
                <a:gd name="T11" fmla="*/ 3 h 9"/>
                <a:gd name="T12" fmla="*/ 1064 w 1070"/>
                <a:gd name="T13" fmla="*/ 9 h 9"/>
                <a:gd name="T14" fmla="*/ 1070 w 1070"/>
                <a:gd name="T15" fmla="*/ 0 h 9"/>
                <a:gd name="T16" fmla="*/ 1062 w 1070"/>
                <a:gd name="T17" fmla="*/ 0 h 9"/>
                <a:gd name="T18" fmla="*/ 1064 w 1070"/>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0"/>
                <a:gd name="T31" fmla="*/ 0 h 9"/>
                <a:gd name="T32" fmla="*/ 1070 w 107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0" h="9">
                  <a:moveTo>
                    <a:pt x="1064" y="9"/>
                  </a:moveTo>
                  <a:lnTo>
                    <a:pt x="1062" y="0"/>
                  </a:lnTo>
                  <a:lnTo>
                    <a:pt x="0" y="0"/>
                  </a:lnTo>
                  <a:lnTo>
                    <a:pt x="0" y="9"/>
                  </a:lnTo>
                  <a:lnTo>
                    <a:pt x="1062" y="9"/>
                  </a:lnTo>
                  <a:lnTo>
                    <a:pt x="1059" y="3"/>
                  </a:lnTo>
                  <a:lnTo>
                    <a:pt x="1064" y="9"/>
                  </a:lnTo>
                  <a:lnTo>
                    <a:pt x="1070" y="0"/>
                  </a:lnTo>
                  <a:lnTo>
                    <a:pt x="1062" y="0"/>
                  </a:lnTo>
                  <a:lnTo>
                    <a:pt x="106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1" name="Freeform 8"/>
            <p:cNvSpPr>
              <a:spLocks/>
            </p:cNvSpPr>
            <p:nvPr/>
          </p:nvSpPr>
          <p:spPr bwMode="auto">
            <a:xfrm>
              <a:off x="119" y="141"/>
              <a:ext cx="1069" cy="1197"/>
            </a:xfrm>
            <a:custGeom>
              <a:avLst/>
              <a:gdLst>
                <a:gd name="T0" fmla="*/ 0 w 1069"/>
                <a:gd name="T1" fmla="*/ 1188 h 1197"/>
                <a:gd name="T2" fmla="*/ 5 w 1069"/>
                <a:gd name="T3" fmla="*/ 1191 h 1197"/>
                <a:gd name="T4" fmla="*/ 1069 w 1069"/>
                <a:gd name="T5" fmla="*/ 6 h 1197"/>
                <a:gd name="T6" fmla="*/ 1064 w 1069"/>
                <a:gd name="T7" fmla="*/ 0 h 1197"/>
                <a:gd name="T8" fmla="*/ 2 w 1069"/>
                <a:gd name="T9" fmla="*/ 1188 h 1197"/>
                <a:gd name="T10" fmla="*/ 8 w 1069"/>
                <a:gd name="T11" fmla="*/ 1188 h 1197"/>
                <a:gd name="T12" fmla="*/ 0 w 1069"/>
                <a:gd name="T13" fmla="*/ 1188 h 1197"/>
                <a:gd name="T14" fmla="*/ 0 w 1069"/>
                <a:gd name="T15" fmla="*/ 1197 h 1197"/>
                <a:gd name="T16" fmla="*/ 5 w 1069"/>
                <a:gd name="T17" fmla="*/ 1191 h 1197"/>
                <a:gd name="T18" fmla="*/ 0 w 1069"/>
                <a:gd name="T19" fmla="*/ 1188 h 1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1197"/>
                <a:gd name="T32" fmla="*/ 1069 w 1069"/>
                <a:gd name="T33" fmla="*/ 1197 h 1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1197">
                  <a:moveTo>
                    <a:pt x="0" y="1188"/>
                  </a:moveTo>
                  <a:lnTo>
                    <a:pt x="5" y="1191"/>
                  </a:lnTo>
                  <a:lnTo>
                    <a:pt x="1069" y="6"/>
                  </a:lnTo>
                  <a:lnTo>
                    <a:pt x="1064" y="0"/>
                  </a:lnTo>
                  <a:lnTo>
                    <a:pt x="2" y="1188"/>
                  </a:lnTo>
                  <a:lnTo>
                    <a:pt x="8" y="1188"/>
                  </a:lnTo>
                  <a:lnTo>
                    <a:pt x="0" y="1188"/>
                  </a:lnTo>
                  <a:lnTo>
                    <a:pt x="0" y="1197"/>
                  </a:lnTo>
                  <a:lnTo>
                    <a:pt x="5" y="1191"/>
                  </a:lnTo>
                  <a:lnTo>
                    <a:pt x="0" y="1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2" name="Freeform 9"/>
            <p:cNvSpPr>
              <a:spLocks/>
            </p:cNvSpPr>
            <p:nvPr/>
          </p:nvSpPr>
          <p:spPr bwMode="auto">
            <a:xfrm>
              <a:off x="119" y="138"/>
              <a:ext cx="8" cy="1191"/>
            </a:xfrm>
            <a:custGeom>
              <a:avLst/>
              <a:gdLst>
                <a:gd name="T0" fmla="*/ 5 w 8"/>
                <a:gd name="T1" fmla="*/ 0 h 1191"/>
                <a:gd name="T2" fmla="*/ 0 w 8"/>
                <a:gd name="T3" fmla="*/ 6 h 1191"/>
                <a:gd name="T4" fmla="*/ 0 w 8"/>
                <a:gd name="T5" fmla="*/ 1191 h 1191"/>
                <a:gd name="T6" fmla="*/ 8 w 8"/>
                <a:gd name="T7" fmla="*/ 1191 h 1191"/>
                <a:gd name="T8" fmla="*/ 8 w 8"/>
                <a:gd name="T9" fmla="*/ 6 h 1191"/>
                <a:gd name="T10" fmla="*/ 5 w 8"/>
                <a:gd name="T11" fmla="*/ 9 h 1191"/>
                <a:gd name="T12" fmla="*/ 5 w 8"/>
                <a:gd name="T13" fmla="*/ 0 h 1191"/>
                <a:gd name="T14" fmla="*/ 0 w 8"/>
                <a:gd name="T15" fmla="*/ 0 h 1191"/>
                <a:gd name="T16" fmla="*/ 0 w 8"/>
                <a:gd name="T17" fmla="*/ 6 h 1191"/>
                <a:gd name="T18" fmla="*/ 5 w 8"/>
                <a:gd name="T19" fmla="*/ 0 h 1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91"/>
                <a:gd name="T32" fmla="*/ 8 w 8"/>
                <a:gd name="T33" fmla="*/ 1191 h 11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91">
                  <a:moveTo>
                    <a:pt x="5" y="0"/>
                  </a:moveTo>
                  <a:lnTo>
                    <a:pt x="0" y="6"/>
                  </a:lnTo>
                  <a:lnTo>
                    <a:pt x="0" y="1191"/>
                  </a:lnTo>
                  <a:lnTo>
                    <a:pt x="8" y="1191"/>
                  </a:lnTo>
                  <a:lnTo>
                    <a:pt x="8" y="6"/>
                  </a:lnTo>
                  <a:lnTo>
                    <a:pt x="5" y="9"/>
                  </a:lnTo>
                  <a:lnTo>
                    <a:pt x="5" y="0"/>
                  </a:lnTo>
                  <a:lnTo>
                    <a:pt x="0" y="0"/>
                  </a:lnTo>
                  <a:lnTo>
                    <a:pt x="0"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3" name="Freeform 10"/>
            <p:cNvSpPr>
              <a:spLocks/>
            </p:cNvSpPr>
            <p:nvPr/>
          </p:nvSpPr>
          <p:spPr bwMode="auto">
            <a:xfrm>
              <a:off x="0" y="0"/>
              <a:ext cx="2064" cy="2304"/>
            </a:xfrm>
            <a:custGeom>
              <a:avLst/>
              <a:gdLst>
                <a:gd name="T0" fmla="*/ 286 w 2064"/>
                <a:gd name="T1" fmla="*/ 280 h 2304"/>
                <a:gd name="T2" fmla="*/ 2064 w 2064"/>
                <a:gd name="T3" fmla="*/ 280 h 2304"/>
                <a:gd name="T4" fmla="*/ 2064 w 2064"/>
                <a:gd name="T5" fmla="*/ 319 h 2304"/>
                <a:gd name="T6" fmla="*/ 286 w 2064"/>
                <a:gd name="T7" fmla="*/ 319 h 2304"/>
                <a:gd name="T8" fmla="*/ 286 w 2064"/>
                <a:gd name="T9" fmla="*/ 2304 h 2304"/>
                <a:gd name="T10" fmla="*/ 251 w 2064"/>
                <a:gd name="T11" fmla="*/ 2304 h 2304"/>
                <a:gd name="T12" fmla="*/ 251 w 2064"/>
                <a:gd name="T13" fmla="*/ 319 h 2304"/>
                <a:gd name="T14" fmla="*/ 0 w 2064"/>
                <a:gd name="T15" fmla="*/ 319 h 2304"/>
                <a:gd name="T16" fmla="*/ 0 w 2064"/>
                <a:gd name="T17" fmla="*/ 280 h 2304"/>
                <a:gd name="T18" fmla="*/ 251 w 2064"/>
                <a:gd name="T19" fmla="*/ 280 h 2304"/>
                <a:gd name="T20" fmla="*/ 251 w 2064"/>
                <a:gd name="T21" fmla="*/ 0 h 2304"/>
                <a:gd name="T22" fmla="*/ 286 w 2064"/>
                <a:gd name="T23" fmla="*/ 0 h 2304"/>
                <a:gd name="T24" fmla="*/ 286 w 2064"/>
                <a:gd name="T25" fmla="*/ 280 h 23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64"/>
                <a:gd name="T40" fmla="*/ 0 h 2304"/>
                <a:gd name="T41" fmla="*/ 2064 w 2064"/>
                <a:gd name="T42" fmla="*/ 2304 h 23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64" h="2304">
                  <a:moveTo>
                    <a:pt x="286" y="280"/>
                  </a:moveTo>
                  <a:lnTo>
                    <a:pt x="2064" y="280"/>
                  </a:lnTo>
                  <a:lnTo>
                    <a:pt x="2064" y="319"/>
                  </a:lnTo>
                  <a:lnTo>
                    <a:pt x="286" y="319"/>
                  </a:lnTo>
                  <a:lnTo>
                    <a:pt x="286" y="2304"/>
                  </a:lnTo>
                  <a:lnTo>
                    <a:pt x="251" y="2304"/>
                  </a:lnTo>
                  <a:lnTo>
                    <a:pt x="251" y="319"/>
                  </a:lnTo>
                  <a:lnTo>
                    <a:pt x="0" y="319"/>
                  </a:lnTo>
                  <a:lnTo>
                    <a:pt x="0" y="280"/>
                  </a:lnTo>
                  <a:lnTo>
                    <a:pt x="251" y="280"/>
                  </a:lnTo>
                  <a:lnTo>
                    <a:pt x="251" y="0"/>
                  </a:lnTo>
                  <a:lnTo>
                    <a:pt x="286" y="0"/>
                  </a:lnTo>
                  <a:lnTo>
                    <a:pt x="286" y="280"/>
                  </a:lnTo>
                  <a:close/>
                </a:path>
              </a:pathLst>
            </a:custGeom>
            <a:solidFill>
              <a:srgbClr val="AACB41"/>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4" name="Freeform 11"/>
            <p:cNvSpPr>
              <a:spLocks/>
            </p:cNvSpPr>
            <p:nvPr/>
          </p:nvSpPr>
          <p:spPr bwMode="auto">
            <a:xfrm>
              <a:off x="286" y="277"/>
              <a:ext cx="1781" cy="9"/>
            </a:xfrm>
            <a:custGeom>
              <a:avLst/>
              <a:gdLst>
                <a:gd name="T0" fmla="*/ 1781 w 1781"/>
                <a:gd name="T1" fmla="*/ 3 h 9"/>
                <a:gd name="T2" fmla="*/ 1778 w 1781"/>
                <a:gd name="T3" fmla="*/ 0 h 9"/>
                <a:gd name="T4" fmla="*/ 0 w 1781"/>
                <a:gd name="T5" fmla="*/ 0 h 9"/>
                <a:gd name="T6" fmla="*/ 0 w 1781"/>
                <a:gd name="T7" fmla="*/ 9 h 9"/>
                <a:gd name="T8" fmla="*/ 1778 w 1781"/>
                <a:gd name="T9" fmla="*/ 9 h 9"/>
                <a:gd name="T10" fmla="*/ 1775 w 1781"/>
                <a:gd name="T11" fmla="*/ 3 h 9"/>
                <a:gd name="T12" fmla="*/ 1781 w 1781"/>
                <a:gd name="T13" fmla="*/ 3 h 9"/>
                <a:gd name="T14" fmla="*/ 1781 w 1781"/>
                <a:gd name="T15" fmla="*/ 0 h 9"/>
                <a:gd name="T16" fmla="*/ 1778 w 1781"/>
                <a:gd name="T17" fmla="*/ 0 h 9"/>
                <a:gd name="T18" fmla="*/ 1781 w 1781"/>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9"/>
                <a:gd name="T32" fmla="*/ 1781 w 178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9">
                  <a:moveTo>
                    <a:pt x="1781" y="3"/>
                  </a:moveTo>
                  <a:lnTo>
                    <a:pt x="1778" y="0"/>
                  </a:lnTo>
                  <a:lnTo>
                    <a:pt x="0" y="0"/>
                  </a:lnTo>
                  <a:lnTo>
                    <a:pt x="0" y="9"/>
                  </a:lnTo>
                  <a:lnTo>
                    <a:pt x="1778" y="9"/>
                  </a:lnTo>
                  <a:lnTo>
                    <a:pt x="1775" y="3"/>
                  </a:lnTo>
                  <a:lnTo>
                    <a:pt x="1781" y="3"/>
                  </a:lnTo>
                  <a:lnTo>
                    <a:pt x="1781" y="0"/>
                  </a:lnTo>
                  <a:lnTo>
                    <a:pt x="1778" y="0"/>
                  </a:lnTo>
                  <a:lnTo>
                    <a:pt x="17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5" name="Freeform 12"/>
            <p:cNvSpPr>
              <a:spLocks/>
            </p:cNvSpPr>
            <p:nvPr/>
          </p:nvSpPr>
          <p:spPr bwMode="auto">
            <a:xfrm>
              <a:off x="2061" y="280"/>
              <a:ext cx="6" cy="42"/>
            </a:xfrm>
            <a:custGeom>
              <a:avLst/>
              <a:gdLst>
                <a:gd name="T0" fmla="*/ 3 w 6"/>
                <a:gd name="T1" fmla="*/ 42 h 42"/>
                <a:gd name="T2" fmla="*/ 6 w 6"/>
                <a:gd name="T3" fmla="*/ 39 h 42"/>
                <a:gd name="T4" fmla="*/ 6 w 6"/>
                <a:gd name="T5" fmla="*/ 0 h 42"/>
                <a:gd name="T6" fmla="*/ 0 w 6"/>
                <a:gd name="T7" fmla="*/ 0 h 42"/>
                <a:gd name="T8" fmla="*/ 0 w 6"/>
                <a:gd name="T9" fmla="*/ 39 h 42"/>
                <a:gd name="T10" fmla="*/ 3 w 6"/>
                <a:gd name="T11" fmla="*/ 36 h 42"/>
                <a:gd name="T12" fmla="*/ 3 w 6"/>
                <a:gd name="T13" fmla="*/ 42 h 42"/>
                <a:gd name="T14" fmla="*/ 6 w 6"/>
                <a:gd name="T15" fmla="*/ 42 h 42"/>
                <a:gd name="T16" fmla="*/ 6 w 6"/>
                <a:gd name="T17" fmla="*/ 39 h 42"/>
                <a:gd name="T18" fmla="*/ 3 w 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42"/>
                  </a:moveTo>
                  <a:lnTo>
                    <a:pt x="6" y="39"/>
                  </a:lnTo>
                  <a:lnTo>
                    <a:pt x="6" y="0"/>
                  </a:lnTo>
                  <a:lnTo>
                    <a:pt x="0" y="0"/>
                  </a:lnTo>
                  <a:lnTo>
                    <a:pt x="0" y="39"/>
                  </a:lnTo>
                  <a:lnTo>
                    <a:pt x="3" y="36"/>
                  </a:lnTo>
                  <a:lnTo>
                    <a:pt x="3" y="42"/>
                  </a:lnTo>
                  <a:lnTo>
                    <a:pt x="6" y="42"/>
                  </a:lnTo>
                  <a:lnTo>
                    <a:pt x="6" y="39"/>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6" name="Freeform 13"/>
            <p:cNvSpPr>
              <a:spLocks/>
            </p:cNvSpPr>
            <p:nvPr/>
          </p:nvSpPr>
          <p:spPr bwMode="auto">
            <a:xfrm>
              <a:off x="283" y="316"/>
              <a:ext cx="1781" cy="6"/>
            </a:xfrm>
            <a:custGeom>
              <a:avLst/>
              <a:gdLst>
                <a:gd name="T0" fmla="*/ 5 w 1781"/>
                <a:gd name="T1" fmla="*/ 3 h 6"/>
                <a:gd name="T2" fmla="*/ 3 w 1781"/>
                <a:gd name="T3" fmla="*/ 6 h 6"/>
                <a:gd name="T4" fmla="*/ 1781 w 1781"/>
                <a:gd name="T5" fmla="*/ 6 h 6"/>
                <a:gd name="T6" fmla="*/ 1781 w 1781"/>
                <a:gd name="T7" fmla="*/ 0 h 6"/>
                <a:gd name="T8" fmla="*/ 3 w 1781"/>
                <a:gd name="T9" fmla="*/ 0 h 6"/>
                <a:gd name="T10" fmla="*/ 0 w 1781"/>
                <a:gd name="T11" fmla="*/ 3 h 6"/>
                <a:gd name="T12" fmla="*/ 3 w 1781"/>
                <a:gd name="T13" fmla="*/ 0 h 6"/>
                <a:gd name="T14" fmla="*/ 0 w 1781"/>
                <a:gd name="T15" fmla="*/ 0 h 6"/>
                <a:gd name="T16" fmla="*/ 0 w 1781"/>
                <a:gd name="T17" fmla="*/ 3 h 6"/>
                <a:gd name="T18" fmla="*/ 5 w 1781"/>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6"/>
                <a:gd name="T32" fmla="*/ 1781 w 178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6">
                  <a:moveTo>
                    <a:pt x="5" y="3"/>
                  </a:moveTo>
                  <a:lnTo>
                    <a:pt x="3" y="6"/>
                  </a:lnTo>
                  <a:lnTo>
                    <a:pt x="1781" y="6"/>
                  </a:lnTo>
                  <a:lnTo>
                    <a:pt x="1781" y="0"/>
                  </a:lnTo>
                  <a:lnTo>
                    <a:pt x="3" y="0"/>
                  </a:lnTo>
                  <a:lnTo>
                    <a:pt x="0" y="3"/>
                  </a:lnTo>
                  <a:lnTo>
                    <a:pt x="3" y="0"/>
                  </a:lnTo>
                  <a:lnTo>
                    <a:pt x="0" y="0"/>
                  </a:lnTo>
                  <a:lnTo>
                    <a:pt x="0" y="3"/>
                  </a:lnTo>
                  <a:lnTo>
                    <a:pt x="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7" name="Freeform 14"/>
            <p:cNvSpPr>
              <a:spLocks/>
            </p:cNvSpPr>
            <p:nvPr/>
          </p:nvSpPr>
          <p:spPr bwMode="auto">
            <a:xfrm>
              <a:off x="283" y="319"/>
              <a:ext cx="5" cy="1988"/>
            </a:xfrm>
            <a:custGeom>
              <a:avLst/>
              <a:gdLst>
                <a:gd name="T0" fmla="*/ 3 w 5"/>
                <a:gd name="T1" fmla="*/ 1988 h 1988"/>
                <a:gd name="T2" fmla="*/ 5 w 5"/>
                <a:gd name="T3" fmla="*/ 1985 h 1988"/>
                <a:gd name="T4" fmla="*/ 5 w 5"/>
                <a:gd name="T5" fmla="*/ 0 h 1988"/>
                <a:gd name="T6" fmla="*/ 0 w 5"/>
                <a:gd name="T7" fmla="*/ 0 h 1988"/>
                <a:gd name="T8" fmla="*/ 0 w 5"/>
                <a:gd name="T9" fmla="*/ 1985 h 1988"/>
                <a:gd name="T10" fmla="*/ 3 w 5"/>
                <a:gd name="T11" fmla="*/ 1982 h 1988"/>
                <a:gd name="T12" fmla="*/ 3 w 5"/>
                <a:gd name="T13" fmla="*/ 1988 h 1988"/>
                <a:gd name="T14" fmla="*/ 5 w 5"/>
                <a:gd name="T15" fmla="*/ 1988 h 1988"/>
                <a:gd name="T16" fmla="*/ 5 w 5"/>
                <a:gd name="T17" fmla="*/ 1985 h 1988"/>
                <a:gd name="T18" fmla="*/ 3 w 5"/>
                <a:gd name="T19" fmla="*/ 1988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988"/>
                <a:gd name="T32" fmla="*/ 5 w 5"/>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988">
                  <a:moveTo>
                    <a:pt x="3" y="1988"/>
                  </a:moveTo>
                  <a:lnTo>
                    <a:pt x="5" y="1985"/>
                  </a:lnTo>
                  <a:lnTo>
                    <a:pt x="5" y="0"/>
                  </a:lnTo>
                  <a:lnTo>
                    <a:pt x="0" y="0"/>
                  </a:lnTo>
                  <a:lnTo>
                    <a:pt x="0" y="1985"/>
                  </a:lnTo>
                  <a:lnTo>
                    <a:pt x="3" y="1982"/>
                  </a:lnTo>
                  <a:lnTo>
                    <a:pt x="3" y="1988"/>
                  </a:lnTo>
                  <a:lnTo>
                    <a:pt x="5" y="1988"/>
                  </a:lnTo>
                  <a:lnTo>
                    <a:pt x="5" y="1985"/>
                  </a:lnTo>
                  <a:lnTo>
                    <a:pt x="3" y="19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8" name="Freeform 15"/>
            <p:cNvSpPr>
              <a:spLocks/>
            </p:cNvSpPr>
            <p:nvPr/>
          </p:nvSpPr>
          <p:spPr bwMode="auto">
            <a:xfrm>
              <a:off x="248" y="2301"/>
              <a:ext cx="38" cy="6"/>
            </a:xfrm>
            <a:custGeom>
              <a:avLst/>
              <a:gdLst>
                <a:gd name="T0" fmla="*/ 0 w 38"/>
                <a:gd name="T1" fmla="*/ 3 h 6"/>
                <a:gd name="T2" fmla="*/ 3 w 38"/>
                <a:gd name="T3" fmla="*/ 6 h 6"/>
                <a:gd name="T4" fmla="*/ 38 w 38"/>
                <a:gd name="T5" fmla="*/ 6 h 6"/>
                <a:gd name="T6" fmla="*/ 38 w 38"/>
                <a:gd name="T7" fmla="*/ 0 h 6"/>
                <a:gd name="T8" fmla="*/ 3 w 38"/>
                <a:gd name="T9" fmla="*/ 0 h 6"/>
                <a:gd name="T10" fmla="*/ 8 w 38"/>
                <a:gd name="T11" fmla="*/ 3 h 6"/>
                <a:gd name="T12" fmla="*/ 0 w 38"/>
                <a:gd name="T13" fmla="*/ 3 h 6"/>
                <a:gd name="T14" fmla="*/ 0 w 38"/>
                <a:gd name="T15" fmla="*/ 6 h 6"/>
                <a:gd name="T16" fmla="*/ 3 w 38"/>
                <a:gd name="T17" fmla="*/ 6 h 6"/>
                <a:gd name="T18" fmla="*/ 0 w 3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
                <a:gd name="T32" fmla="*/ 38 w 3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
                  <a:moveTo>
                    <a:pt x="0" y="3"/>
                  </a:moveTo>
                  <a:lnTo>
                    <a:pt x="3" y="6"/>
                  </a:lnTo>
                  <a:lnTo>
                    <a:pt x="38" y="6"/>
                  </a:lnTo>
                  <a:lnTo>
                    <a:pt x="38" y="0"/>
                  </a:lnTo>
                  <a:lnTo>
                    <a:pt x="3" y="0"/>
                  </a:lnTo>
                  <a:lnTo>
                    <a:pt x="8"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9" name="Freeform 16"/>
            <p:cNvSpPr>
              <a:spLocks/>
            </p:cNvSpPr>
            <p:nvPr/>
          </p:nvSpPr>
          <p:spPr bwMode="auto">
            <a:xfrm>
              <a:off x="248" y="316"/>
              <a:ext cx="8" cy="1988"/>
            </a:xfrm>
            <a:custGeom>
              <a:avLst/>
              <a:gdLst>
                <a:gd name="T0" fmla="*/ 3 w 8"/>
                <a:gd name="T1" fmla="*/ 6 h 1988"/>
                <a:gd name="T2" fmla="*/ 0 w 8"/>
                <a:gd name="T3" fmla="*/ 3 h 1988"/>
                <a:gd name="T4" fmla="*/ 0 w 8"/>
                <a:gd name="T5" fmla="*/ 1988 h 1988"/>
                <a:gd name="T6" fmla="*/ 8 w 8"/>
                <a:gd name="T7" fmla="*/ 1988 h 1988"/>
                <a:gd name="T8" fmla="*/ 8 w 8"/>
                <a:gd name="T9" fmla="*/ 3 h 1988"/>
                <a:gd name="T10" fmla="*/ 3 w 8"/>
                <a:gd name="T11" fmla="*/ 0 h 1988"/>
                <a:gd name="T12" fmla="*/ 8 w 8"/>
                <a:gd name="T13" fmla="*/ 3 h 1988"/>
                <a:gd name="T14" fmla="*/ 8 w 8"/>
                <a:gd name="T15" fmla="*/ 0 h 1988"/>
                <a:gd name="T16" fmla="*/ 3 w 8"/>
                <a:gd name="T17" fmla="*/ 0 h 1988"/>
                <a:gd name="T18" fmla="*/ 3 w 8"/>
                <a:gd name="T19" fmla="*/ 6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88"/>
                <a:gd name="T32" fmla="*/ 8 w 8"/>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88">
                  <a:moveTo>
                    <a:pt x="3" y="6"/>
                  </a:moveTo>
                  <a:lnTo>
                    <a:pt x="0" y="3"/>
                  </a:lnTo>
                  <a:lnTo>
                    <a:pt x="0" y="1988"/>
                  </a:lnTo>
                  <a:lnTo>
                    <a:pt x="8" y="1988"/>
                  </a:lnTo>
                  <a:lnTo>
                    <a:pt x="8" y="3"/>
                  </a:lnTo>
                  <a:lnTo>
                    <a:pt x="3" y="0"/>
                  </a:lnTo>
                  <a:lnTo>
                    <a:pt x="8" y="3"/>
                  </a:lnTo>
                  <a:lnTo>
                    <a:pt x="8"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0" name="Freeform 17"/>
            <p:cNvSpPr>
              <a:spLocks/>
            </p:cNvSpPr>
            <p:nvPr/>
          </p:nvSpPr>
          <p:spPr bwMode="auto">
            <a:xfrm>
              <a:off x="-3" y="316"/>
              <a:ext cx="254" cy="6"/>
            </a:xfrm>
            <a:custGeom>
              <a:avLst/>
              <a:gdLst>
                <a:gd name="T0" fmla="*/ 0 w 254"/>
                <a:gd name="T1" fmla="*/ 3 h 6"/>
                <a:gd name="T2" fmla="*/ 3 w 254"/>
                <a:gd name="T3" fmla="*/ 6 h 6"/>
                <a:gd name="T4" fmla="*/ 254 w 254"/>
                <a:gd name="T5" fmla="*/ 6 h 6"/>
                <a:gd name="T6" fmla="*/ 254 w 254"/>
                <a:gd name="T7" fmla="*/ 0 h 6"/>
                <a:gd name="T8" fmla="*/ 3 w 254"/>
                <a:gd name="T9" fmla="*/ 0 h 6"/>
                <a:gd name="T10" fmla="*/ 6 w 254"/>
                <a:gd name="T11" fmla="*/ 3 h 6"/>
                <a:gd name="T12" fmla="*/ 0 w 254"/>
                <a:gd name="T13" fmla="*/ 3 h 6"/>
                <a:gd name="T14" fmla="*/ 0 w 254"/>
                <a:gd name="T15" fmla="*/ 6 h 6"/>
                <a:gd name="T16" fmla="*/ 3 w 254"/>
                <a:gd name="T17" fmla="*/ 6 h 6"/>
                <a:gd name="T18" fmla="*/ 0 w 254"/>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6"/>
                <a:gd name="T32" fmla="*/ 254 w 25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6">
                  <a:moveTo>
                    <a:pt x="0" y="3"/>
                  </a:moveTo>
                  <a:lnTo>
                    <a:pt x="3" y="6"/>
                  </a:lnTo>
                  <a:lnTo>
                    <a:pt x="254" y="6"/>
                  </a:lnTo>
                  <a:lnTo>
                    <a:pt x="254" y="0"/>
                  </a:lnTo>
                  <a:lnTo>
                    <a:pt x="3" y="0"/>
                  </a:lnTo>
                  <a:lnTo>
                    <a:pt x="6"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1" name="Freeform 18"/>
            <p:cNvSpPr>
              <a:spLocks/>
            </p:cNvSpPr>
            <p:nvPr/>
          </p:nvSpPr>
          <p:spPr bwMode="auto">
            <a:xfrm>
              <a:off x="-3" y="277"/>
              <a:ext cx="6" cy="42"/>
            </a:xfrm>
            <a:custGeom>
              <a:avLst/>
              <a:gdLst>
                <a:gd name="T0" fmla="*/ 3 w 6"/>
                <a:gd name="T1" fmla="*/ 0 h 42"/>
                <a:gd name="T2" fmla="*/ 0 w 6"/>
                <a:gd name="T3" fmla="*/ 3 h 42"/>
                <a:gd name="T4" fmla="*/ 0 w 6"/>
                <a:gd name="T5" fmla="*/ 42 h 42"/>
                <a:gd name="T6" fmla="*/ 6 w 6"/>
                <a:gd name="T7" fmla="*/ 42 h 42"/>
                <a:gd name="T8" fmla="*/ 6 w 6"/>
                <a:gd name="T9" fmla="*/ 3 h 42"/>
                <a:gd name="T10" fmla="*/ 3 w 6"/>
                <a:gd name="T11" fmla="*/ 9 h 42"/>
                <a:gd name="T12" fmla="*/ 3 w 6"/>
                <a:gd name="T13" fmla="*/ 0 h 42"/>
                <a:gd name="T14" fmla="*/ 0 w 6"/>
                <a:gd name="T15" fmla="*/ 0 h 42"/>
                <a:gd name="T16" fmla="*/ 0 w 6"/>
                <a:gd name="T17" fmla="*/ 3 h 42"/>
                <a:gd name="T18" fmla="*/ 3 w 6"/>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0"/>
                  </a:moveTo>
                  <a:lnTo>
                    <a:pt x="0" y="3"/>
                  </a:lnTo>
                  <a:lnTo>
                    <a:pt x="0" y="42"/>
                  </a:lnTo>
                  <a:lnTo>
                    <a:pt x="6" y="42"/>
                  </a:lnTo>
                  <a:lnTo>
                    <a:pt x="6" y="3"/>
                  </a:lnTo>
                  <a:lnTo>
                    <a:pt x="3" y="9"/>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2" name="Freeform 19"/>
            <p:cNvSpPr>
              <a:spLocks/>
            </p:cNvSpPr>
            <p:nvPr/>
          </p:nvSpPr>
          <p:spPr bwMode="auto">
            <a:xfrm>
              <a:off x="0" y="277"/>
              <a:ext cx="256" cy="9"/>
            </a:xfrm>
            <a:custGeom>
              <a:avLst/>
              <a:gdLst>
                <a:gd name="T0" fmla="*/ 248 w 256"/>
                <a:gd name="T1" fmla="*/ 3 h 9"/>
                <a:gd name="T2" fmla="*/ 251 w 256"/>
                <a:gd name="T3" fmla="*/ 0 h 9"/>
                <a:gd name="T4" fmla="*/ 0 w 256"/>
                <a:gd name="T5" fmla="*/ 0 h 9"/>
                <a:gd name="T6" fmla="*/ 0 w 256"/>
                <a:gd name="T7" fmla="*/ 9 h 9"/>
                <a:gd name="T8" fmla="*/ 251 w 256"/>
                <a:gd name="T9" fmla="*/ 9 h 9"/>
                <a:gd name="T10" fmla="*/ 256 w 256"/>
                <a:gd name="T11" fmla="*/ 3 h 9"/>
                <a:gd name="T12" fmla="*/ 251 w 256"/>
                <a:gd name="T13" fmla="*/ 9 h 9"/>
                <a:gd name="T14" fmla="*/ 256 w 256"/>
                <a:gd name="T15" fmla="*/ 9 h 9"/>
                <a:gd name="T16" fmla="*/ 256 w 256"/>
                <a:gd name="T17" fmla="*/ 3 h 9"/>
                <a:gd name="T18" fmla="*/ 248 w 256"/>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
                <a:gd name="T31" fmla="*/ 0 h 9"/>
                <a:gd name="T32" fmla="*/ 256 w 25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 h="9">
                  <a:moveTo>
                    <a:pt x="248" y="3"/>
                  </a:moveTo>
                  <a:lnTo>
                    <a:pt x="251" y="0"/>
                  </a:lnTo>
                  <a:lnTo>
                    <a:pt x="0" y="0"/>
                  </a:lnTo>
                  <a:lnTo>
                    <a:pt x="0" y="9"/>
                  </a:lnTo>
                  <a:lnTo>
                    <a:pt x="251" y="9"/>
                  </a:lnTo>
                  <a:lnTo>
                    <a:pt x="256" y="3"/>
                  </a:lnTo>
                  <a:lnTo>
                    <a:pt x="251" y="9"/>
                  </a:lnTo>
                  <a:lnTo>
                    <a:pt x="256" y="9"/>
                  </a:lnTo>
                  <a:lnTo>
                    <a:pt x="256" y="3"/>
                  </a:lnTo>
                  <a:lnTo>
                    <a:pt x="24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3" name="Freeform 20"/>
            <p:cNvSpPr>
              <a:spLocks/>
            </p:cNvSpPr>
            <p:nvPr/>
          </p:nvSpPr>
          <p:spPr bwMode="auto">
            <a:xfrm>
              <a:off x="248" y="-3"/>
              <a:ext cx="8" cy="283"/>
            </a:xfrm>
            <a:custGeom>
              <a:avLst/>
              <a:gdLst>
                <a:gd name="T0" fmla="*/ 3 w 8"/>
                <a:gd name="T1" fmla="*/ 0 h 283"/>
                <a:gd name="T2" fmla="*/ 0 w 8"/>
                <a:gd name="T3" fmla="*/ 3 h 283"/>
                <a:gd name="T4" fmla="*/ 0 w 8"/>
                <a:gd name="T5" fmla="*/ 283 h 283"/>
                <a:gd name="T6" fmla="*/ 8 w 8"/>
                <a:gd name="T7" fmla="*/ 283 h 283"/>
                <a:gd name="T8" fmla="*/ 8 w 8"/>
                <a:gd name="T9" fmla="*/ 3 h 283"/>
                <a:gd name="T10" fmla="*/ 3 w 8"/>
                <a:gd name="T11" fmla="*/ 6 h 283"/>
                <a:gd name="T12" fmla="*/ 3 w 8"/>
                <a:gd name="T13" fmla="*/ 0 h 283"/>
                <a:gd name="T14" fmla="*/ 0 w 8"/>
                <a:gd name="T15" fmla="*/ 0 h 283"/>
                <a:gd name="T16" fmla="*/ 0 w 8"/>
                <a:gd name="T17" fmla="*/ 3 h 283"/>
                <a:gd name="T18" fmla="*/ 3 w 8"/>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3"/>
                <a:gd name="T32" fmla="*/ 8 w 8"/>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3">
                  <a:moveTo>
                    <a:pt x="3" y="0"/>
                  </a:moveTo>
                  <a:lnTo>
                    <a:pt x="0" y="3"/>
                  </a:lnTo>
                  <a:lnTo>
                    <a:pt x="0" y="283"/>
                  </a:lnTo>
                  <a:lnTo>
                    <a:pt x="8" y="283"/>
                  </a:lnTo>
                  <a:lnTo>
                    <a:pt x="8" y="3"/>
                  </a:lnTo>
                  <a:lnTo>
                    <a:pt x="3" y="6"/>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4" name="Freeform 21"/>
            <p:cNvSpPr>
              <a:spLocks/>
            </p:cNvSpPr>
            <p:nvPr/>
          </p:nvSpPr>
          <p:spPr bwMode="auto">
            <a:xfrm>
              <a:off x="251" y="-3"/>
              <a:ext cx="37" cy="6"/>
            </a:xfrm>
            <a:custGeom>
              <a:avLst/>
              <a:gdLst>
                <a:gd name="T0" fmla="*/ 37 w 37"/>
                <a:gd name="T1" fmla="*/ 3 h 6"/>
                <a:gd name="T2" fmla="*/ 35 w 37"/>
                <a:gd name="T3" fmla="*/ 0 h 6"/>
                <a:gd name="T4" fmla="*/ 0 w 37"/>
                <a:gd name="T5" fmla="*/ 0 h 6"/>
                <a:gd name="T6" fmla="*/ 0 w 37"/>
                <a:gd name="T7" fmla="*/ 6 h 6"/>
                <a:gd name="T8" fmla="*/ 35 w 37"/>
                <a:gd name="T9" fmla="*/ 6 h 6"/>
                <a:gd name="T10" fmla="*/ 32 w 37"/>
                <a:gd name="T11" fmla="*/ 3 h 6"/>
                <a:gd name="T12" fmla="*/ 37 w 37"/>
                <a:gd name="T13" fmla="*/ 3 h 6"/>
                <a:gd name="T14" fmla="*/ 37 w 37"/>
                <a:gd name="T15" fmla="*/ 0 h 6"/>
                <a:gd name="T16" fmla="*/ 35 w 37"/>
                <a:gd name="T17" fmla="*/ 0 h 6"/>
                <a:gd name="T18" fmla="*/ 37 w 3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6"/>
                <a:gd name="T32" fmla="*/ 37 w 3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6">
                  <a:moveTo>
                    <a:pt x="37" y="3"/>
                  </a:moveTo>
                  <a:lnTo>
                    <a:pt x="35" y="0"/>
                  </a:lnTo>
                  <a:lnTo>
                    <a:pt x="0" y="0"/>
                  </a:lnTo>
                  <a:lnTo>
                    <a:pt x="0" y="6"/>
                  </a:lnTo>
                  <a:lnTo>
                    <a:pt x="35" y="6"/>
                  </a:lnTo>
                  <a:lnTo>
                    <a:pt x="32" y="3"/>
                  </a:lnTo>
                  <a:lnTo>
                    <a:pt x="37" y="3"/>
                  </a:lnTo>
                  <a:lnTo>
                    <a:pt x="37" y="0"/>
                  </a:lnTo>
                  <a:lnTo>
                    <a:pt x="35" y="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5" name="Freeform 22"/>
            <p:cNvSpPr>
              <a:spLocks/>
            </p:cNvSpPr>
            <p:nvPr/>
          </p:nvSpPr>
          <p:spPr bwMode="auto">
            <a:xfrm>
              <a:off x="283" y="0"/>
              <a:ext cx="5" cy="286"/>
            </a:xfrm>
            <a:custGeom>
              <a:avLst/>
              <a:gdLst>
                <a:gd name="T0" fmla="*/ 3 w 5"/>
                <a:gd name="T1" fmla="*/ 277 h 286"/>
                <a:gd name="T2" fmla="*/ 5 w 5"/>
                <a:gd name="T3" fmla="*/ 280 h 286"/>
                <a:gd name="T4" fmla="*/ 5 w 5"/>
                <a:gd name="T5" fmla="*/ 0 h 286"/>
                <a:gd name="T6" fmla="*/ 0 w 5"/>
                <a:gd name="T7" fmla="*/ 0 h 286"/>
                <a:gd name="T8" fmla="*/ 0 w 5"/>
                <a:gd name="T9" fmla="*/ 280 h 286"/>
                <a:gd name="T10" fmla="*/ 3 w 5"/>
                <a:gd name="T11" fmla="*/ 286 h 286"/>
                <a:gd name="T12" fmla="*/ 0 w 5"/>
                <a:gd name="T13" fmla="*/ 280 h 286"/>
                <a:gd name="T14" fmla="*/ 0 w 5"/>
                <a:gd name="T15" fmla="*/ 286 h 286"/>
                <a:gd name="T16" fmla="*/ 3 w 5"/>
                <a:gd name="T17" fmla="*/ 286 h 286"/>
                <a:gd name="T18" fmla="*/ 3 w 5"/>
                <a:gd name="T19" fmla="*/ 277 h 2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86"/>
                <a:gd name="T32" fmla="*/ 5 w 5"/>
                <a:gd name="T33" fmla="*/ 286 h 2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86">
                  <a:moveTo>
                    <a:pt x="3" y="277"/>
                  </a:moveTo>
                  <a:lnTo>
                    <a:pt x="5" y="280"/>
                  </a:lnTo>
                  <a:lnTo>
                    <a:pt x="5" y="0"/>
                  </a:lnTo>
                  <a:lnTo>
                    <a:pt x="0" y="0"/>
                  </a:lnTo>
                  <a:lnTo>
                    <a:pt x="0" y="280"/>
                  </a:lnTo>
                  <a:lnTo>
                    <a:pt x="3" y="286"/>
                  </a:lnTo>
                  <a:lnTo>
                    <a:pt x="0" y="280"/>
                  </a:lnTo>
                  <a:lnTo>
                    <a:pt x="0" y="286"/>
                  </a:lnTo>
                  <a:lnTo>
                    <a:pt x="3" y="286"/>
                  </a:lnTo>
                  <a:lnTo>
                    <a:pt x="3"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6" name="Freeform 23"/>
            <p:cNvSpPr>
              <a:spLocks/>
            </p:cNvSpPr>
            <p:nvPr/>
          </p:nvSpPr>
          <p:spPr bwMode="auto">
            <a:xfrm>
              <a:off x="504" y="87"/>
              <a:ext cx="89" cy="506"/>
            </a:xfrm>
            <a:custGeom>
              <a:avLst/>
              <a:gdLst>
                <a:gd name="T0" fmla="*/ 0 w 89"/>
                <a:gd name="T1" fmla="*/ 0 h 506"/>
                <a:gd name="T2" fmla="*/ 0 w 89"/>
                <a:gd name="T3" fmla="*/ 506 h 506"/>
                <a:gd name="T4" fmla="*/ 89 w 89"/>
                <a:gd name="T5" fmla="*/ 130 h 506"/>
                <a:gd name="T6" fmla="*/ 0 w 89"/>
                <a:gd name="T7" fmla="*/ 0 h 506"/>
                <a:gd name="T8" fmla="*/ 0 60000 65536"/>
                <a:gd name="T9" fmla="*/ 0 60000 65536"/>
                <a:gd name="T10" fmla="*/ 0 60000 65536"/>
                <a:gd name="T11" fmla="*/ 0 60000 65536"/>
                <a:gd name="T12" fmla="*/ 0 w 89"/>
                <a:gd name="T13" fmla="*/ 0 h 506"/>
                <a:gd name="T14" fmla="*/ 89 w 89"/>
                <a:gd name="T15" fmla="*/ 506 h 506"/>
              </a:gdLst>
              <a:ahLst/>
              <a:cxnLst>
                <a:cxn ang="T8">
                  <a:pos x="T0" y="T1"/>
                </a:cxn>
                <a:cxn ang="T9">
                  <a:pos x="T2" y="T3"/>
                </a:cxn>
                <a:cxn ang="T10">
                  <a:pos x="T4" y="T5"/>
                </a:cxn>
                <a:cxn ang="T11">
                  <a:pos x="T6" y="T7"/>
                </a:cxn>
              </a:cxnLst>
              <a:rect l="T12" t="T13" r="T14" b="T15"/>
              <a:pathLst>
                <a:path w="89" h="506">
                  <a:moveTo>
                    <a:pt x="0" y="0"/>
                  </a:moveTo>
                  <a:lnTo>
                    <a:pt x="0" y="506"/>
                  </a:lnTo>
                  <a:lnTo>
                    <a:pt x="89" y="130"/>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7" name="Freeform 24"/>
            <p:cNvSpPr>
              <a:spLocks/>
            </p:cNvSpPr>
            <p:nvPr/>
          </p:nvSpPr>
          <p:spPr bwMode="auto">
            <a:xfrm>
              <a:off x="501" y="87"/>
              <a:ext cx="6" cy="533"/>
            </a:xfrm>
            <a:custGeom>
              <a:avLst/>
              <a:gdLst>
                <a:gd name="T0" fmla="*/ 0 w 6"/>
                <a:gd name="T1" fmla="*/ 506 h 533"/>
                <a:gd name="T2" fmla="*/ 6 w 6"/>
                <a:gd name="T3" fmla="*/ 506 h 533"/>
                <a:gd name="T4" fmla="*/ 6 w 6"/>
                <a:gd name="T5" fmla="*/ 0 h 533"/>
                <a:gd name="T6" fmla="*/ 0 w 6"/>
                <a:gd name="T7" fmla="*/ 0 h 533"/>
                <a:gd name="T8" fmla="*/ 0 w 6"/>
                <a:gd name="T9" fmla="*/ 506 h 533"/>
                <a:gd name="T10" fmla="*/ 6 w 6"/>
                <a:gd name="T11" fmla="*/ 506 h 533"/>
                <a:gd name="T12" fmla="*/ 0 w 6"/>
                <a:gd name="T13" fmla="*/ 506 h 533"/>
                <a:gd name="T14" fmla="*/ 0 w 6"/>
                <a:gd name="T15" fmla="*/ 533 h 533"/>
                <a:gd name="T16" fmla="*/ 6 w 6"/>
                <a:gd name="T17" fmla="*/ 506 h 533"/>
                <a:gd name="T18" fmla="*/ 0 w 6"/>
                <a:gd name="T19" fmla="*/ 506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0" y="506"/>
                  </a:moveTo>
                  <a:lnTo>
                    <a:pt x="6" y="506"/>
                  </a:lnTo>
                  <a:lnTo>
                    <a:pt x="6" y="0"/>
                  </a:lnTo>
                  <a:lnTo>
                    <a:pt x="0" y="0"/>
                  </a:lnTo>
                  <a:lnTo>
                    <a:pt x="0" y="506"/>
                  </a:lnTo>
                  <a:lnTo>
                    <a:pt x="6" y="506"/>
                  </a:lnTo>
                  <a:lnTo>
                    <a:pt x="0" y="506"/>
                  </a:lnTo>
                  <a:lnTo>
                    <a:pt x="0" y="533"/>
                  </a:lnTo>
                  <a:lnTo>
                    <a:pt x="6" y="506"/>
                  </a:lnTo>
                  <a:lnTo>
                    <a:pt x="0" y="5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8" name="Freeform 25"/>
            <p:cNvSpPr>
              <a:spLocks/>
            </p:cNvSpPr>
            <p:nvPr/>
          </p:nvSpPr>
          <p:spPr bwMode="auto">
            <a:xfrm>
              <a:off x="501" y="214"/>
              <a:ext cx="94" cy="379"/>
            </a:xfrm>
            <a:custGeom>
              <a:avLst/>
              <a:gdLst>
                <a:gd name="T0" fmla="*/ 89 w 94"/>
                <a:gd name="T1" fmla="*/ 6 h 379"/>
                <a:gd name="T2" fmla="*/ 89 w 94"/>
                <a:gd name="T3" fmla="*/ 3 h 379"/>
                <a:gd name="T4" fmla="*/ 0 w 94"/>
                <a:gd name="T5" fmla="*/ 379 h 379"/>
                <a:gd name="T6" fmla="*/ 6 w 94"/>
                <a:gd name="T7" fmla="*/ 379 h 379"/>
                <a:gd name="T8" fmla="*/ 94 w 94"/>
                <a:gd name="T9" fmla="*/ 3 h 379"/>
                <a:gd name="T10" fmla="*/ 94 w 94"/>
                <a:gd name="T11" fmla="*/ 0 h 379"/>
                <a:gd name="T12" fmla="*/ 94 w 94"/>
                <a:gd name="T13" fmla="*/ 3 h 379"/>
                <a:gd name="T14" fmla="*/ 94 w 94"/>
                <a:gd name="T15" fmla="*/ 3 h 379"/>
                <a:gd name="T16" fmla="*/ 94 w 94"/>
                <a:gd name="T17" fmla="*/ 0 h 379"/>
                <a:gd name="T18" fmla="*/ 89 w 94"/>
                <a:gd name="T19" fmla="*/ 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379"/>
                <a:gd name="T32" fmla="*/ 94 w 94"/>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379">
                  <a:moveTo>
                    <a:pt x="89" y="6"/>
                  </a:moveTo>
                  <a:lnTo>
                    <a:pt x="89" y="3"/>
                  </a:lnTo>
                  <a:lnTo>
                    <a:pt x="0" y="379"/>
                  </a:lnTo>
                  <a:lnTo>
                    <a:pt x="6" y="379"/>
                  </a:lnTo>
                  <a:lnTo>
                    <a:pt x="94" y="3"/>
                  </a:lnTo>
                  <a:lnTo>
                    <a:pt x="94" y="0"/>
                  </a:lnTo>
                  <a:lnTo>
                    <a:pt x="94" y="3"/>
                  </a:lnTo>
                  <a:lnTo>
                    <a:pt x="94" y="0"/>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9" name="Freeform 26"/>
            <p:cNvSpPr>
              <a:spLocks/>
            </p:cNvSpPr>
            <p:nvPr/>
          </p:nvSpPr>
          <p:spPr bwMode="auto">
            <a:xfrm>
              <a:off x="501" y="75"/>
              <a:ext cx="94" cy="145"/>
            </a:xfrm>
            <a:custGeom>
              <a:avLst/>
              <a:gdLst>
                <a:gd name="T0" fmla="*/ 6 w 94"/>
                <a:gd name="T1" fmla="*/ 12 h 145"/>
                <a:gd name="T2" fmla="*/ 0 w 94"/>
                <a:gd name="T3" fmla="*/ 12 h 145"/>
                <a:gd name="T4" fmla="*/ 89 w 94"/>
                <a:gd name="T5" fmla="*/ 145 h 145"/>
                <a:gd name="T6" fmla="*/ 94 w 94"/>
                <a:gd name="T7" fmla="*/ 139 h 145"/>
                <a:gd name="T8" fmla="*/ 6 w 94"/>
                <a:gd name="T9" fmla="*/ 9 h 145"/>
                <a:gd name="T10" fmla="*/ 0 w 94"/>
                <a:gd name="T11" fmla="*/ 12 h 145"/>
                <a:gd name="T12" fmla="*/ 6 w 94"/>
                <a:gd name="T13" fmla="*/ 9 h 145"/>
                <a:gd name="T14" fmla="*/ 0 w 94"/>
                <a:gd name="T15" fmla="*/ 0 h 145"/>
                <a:gd name="T16" fmla="*/ 0 w 94"/>
                <a:gd name="T17" fmla="*/ 12 h 145"/>
                <a:gd name="T18" fmla="*/ 6 w 94"/>
                <a:gd name="T19" fmla="*/ 12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45"/>
                <a:gd name="T32" fmla="*/ 94 w 94"/>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45">
                  <a:moveTo>
                    <a:pt x="6" y="12"/>
                  </a:moveTo>
                  <a:lnTo>
                    <a:pt x="0" y="12"/>
                  </a:lnTo>
                  <a:lnTo>
                    <a:pt x="89" y="145"/>
                  </a:lnTo>
                  <a:lnTo>
                    <a:pt x="94" y="139"/>
                  </a:lnTo>
                  <a:lnTo>
                    <a:pt x="6" y="9"/>
                  </a:lnTo>
                  <a:lnTo>
                    <a:pt x="0" y="12"/>
                  </a:lnTo>
                  <a:lnTo>
                    <a:pt x="6" y="9"/>
                  </a:lnTo>
                  <a:lnTo>
                    <a:pt x="0" y="0"/>
                  </a:lnTo>
                  <a:lnTo>
                    <a:pt x="0" y="12"/>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0" name="Freeform 27"/>
            <p:cNvSpPr>
              <a:spLocks/>
            </p:cNvSpPr>
            <p:nvPr/>
          </p:nvSpPr>
          <p:spPr bwMode="auto">
            <a:xfrm>
              <a:off x="504" y="102"/>
              <a:ext cx="172" cy="491"/>
            </a:xfrm>
            <a:custGeom>
              <a:avLst/>
              <a:gdLst>
                <a:gd name="T0" fmla="*/ 116 w 172"/>
                <a:gd name="T1" fmla="*/ 0 h 491"/>
                <a:gd name="T2" fmla="*/ 0 w 172"/>
                <a:gd name="T3" fmla="*/ 491 h 491"/>
                <a:gd name="T4" fmla="*/ 172 w 172"/>
                <a:gd name="T5" fmla="*/ 154 h 491"/>
                <a:gd name="T6" fmla="*/ 116 w 172"/>
                <a:gd name="T7" fmla="*/ 0 h 491"/>
                <a:gd name="T8" fmla="*/ 0 60000 65536"/>
                <a:gd name="T9" fmla="*/ 0 60000 65536"/>
                <a:gd name="T10" fmla="*/ 0 60000 65536"/>
                <a:gd name="T11" fmla="*/ 0 60000 65536"/>
                <a:gd name="T12" fmla="*/ 0 w 172"/>
                <a:gd name="T13" fmla="*/ 0 h 491"/>
                <a:gd name="T14" fmla="*/ 172 w 172"/>
                <a:gd name="T15" fmla="*/ 491 h 491"/>
              </a:gdLst>
              <a:ahLst/>
              <a:cxnLst>
                <a:cxn ang="T8">
                  <a:pos x="T0" y="T1"/>
                </a:cxn>
                <a:cxn ang="T9">
                  <a:pos x="T2" y="T3"/>
                </a:cxn>
                <a:cxn ang="T10">
                  <a:pos x="T4" y="T5"/>
                </a:cxn>
                <a:cxn ang="T11">
                  <a:pos x="T6" y="T7"/>
                </a:cxn>
              </a:cxnLst>
              <a:rect l="T12" t="T13" r="T14" b="T15"/>
              <a:pathLst>
                <a:path w="172" h="491">
                  <a:moveTo>
                    <a:pt x="116" y="0"/>
                  </a:moveTo>
                  <a:lnTo>
                    <a:pt x="0" y="491"/>
                  </a:lnTo>
                  <a:lnTo>
                    <a:pt x="172" y="154"/>
                  </a:lnTo>
                  <a:lnTo>
                    <a:pt x="11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1" name="Freeform 28"/>
            <p:cNvSpPr>
              <a:spLocks/>
            </p:cNvSpPr>
            <p:nvPr/>
          </p:nvSpPr>
          <p:spPr bwMode="auto">
            <a:xfrm>
              <a:off x="496" y="102"/>
              <a:ext cx="129" cy="512"/>
            </a:xfrm>
            <a:custGeom>
              <a:avLst/>
              <a:gdLst>
                <a:gd name="T0" fmla="*/ 5 w 129"/>
                <a:gd name="T1" fmla="*/ 488 h 512"/>
                <a:gd name="T2" fmla="*/ 11 w 129"/>
                <a:gd name="T3" fmla="*/ 491 h 512"/>
                <a:gd name="T4" fmla="*/ 129 w 129"/>
                <a:gd name="T5" fmla="*/ 3 h 512"/>
                <a:gd name="T6" fmla="*/ 121 w 129"/>
                <a:gd name="T7" fmla="*/ 0 h 512"/>
                <a:gd name="T8" fmla="*/ 5 w 129"/>
                <a:gd name="T9" fmla="*/ 491 h 512"/>
                <a:gd name="T10" fmla="*/ 11 w 129"/>
                <a:gd name="T11" fmla="*/ 494 h 512"/>
                <a:gd name="T12" fmla="*/ 5 w 129"/>
                <a:gd name="T13" fmla="*/ 491 h 512"/>
                <a:gd name="T14" fmla="*/ 0 w 129"/>
                <a:gd name="T15" fmla="*/ 512 h 512"/>
                <a:gd name="T16" fmla="*/ 11 w 129"/>
                <a:gd name="T17" fmla="*/ 494 h 512"/>
                <a:gd name="T18" fmla="*/ 5 w 129"/>
                <a:gd name="T19" fmla="*/ 488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5" y="488"/>
                  </a:moveTo>
                  <a:lnTo>
                    <a:pt x="11" y="491"/>
                  </a:lnTo>
                  <a:lnTo>
                    <a:pt x="129" y="3"/>
                  </a:lnTo>
                  <a:lnTo>
                    <a:pt x="121" y="0"/>
                  </a:lnTo>
                  <a:lnTo>
                    <a:pt x="5" y="491"/>
                  </a:lnTo>
                  <a:lnTo>
                    <a:pt x="11" y="494"/>
                  </a:lnTo>
                  <a:lnTo>
                    <a:pt x="5" y="491"/>
                  </a:lnTo>
                  <a:lnTo>
                    <a:pt x="0" y="512"/>
                  </a:lnTo>
                  <a:lnTo>
                    <a:pt x="11" y="494"/>
                  </a:lnTo>
                  <a:lnTo>
                    <a:pt x="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2" name="Freeform 29"/>
            <p:cNvSpPr>
              <a:spLocks/>
            </p:cNvSpPr>
            <p:nvPr/>
          </p:nvSpPr>
          <p:spPr bwMode="auto">
            <a:xfrm>
              <a:off x="501" y="253"/>
              <a:ext cx="181" cy="343"/>
            </a:xfrm>
            <a:custGeom>
              <a:avLst/>
              <a:gdLst>
                <a:gd name="T0" fmla="*/ 173 w 181"/>
                <a:gd name="T1" fmla="*/ 6 h 343"/>
                <a:gd name="T2" fmla="*/ 173 w 181"/>
                <a:gd name="T3" fmla="*/ 0 h 343"/>
                <a:gd name="T4" fmla="*/ 0 w 181"/>
                <a:gd name="T5" fmla="*/ 337 h 343"/>
                <a:gd name="T6" fmla="*/ 6 w 181"/>
                <a:gd name="T7" fmla="*/ 343 h 343"/>
                <a:gd name="T8" fmla="*/ 178 w 181"/>
                <a:gd name="T9" fmla="*/ 6 h 343"/>
                <a:gd name="T10" fmla="*/ 178 w 181"/>
                <a:gd name="T11" fmla="*/ 3 h 343"/>
                <a:gd name="T12" fmla="*/ 178 w 181"/>
                <a:gd name="T13" fmla="*/ 6 h 343"/>
                <a:gd name="T14" fmla="*/ 181 w 181"/>
                <a:gd name="T15" fmla="*/ 3 h 343"/>
                <a:gd name="T16" fmla="*/ 178 w 181"/>
                <a:gd name="T17" fmla="*/ 3 h 343"/>
                <a:gd name="T18" fmla="*/ 17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173" y="6"/>
                  </a:moveTo>
                  <a:lnTo>
                    <a:pt x="173" y="0"/>
                  </a:lnTo>
                  <a:lnTo>
                    <a:pt x="0" y="337"/>
                  </a:lnTo>
                  <a:lnTo>
                    <a:pt x="6" y="343"/>
                  </a:lnTo>
                  <a:lnTo>
                    <a:pt x="178" y="6"/>
                  </a:lnTo>
                  <a:lnTo>
                    <a:pt x="178" y="3"/>
                  </a:lnTo>
                  <a:lnTo>
                    <a:pt x="178" y="6"/>
                  </a:lnTo>
                  <a:lnTo>
                    <a:pt x="181" y="3"/>
                  </a:lnTo>
                  <a:lnTo>
                    <a:pt x="178" y="3"/>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3" name="Freeform 30"/>
            <p:cNvSpPr>
              <a:spLocks/>
            </p:cNvSpPr>
            <p:nvPr/>
          </p:nvSpPr>
          <p:spPr bwMode="auto">
            <a:xfrm>
              <a:off x="617" y="93"/>
              <a:ext cx="62" cy="166"/>
            </a:xfrm>
            <a:custGeom>
              <a:avLst/>
              <a:gdLst>
                <a:gd name="T0" fmla="*/ 8 w 62"/>
                <a:gd name="T1" fmla="*/ 12 h 166"/>
                <a:gd name="T2" fmla="*/ 0 w 62"/>
                <a:gd name="T3" fmla="*/ 12 h 166"/>
                <a:gd name="T4" fmla="*/ 57 w 62"/>
                <a:gd name="T5" fmla="*/ 166 h 166"/>
                <a:gd name="T6" fmla="*/ 62 w 62"/>
                <a:gd name="T7" fmla="*/ 163 h 166"/>
                <a:gd name="T8" fmla="*/ 8 w 62"/>
                <a:gd name="T9" fmla="*/ 9 h 166"/>
                <a:gd name="T10" fmla="*/ 0 w 62"/>
                <a:gd name="T11" fmla="*/ 9 h 166"/>
                <a:gd name="T12" fmla="*/ 8 w 62"/>
                <a:gd name="T13" fmla="*/ 9 h 166"/>
                <a:gd name="T14" fmla="*/ 3 w 62"/>
                <a:gd name="T15" fmla="*/ 0 h 166"/>
                <a:gd name="T16" fmla="*/ 0 w 62"/>
                <a:gd name="T17" fmla="*/ 9 h 166"/>
                <a:gd name="T18" fmla="*/ 8 w 62"/>
                <a:gd name="T19" fmla="*/ 12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8" y="12"/>
                  </a:moveTo>
                  <a:lnTo>
                    <a:pt x="0" y="12"/>
                  </a:lnTo>
                  <a:lnTo>
                    <a:pt x="57" y="166"/>
                  </a:lnTo>
                  <a:lnTo>
                    <a:pt x="62" y="163"/>
                  </a:lnTo>
                  <a:lnTo>
                    <a:pt x="8" y="9"/>
                  </a:lnTo>
                  <a:lnTo>
                    <a:pt x="0" y="9"/>
                  </a:lnTo>
                  <a:lnTo>
                    <a:pt x="8" y="9"/>
                  </a:lnTo>
                  <a:lnTo>
                    <a:pt x="3" y="0"/>
                  </a:lnTo>
                  <a:lnTo>
                    <a:pt x="0" y="9"/>
                  </a:ln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4" name="Freeform 31"/>
            <p:cNvSpPr>
              <a:spLocks/>
            </p:cNvSpPr>
            <p:nvPr/>
          </p:nvSpPr>
          <p:spPr bwMode="auto">
            <a:xfrm>
              <a:off x="504" y="153"/>
              <a:ext cx="245" cy="440"/>
            </a:xfrm>
            <a:custGeom>
              <a:avLst/>
              <a:gdLst>
                <a:gd name="T0" fmla="*/ 226 w 245"/>
                <a:gd name="T1" fmla="*/ 0 h 440"/>
                <a:gd name="T2" fmla="*/ 0 w 245"/>
                <a:gd name="T3" fmla="*/ 440 h 440"/>
                <a:gd name="T4" fmla="*/ 245 w 245"/>
                <a:gd name="T5" fmla="*/ 166 h 440"/>
                <a:gd name="T6" fmla="*/ 226 w 245"/>
                <a:gd name="T7" fmla="*/ 0 h 440"/>
                <a:gd name="T8" fmla="*/ 0 60000 65536"/>
                <a:gd name="T9" fmla="*/ 0 60000 65536"/>
                <a:gd name="T10" fmla="*/ 0 60000 65536"/>
                <a:gd name="T11" fmla="*/ 0 60000 65536"/>
                <a:gd name="T12" fmla="*/ 0 w 245"/>
                <a:gd name="T13" fmla="*/ 0 h 440"/>
                <a:gd name="T14" fmla="*/ 245 w 245"/>
                <a:gd name="T15" fmla="*/ 440 h 440"/>
              </a:gdLst>
              <a:ahLst/>
              <a:cxnLst>
                <a:cxn ang="T8">
                  <a:pos x="T0" y="T1"/>
                </a:cxn>
                <a:cxn ang="T9">
                  <a:pos x="T2" y="T3"/>
                </a:cxn>
                <a:cxn ang="T10">
                  <a:pos x="T4" y="T5"/>
                </a:cxn>
                <a:cxn ang="T11">
                  <a:pos x="T6" y="T7"/>
                </a:cxn>
              </a:cxnLst>
              <a:rect l="T12" t="T13" r="T14" b="T15"/>
              <a:pathLst>
                <a:path w="245" h="440">
                  <a:moveTo>
                    <a:pt x="226" y="0"/>
                  </a:moveTo>
                  <a:lnTo>
                    <a:pt x="0" y="440"/>
                  </a:lnTo>
                  <a:lnTo>
                    <a:pt x="245" y="166"/>
                  </a:lnTo>
                  <a:lnTo>
                    <a:pt x="226"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5" name="Freeform 32"/>
            <p:cNvSpPr>
              <a:spLocks/>
            </p:cNvSpPr>
            <p:nvPr/>
          </p:nvSpPr>
          <p:spPr bwMode="auto">
            <a:xfrm>
              <a:off x="490" y="153"/>
              <a:ext cx="243" cy="458"/>
            </a:xfrm>
            <a:custGeom>
              <a:avLst/>
              <a:gdLst>
                <a:gd name="T0" fmla="*/ 11 w 243"/>
                <a:gd name="T1" fmla="*/ 437 h 458"/>
                <a:gd name="T2" fmla="*/ 17 w 243"/>
                <a:gd name="T3" fmla="*/ 443 h 458"/>
                <a:gd name="T4" fmla="*/ 243 w 243"/>
                <a:gd name="T5" fmla="*/ 3 h 458"/>
                <a:gd name="T6" fmla="*/ 238 w 243"/>
                <a:gd name="T7" fmla="*/ 0 h 458"/>
                <a:gd name="T8" fmla="*/ 11 w 243"/>
                <a:gd name="T9" fmla="*/ 437 h 458"/>
                <a:gd name="T10" fmla="*/ 17 w 243"/>
                <a:gd name="T11" fmla="*/ 443 h 458"/>
                <a:gd name="T12" fmla="*/ 11 w 243"/>
                <a:gd name="T13" fmla="*/ 437 h 458"/>
                <a:gd name="T14" fmla="*/ 0 w 243"/>
                <a:gd name="T15" fmla="*/ 458 h 458"/>
                <a:gd name="T16" fmla="*/ 17 w 243"/>
                <a:gd name="T17" fmla="*/ 443 h 458"/>
                <a:gd name="T18" fmla="*/ 11 w 243"/>
                <a:gd name="T19" fmla="*/ 437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
                <a:gd name="T31" fmla="*/ 0 h 458"/>
                <a:gd name="T32" fmla="*/ 243 w 243"/>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 h="458">
                  <a:moveTo>
                    <a:pt x="11" y="437"/>
                  </a:moveTo>
                  <a:lnTo>
                    <a:pt x="17" y="443"/>
                  </a:lnTo>
                  <a:lnTo>
                    <a:pt x="243" y="3"/>
                  </a:lnTo>
                  <a:lnTo>
                    <a:pt x="238" y="0"/>
                  </a:lnTo>
                  <a:lnTo>
                    <a:pt x="11" y="437"/>
                  </a:lnTo>
                  <a:lnTo>
                    <a:pt x="17" y="443"/>
                  </a:lnTo>
                  <a:lnTo>
                    <a:pt x="11" y="437"/>
                  </a:lnTo>
                  <a:lnTo>
                    <a:pt x="0" y="458"/>
                  </a:lnTo>
                  <a:lnTo>
                    <a:pt x="17" y="443"/>
                  </a:lnTo>
                  <a:lnTo>
                    <a:pt x="11" y="4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6" name="Freeform 33"/>
            <p:cNvSpPr>
              <a:spLocks/>
            </p:cNvSpPr>
            <p:nvPr/>
          </p:nvSpPr>
          <p:spPr bwMode="auto">
            <a:xfrm>
              <a:off x="501" y="316"/>
              <a:ext cx="251" cy="280"/>
            </a:xfrm>
            <a:custGeom>
              <a:avLst/>
              <a:gdLst>
                <a:gd name="T0" fmla="*/ 245 w 251"/>
                <a:gd name="T1" fmla="*/ 3 h 280"/>
                <a:gd name="T2" fmla="*/ 245 w 251"/>
                <a:gd name="T3" fmla="*/ 0 h 280"/>
                <a:gd name="T4" fmla="*/ 0 w 251"/>
                <a:gd name="T5" fmla="*/ 274 h 280"/>
                <a:gd name="T6" fmla="*/ 6 w 251"/>
                <a:gd name="T7" fmla="*/ 280 h 280"/>
                <a:gd name="T8" fmla="*/ 251 w 251"/>
                <a:gd name="T9" fmla="*/ 3 h 280"/>
                <a:gd name="T10" fmla="*/ 251 w 251"/>
                <a:gd name="T11" fmla="*/ 0 h 280"/>
                <a:gd name="T12" fmla="*/ 251 w 251"/>
                <a:gd name="T13" fmla="*/ 3 h 280"/>
                <a:gd name="T14" fmla="*/ 251 w 251"/>
                <a:gd name="T15" fmla="*/ 3 h 280"/>
                <a:gd name="T16" fmla="*/ 251 w 251"/>
                <a:gd name="T17" fmla="*/ 0 h 280"/>
                <a:gd name="T18" fmla="*/ 245 w 251"/>
                <a:gd name="T19" fmla="*/ 3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0"/>
                <a:gd name="T32" fmla="*/ 251 w 251"/>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0">
                  <a:moveTo>
                    <a:pt x="245" y="3"/>
                  </a:moveTo>
                  <a:lnTo>
                    <a:pt x="245" y="0"/>
                  </a:lnTo>
                  <a:lnTo>
                    <a:pt x="0" y="274"/>
                  </a:lnTo>
                  <a:lnTo>
                    <a:pt x="6" y="280"/>
                  </a:lnTo>
                  <a:lnTo>
                    <a:pt x="251" y="3"/>
                  </a:lnTo>
                  <a:lnTo>
                    <a:pt x="251" y="0"/>
                  </a:lnTo>
                  <a:lnTo>
                    <a:pt x="251" y="3"/>
                  </a:lnTo>
                  <a:lnTo>
                    <a:pt x="251" y="0"/>
                  </a:lnTo>
                  <a:lnTo>
                    <a:pt x="24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7" name="Freeform 34"/>
            <p:cNvSpPr>
              <a:spLocks/>
            </p:cNvSpPr>
            <p:nvPr/>
          </p:nvSpPr>
          <p:spPr bwMode="auto">
            <a:xfrm>
              <a:off x="728" y="144"/>
              <a:ext cx="24" cy="175"/>
            </a:xfrm>
            <a:custGeom>
              <a:avLst/>
              <a:gdLst>
                <a:gd name="T0" fmla="*/ 5 w 24"/>
                <a:gd name="T1" fmla="*/ 12 h 175"/>
                <a:gd name="T2" fmla="*/ 0 w 24"/>
                <a:gd name="T3" fmla="*/ 9 h 175"/>
                <a:gd name="T4" fmla="*/ 18 w 24"/>
                <a:gd name="T5" fmla="*/ 175 h 175"/>
                <a:gd name="T6" fmla="*/ 24 w 24"/>
                <a:gd name="T7" fmla="*/ 172 h 175"/>
                <a:gd name="T8" fmla="*/ 5 w 24"/>
                <a:gd name="T9" fmla="*/ 9 h 175"/>
                <a:gd name="T10" fmla="*/ 0 w 24"/>
                <a:gd name="T11" fmla="*/ 9 h 175"/>
                <a:gd name="T12" fmla="*/ 5 w 24"/>
                <a:gd name="T13" fmla="*/ 9 h 175"/>
                <a:gd name="T14" fmla="*/ 5 w 24"/>
                <a:gd name="T15" fmla="*/ 0 h 175"/>
                <a:gd name="T16" fmla="*/ 0 w 24"/>
                <a:gd name="T17" fmla="*/ 9 h 175"/>
                <a:gd name="T18" fmla="*/ 5 w 24"/>
                <a:gd name="T19" fmla="*/ 12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75"/>
                <a:gd name="T32" fmla="*/ 24 w 24"/>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75">
                  <a:moveTo>
                    <a:pt x="5" y="12"/>
                  </a:moveTo>
                  <a:lnTo>
                    <a:pt x="0" y="9"/>
                  </a:lnTo>
                  <a:lnTo>
                    <a:pt x="18" y="175"/>
                  </a:lnTo>
                  <a:lnTo>
                    <a:pt x="24" y="172"/>
                  </a:lnTo>
                  <a:lnTo>
                    <a:pt x="5" y="9"/>
                  </a:lnTo>
                  <a:lnTo>
                    <a:pt x="0" y="9"/>
                  </a:lnTo>
                  <a:lnTo>
                    <a:pt x="5" y="9"/>
                  </a:lnTo>
                  <a:lnTo>
                    <a:pt x="5" y="0"/>
                  </a:lnTo>
                  <a:lnTo>
                    <a:pt x="0" y="9"/>
                  </a:lnTo>
                  <a:lnTo>
                    <a:pt x="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8" name="Freeform 35"/>
            <p:cNvSpPr>
              <a:spLocks/>
            </p:cNvSpPr>
            <p:nvPr/>
          </p:nvSpPr>
          <p:spPr bwMode="auto">
            <a:xfrm>
              <a:off x="504" y="235"/>
              <a:ext cx="321" cy="358"/>
            </a:xfrm>
            <a:custGeom>
              <a:avLst/>
              <a:gdLst>
                <a:gd name="T0" fmla="*/ 321 w 321"/>
                <a:gd name="T1" fmla="*/ 0 h 358"/>
                <a:gd name="T2" fmla="*/ 0 w 321"/>
                <a:gd name="T3" fmla="*/ 358 h 358"/>
                <a:gd name="T4" fmla="*/ 302 w 321"/>
                <a:gd name="T5" fmla="*/ 162 h 358"/>
                <a:gd name="T6" fmla="*/ 321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321" y="0"/>
                  </a:moveTo>
                  <a:lnTo>
                    <a:pt x="0" y="358"/>
                  </a:lnTo>
                  <a:lnTo>
                    <a:pt x="302" y="162"/>
                  </a:lnTo>
                  <a:lnTo>
                    <a:pt x="321"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9" name="Freeform 36"/>
            <p:cNvSpPr>
              <a:spLocks/>
            </p:cNvSpPr>
            <p:nvPr/>
          </p:nvSpPr>
          <p:spPr bwMode="auto">
            <a:xfrm>
              <a:off x="485" y="232"/>
              <a:ext cx="342" cy="376"/>
            </a:xfrm>
            <a:custGeom>
              <a:avLst/>
              <a:gdLst>
                <a:gd name="T0" fmla="*/ 16 w 342"/>
                <a:gd name="T1" fmla="*/ 358 h 376"/>
                <a:gd name="T2" fmla="*/ 22 w 342"/>
                <a:gd name="T3" fmla="*/ 364 h 376"/>
                <a:gd name="T4" fmla="*/ 342 w 342"/>
                <a:gd name="T5" fmla="*/ 6 h 376"/>
                <a:gd name="T6" fmla="*/ 337 w 342"/>
                <a:gd name="T7" fmla="*/ 0 h 376"/>
                <a:gd name="T8" fmla="*/ 16 w 342"/>
                <a:gd name="T9" fmla="*/ 358 h 376"/>
                <a:gd name="T10" fmla="*/ 19 w 342"/>
                <a:gd name="T11" fmla="*/ 364 h 376"/>
                <a:gd name="T12" fmla="*/ 16 w 342"/>
                <a:gd name="T13" fmla="*/ 358 h 376"/>
                <a:gd name="T14" fmla="*/ 0 w 342"/>
                <a:gd name="T15" fmla="*/ 376 h 376"/>
                <a:gd name="T16" fmla="*/ 19 w 342"/>
                <a:gd name="T17" fmla="*/ 364 h 376"/>
                <a:gd name="T18" fmla="*/ 16 w 342"/>
                <a:gd name="T19" fmla="*/ 358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6"/>
                <a:gd name="T32" fmla="*/ 342 w 342"/>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6">
                  <a:moveTo>
                    <a:pt x="16" y="358"/>
                  </a:moveTo>
                  <a:lnTo>
                    <a:pt x="22" y="364"/>
                  </a:lnTo>
                  <a:lnTo>
                    <a:pt x="342" y="6"/>
                  </a:lnTo>
                  <a:lnTo>
                    <a:pt x="337" y="0"/>
                  </a:lnTo>
                  <a:lnTo>
                    <a:pt x="16" y="358"/>
                  </a:lnTo>
                  <a:lnTo>
                    <a:pt x="19" y="364"/>
                  </a:lnTo>
                  <a:lnTo>
                    <a:pt x="16" y="358"/>
                  </a:lnTo>
                  <a:lnTo>
                    <a:pt x="0" y="376"/>
                  </a:lnTo>
                  <a:lnTo>
                    <a:pt x="19" y="364"/>
                  </a:lnTo>
                  <a:lnTo>
                    <a:pt x="16" y="3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0" name="Freeform 37"/>
            <p:cNvSpPr>
              <a:spLocks/>
            </p:cNvSpPr>
            <p:nvPr/>
          </p:nvSpPr>
          <p:spPr bwMode="auto">
            <a:xfrm>
              <a:off x="501" y="394"/>
              <a:ext cx="307" cy="202"/>
            </a:xfrm>
            <a:custGeom>
              <a:avLst/>
              <a:gdLst>
                <a:gd name="T0" fmla="*/ 302 w 307"/>
                <a:gd name="T1" fmla="*/ 3 h 202"/>
                <a:gd name="T2" fmla="*/ 302 w 307"/>
                <a:gd name="T3" fmla="*/ 0 h 202"/>
                <a:gd name="T4" fmla="*/ 0 w 307"/>
                <a:gd name="T5" fmla="*/ 196 h 202"/>
                <a:gd name="T6" fmla="*/ 3 w 307"/>
                <a:gd name="T7" fmla="*/ 202 h 202"/>
                <a:gd name="T8" fmla="*/ 305 w 307"/>
                <a:gd name="T9" fmla="*/ 6 h 202"/>
                <a:gd name="T10" fmla="*/ 307 w 307"/>
                <a:gd name="T11" fmla="*/ 3 h 202"/>
                <a:gd name="T12" fmla="*/ 305 w 307"/>
                <a:gd name="T13" fmla="*/ 6 h 202"/>
                <a:gd name="T14" fmla="*/ 307 w 307"/>
                <a:gd name="T15" fmla="*/ 6 h 202"/>
                <a:gd name="T16" fmla="*/ 307 w 307"/>
                <a:gd name="T17" fmla="*/ 3 h 202"/>
                <a:gd name="T18" fmla="*/ 302 w 307"/>
                <a:gd name="T19" fmla="*/ 3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02"/>
                <a:gd name="T32" fmla="*/ 307 w 307"/>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02">
                  <a:moveTo>
                    <a:pt x="302" y="3"/>
                  </a:moveTo>
                  <a:lnTo>
                    <a:pt x="302" y="0"/>
                  </a:lnTo>
                  <a:lnTo>
                    <a:pt x="0" y="196"/>
                  </a:lnTo>
                  <a:lnTo>
                    <a:pt x="3" y="202"/>
                  </a:lnTo>
                  <a:lnTo>
                    <a:pt x="305" y="6"/>
                  </a:lnTo>
                  <a:lnTo>
                    <a:pt x="307" y="3"/>
                  </a:lnTo>
                  <a:lnTo>
                    <a:pt x="305" y="6"/>
                  </a:lnTo>
                  <a:lnTo>
                    <a:pt x="307" y="6"/>
                  </a:lnTo>
                  <a:lnTo>
                    <a:pt x="307" y="3"/>
                  </a:lnTo>
                  <a:lnTo>
                    <a:pt x="30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1" name="Freeform 38"/>
            <p:cNvSpPr>
              <a:spLocks/>
            </p:cNvSpPr>
            <p:nvPr/>
          </p:nvSpPr>
          <p:spPr bwMode="auto">
            <a:xfrm>
              <a:off x="803" y="226"/>
              <a:ext cx="27" cy="171"/>
            </a:xfrm>
            <a:custGeom>
              <a:avLst/>
              <a:gdLst>
                <a:gd name="T0" fmla="*/ 24 w 27"/>
                <a:gd name="T1" fmla="*/ 12 h 171"/>
                <a:gd name="T2" fmla="*/ 19 w 27"/>
                <a:gd name="T3" fmla="*/ 9 h 171"/>
                <a:gd name="T4" fmla="*/ 0 w 27"/>
                <a:gd name="T5" fmla="*/ 171 h 171"/>
                <a:gd name="T6" fmla="*/ 5 w 27"/>
                <a:gd name="T7" fmla="*/ 171 h 171"/>
                <a:gd name="T8" fmla="*/ 24 w 27"/>
                <a:gd name="T9" fmla="*/ 9 h 171"/>
                <a:gd name="T10" fmla="*/ 19 w 27"/>
                <a:gd name="T11" fmla="*/ 6 h 171"/>
                <a:gd name="T12" fmla="*/ 24 w 27"/>
                <a:gd name="T13" fmla="*/ 9 h 171"/>
                <a:gd name="T14" fmla="*/ 27 w 27"/>
                <a:gd name="T15" fmla="*/ 0 h 171"/>
                <a:gd name="T16" fmla="*/ 19 w 27"/>
                <a:gd name="T17" fmla="*/ 6 h 171"/>
                <a:gd name="T18" fmla="*/ 24 w 27"/>
                <a:gd name="T19" fmla="*/ 1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24" y="12"/>
                  </a:moveTo>
                  <a:lnTo>
                    <a:pt x="19" y="9"/>
                  </a:lnTo>
                  <a:lnTo>
                    <a:pt x="0" y="171"/>
                  </a:lnTo>
                  <a:lnTo>
                    <a:pt x="5" y="171"/>
                  </a:lnTo>
                  <a:lnTo>
                    <a:pt x="24" y="9"/>
                  </a:lnTo>
                  <a:lnTo>
                    <a:pt x="19" y="6"/>
                  </a:lnTo>
                  <a:lnTo>
                    <a:pt x="24" y="9"/>
                  </a:lnTo>
                  <a:lnTo>
                    <a:pt x="27" y="0"/>
                  </a:lnTo>
                  <a:lnTo>
                    <a:pt x="19" y="6"/>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2" name="Freeform 39"/>
            <p:cNvSpPr>
              <a:spLocks/>
            </p:cNvSpPr>
            <p:nvPr/>
          </p:nvSpPr>
          <p:spPr bwMode="auto">
            <a:xfrm>
              <a:off x="504" y="340"/>
              <a:ext cx="393" cy="253"/>
            </a:xfrm>
            <a:custGeom>
              <a:avLst/>
              <a:gdLst>
                <a:gd name="T0" fmla="*/ 393 w 393"/>
                <a:gd name="T1" fmla="*/ 0 h 253"/>
                <a:gd name="T2" fmla="*/ 0 w 393"/>
                <a:gd name="T3" fmla="*/ 253 h 253"/>
                <a:gd name="T4" fmla="*/ 334 w 393"/>
                <a:gd name="T5" fmla="*/ 150 h 253"/>
                <a:gd name="T6" fmla="*/ 393 w 393"/>
                <a:gd name="T7" fmla="*/ 0 h 253"/>
                <a:gd name="T8" fmla="*/ 0 60000 65536"/>
                <a:gd name="T9" fmla="*/ 0 60000 65536"/>
                <a:gd name="T10" fmla="*/ 0 60000 65536"/>
                <a:gd name="T11" fmla="*/ 0 60000 65536"/>
                <a:gd name="T12" fmla="*/ 0 w 393"/>
                <a:gd name="T13" fmla="*/ 0 h 253"/>
                <a:gd name="T14" fmla="*/ 393 w 393"/>
                <a:gd name="T15" fmla="*/ 253 h 253"/>
              </a:gdLst>
              <a:ahLst/>
              <a:cxnLst>
                <a:cxn ang="T8">
                  <a:pos x="T0" y="T1"/>
                </a:cxn>
                <a:cxn ang="T9">
                  <a:pos x="T2" y="T3"/>
                </a:cxn>
                <a:cxn ang="T10">
                  <a:pos x="T4" y="T5"/>
                </a:cxn>
                <a:cxn ang="T11">
                  <a:pos x="T6" y="T7"/>
                </a:cxn>
              </a:cxnLst>
              <a:rect l="T12" t="T13" r="T14" b="T15"/>
              <a:pathLst>
                <a:path w="393" h="253">
                  <a:moveTo>
                    <a:pt x="393" y="0"/>
                  </a:moveTo>
                  <a:lnTo>
                    <a:pt x="0" y="253"/>
                  </a:lnTo>
                  <a:lnTo>
                    <a:pt x="334" y="150"/>
                  </a:lnTo>
                  <a:lnTo>
                    <a:pt x="39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3" name="Freeform 40"/>
            <p:cNvSpPr>
              <a:spLocks/>
            </p:cNvSpPr>
            <p:nvPr/>
          </p:nvSpPr>
          <p:spPr bwMode="auto">
            <a:xfrm>
              <a:off x="482" y="337"/>
              <a:ext cx="415" cy="265"/>
            </a:xfrm>
            <a:custGeom>
              <a:avLst/>
              <a:gdLst>
                <a:gd name="T0" fmla="*/ 22 w 415"/>
                <a:gd name="T1" fmla="*/ 253 h 265"/>
                <a:gd name="T2" fmla="*/ 22 w 415"/>
                <a:gd name="T3" fmla="*/ 259 h 265"/>
                <a:gd name="T4" fmla="*/ 415 w 415"/>
                <a:gd name="T5" fmla="*/ 6 h 265"/>
                <a:gd name="T6" fmla="*/ 413 w 415"/>
                <a:gd name="T7" fmla="*/ 0 h 265"/>
                <a:gd name="T8" fmla="*/ 19 w 415"/>
                <a:gd name="T9" fmla="*/ 253 h 265"/>
                <a:gd name="T10" fmla="*/ 22 w 415"/>
                <a:gd name="T11" fmla="*/ 259 h 265"/>
                <a:gd name="T12" fmla="*/ 19 w 415"/>
                <a:gd name="T13" fmla="*/ 253 h 265"/>
                <a:gd name="T14" fmla="*/ 0 w 415"/>
                <a:gd name="T15" fmla="*/ 265 h 265"/>
                <a:gd name="T16" fmla="*/ 22 w 415"/>
                <a:gd name="T17" fmla="*/ 259 h 265"/>
                <a:gd name="T18" fmla="*/ 22 w 415"/>
                <a:gd name="T19" fmla="*/ 253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5"/>
                <a:gd name="T31" fmla="*/ 0 h 265"/>
                <a:gd name="T32" fmla="*/ 415 w 41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5" h="265">
                  <a:moveTo>
                    <a:pt x="22" y="253"/>
                  </a:moveTo>
                  <a:lnTo>
                    <a:pt x="22" y="259"/>
                  </a:lnTo>
                  <a:lnTo>
                    <a:pt x="415" y="6"/>
                  </a:lnTo>
                  <a:lnTo>
                    <a:pt x="413" y="0"/>
                  </a:lnTo>
                  <a:lnTo>
                    <a:pt x="19" y="253"/>
                  </a:lnTo>
                  <a:lnTo>
                    <a:pt x="22" y="259"/>
                  </a:lnTo>
                  <a:lnTo>
                    <a:pt x="19" y="253"/>
                  </a:lnTo>
                  <a:lnTo>
                    <a:pt x="0" y="265"/>
                  </a:lnTo>
                  <a:lnTo>
                    <a:pt x="22" y="259"/>
                  </a:lnTo>
                  <a:lnTo>
                    <a:pt x="22"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4" name="Freeform 41"/>
            <p:cNvSpPr>
              <a:spLocks/>
            </p:cNvSpPr>
            <p:nvPr/>
          </p:nvSpPr>
          <p:spPr bwMode="auto">
            <a:xfrm>
              <a:off x="504" y="487"/>
              <a:ext cx="339" cy="109"/>
            </a:xfrm>
            <a:custGeom>
              <a:avLst/>
              <a:gdLst>
                <a:gd name="T0" fmla="*/ 331 w 339"/>
                <a:gd name="T1" fmla="*/ 3 h 109"/>
                <a:gd name="T2" fmla="*/ 334 w 339"/>
                <a:gd name="T3" fmla="*/ 0 h 109"/>
                <a:gd name="T4" fmla="*/ 0 w 339"/>
                <a:gd name="T5" fmla="*/ 103 h 109"/>
                <a:gd name="T6" fmla="*/ 0 w 339"/>
                <a:gd name="T7" fmla="*/ 109 h 109"/>
                <a:gd name="T8" fmla="*/ 337 w 339"/>
                <a:gd name="T9" fmla="*/ 9 h 109"/>
                <a:gd name="T10" fmla="*/ 339 w 339"/>
                <a:gd name="T11" fmla="*/ 6 h 109"/>
                <a:gd name="T12" fmla="*/ 337 w 339"/>
                <a:gd name="T13" fmla="*/ 9 h 109"/>
                <a:gd name="T14" fmla="*/ 337 w 339"/>
                <a:gd name="T15" fmla="*/ 6 h 109"/>
                <a:gd name="T16" fmla="*/ 339 w 339"/>
                <a:gd name="T17" fmla="*/ 6 h 109"/>
                <a:gd name="T18" fmla="*/ 331 w 339"/>
                <a:gd name="T19" fmla="*/ 3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09"/>
                <a:gd name="T32" fmla="*/ 339 w 339"/>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09">
                  <a:moveTo>
                    <a:pt x="331" y="3"/>
                  </a:moveTo>
                  <a:lnTo>
                    <a:pt x="334" y="0"/>
                  </a:lnTo>
                  <a:lnTo>
                    <a:pt x="0" y="103"/>
                  </a:lnTo>
                  <a:lnTo>
                    <a:pt x="0" y="109"/>
                  </a:lnTo>
                  <a:lnTo>
                    <a:pt x="337" y="9"/>
                  </a:lnTo>
                  <a:lnTo>
                    <a:pt x="339" y="6"/>
                  </a:lnTo>
                  <a:lnTo>
                    <a:pt x="337" y="9"/>
                  </a:lnTo>
                  <a:lnTo>
                    <a:pt x="337" y="6"/>
                  </a:lnTo>
                  <a:lnTo>
                    <a:pt x="339" y="6"/>
                  </a:lnTo>
                  <a:lnTo>
                    <a:pt x="3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5" name="Freeform 42"/>
            <p:cNvSpPr>
              <a:spLocks/>
            </p:cNvSpPr>
            <p:nvPr/>
          </p:nvSpPr>
          <p:spPr bwMode="auto">
            <a:xfrm>
              <a:off x="835" y="331"/>
              <a:ext cx="68" cy="162"/>
            </a:xfrm>
            <a:custGeom>
              <a:avLst/>
              <a:gdLst>
                <a:gd name="T0" fmla="*/ 62 w 68"/>
                <a:gd name="T1" fmla="*/ 12 h 162"/>
                <a:gd name="T2" fmla="*/ 57 w 68"/>
                <a:gd name="T3" fmla="*/ 6 h 162"/>
                <a:gd name="T4" fmla="*/ 0 w 68"/>
                <a:gd name="T5" fmla="*/ 159 h 162"/>
                <a:gd name="T6" fmla="*/ 8 w 68"/>
                <a:gd name="T7" fmla="*/ 162 h 162"/>
                <a:gd name="T8" fmla="*/ 65 w 68"/>
                <a:gd name="T9" fmla="*/ 9 h 162"/>
                <a:gd name="T10" fmla="*/ 60 w 68"/>
                <a:gd name="T11" fmla="*/ 6 h 162"/>
                <a:gd name="T12" fmla="*/ 65 w 68"/>
                <a:gd name="T13" fmla="*/ 9 h 162"/>
                <a:gd name="T14" fmla="*/ 68 w 68"/>
                <a:gd name="T15" fmla="*/ 0 h 162"/>
                <a:gd name="T16" fmla="*/ 60 w 68"/>
                <a:gd name="T17" fmla="*/ 6 h 162"/>
                <a:gd name="T18" fmla="*/ 62 w 68"/>
                <a:gd name="T19" fmla="*/ 12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62"/>
                <a:gd name="T32" fmla="*/ 68 w 68"/>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62">
                  <a:moveTo>
                    <a:pt x="62" y="12"/>
                  </a:moveTo>
                  <a:lnTo>
                    <a:pt x="57" y="6"/>
                  </a:lnTo>
                  <a:lnTo>
                    <a:pt x="0" y="159"/>
                  </a:lnTo>
                  <a:lnTo>
                    <a:pt x="8" y="162"/>
                  </a:lnTo>
                  <a:lnTo>
                    <a:pt x="65" y="9"/>
                  </a:lnTo>
                  <a:lnTo>
                    <a:pt x="60" y="6"/>
                  </a:lnTo>
                  <a:lnTo>
                    <a:pt x="65" y="9"/>
                  </a:lnTo>
                  <a:lnTo>
                    <a:pt x="68" y="0"/>
                  </a:lnTo>
                  <a:lnTo>
                    <a:pt x="60" y="6"/>
                  </a:lnTo>
                  <a:lnTo>
                    <a:pt x="6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6" name="Freeform 43"/>
            <p:cNvSpPr>
              <a:spLocks/>
            </p:cNvSpPr>
            <p:nvPr/>
          </p:nvSpPr>
          <p:spPr bwMode="auto">
            <a:xfrm>
              <a:off x="504" y="460"/>
              <a:ext cx="436" cy="133"/>
            </a:xfrm>
            <a:custGeom>
              <a:avLst/>
              <a:gdLst>
                <a:gd name="T0" fmla="*/ 436 w 436"/>
                <a:gd name="T1" fmla="*/ 0 h 133"/>
                <a:gd name="T2" fmla="*/ 0 w 436"/>
                <a:gd name="T3" fmla="*/ 133 h 133"/>
                <a:gd name="T4" fmla="*/ 347 w 436"/>
                <a:gd name="T5" fmla="*/ 133 h 133"/>
                <a:gd name="T6" fmla="*/ 436 w 436"/>
                <a:gd name="T7" fmla="*/ 0 h 133"/>
                <a:gd name="T8" fmla="*/ 0 60000 65536"/>
                <a:gd name="T9" fmla="*/ 0 60000 65536"/>
                <a:gd name="T10" fmla="*/ 0 60000 65536"/>
                <a:gd name="T11" fmla="*/ 0 60000 65536"/>
                <a:gd name="T12" fmla="*/ 0 w 436"/>
                <a:gd name="T13" fmla="*/ 0 h 133"/>
                <a:gd name="T14" fmla="*/ 436 w 436"/>
                <a:gd name="T15" fmla="*/ 133 h 133"/>
              </a:gdLst>
              <a:ahLst/>
              <a:cxnLst>
                <a:cxn ang="T8">
                  <a:pos x="T0" y="T1"/>
                </a:cxn>
                <a:cxn ang="T9">
                  <a:pos x="T2" y="T3"/>
                </a:cxn>
                <a:cxn ang="T10">
                  <a:pos x="T4" y="T5"/>
                </a:cxn>
                <a:cxn ang="T11">
                  <a:pos x="T6" y="T7"/>
                </a:cxn>
              </a:cxnLst>
              <a:rect l="T12" t="T13" r="T14" b="T15"/>
              <a:pathLst>
                <a:path w="436" h="133">
                  <a:moveTo>
                    <a:pt x="436" y="0"/>
                  </a:moveTo>
                  <a:lnTo>
                    <a:pt x="0" y="133"/>
                  </a:lnTo>
                  <a:lnTo>
                    <a:pt x="347" y="133"/>
                  </a:lnTo>
                  <a:lnTo>
                    <a:pt x="43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7" name="Freeform 44"/>
            <p:cNvSpPr>
              <a:spLocks/>
            </p:cNvSpPr>
            <p:nvPr/>
          </p:nvSpPr>
          <p:spPr bwMode="auto">
            <a:xfrm>
              <a:off x="480" y="457"/>
              <a:ext cx="463" cy="139"/>
            </a:xfrm>
            <a:custGeom>
              <a:avLst/>
              <a:gdLst>
                <a:gd name="T0" fmla="*/ 24 w 463"/>
                <a:gd name="T1" fmla="*/ 133 h 139"/>
                <a:gd name="T2" fmla="*/ 24 w 463"/>
                <a:gd name="T3" fmla="*/ 139 h 139"/>
                <a:gd name="T4" fmla="*/ 463 w 463"/>
                <a:gd name="T5" fmla="*/ 9 h 139"/>
                <a:gd name="T6" fmla="*/ 460 w 463"/>
                <a:gd name="T7" fmla="*/ 0 h 139"/>
                <a:gd name="T8" fmla="*/ 24 w 463"/>
                <a:gd name="T9" fmla="*/ 133 h 139"/>
                <a:gd name="T10" fmla="*/ 24 w 463"/>
                <a:gd name="T11" fmla="*/ 139 h 139"/>
                <a:gd name="T12" fmla="*/ 24 w 463"/>
                <a:gd name="T13" fmla="*/ 133 h 139"/>
                <a:gd name="T14" fmla="*/ 0 w 463"/>
                <a:gd name="T15" fmla="*/ 139 h 139"/>
                <a:gd name="T16" fmla="*/ 24 w 463"/>
                <a:gd name="T17" fmla="*/ 139 h 139"/>
                <a:gd name="T18" fmla="*/ 24 w 463"/>
                <a:gd name="T19" fmla="*/ 133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9"/>
                <a:gd name="T32" fmla="*/ 463 w 46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9">
                  <a:moveTo>
                    <a:pt x="24" y="133"/>
                  </a:moveTo>
                  <a:lnTo>
                    <a:pt x="24" y="139"/>
                  </a:lnTo>
                  <a:lnTo>
                    <a:pt x="463" y="9"/>
                  </a:lnTo>
                  <a:lnTo>
                    <a:pt x="460" y="0"/>
                  </a:lnTo>
                  <a:lnTo>
                    <a:pt x="24" y="133"/>
                  </a:lnTo>
                  <a:lnTo>
                    <a:pt x="24" y="139"/>
                  </a:lnTo>
                  <a:lnTo>
                    <a:pt x="24" y="133"/>
                  </a:lnTo>
                  <a:lnTo>
                    <a:pt x="0" y="139"/>
                  </a:lnTo>
                  <a:lnTo>
                    <a:pt x="24" y="139"/>
                  </a:lnTo>
                  <a:lnTo>
                    <a:pt x="24"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8" name="Freeform 45"/>
            <p:cNvSpPr>
              <a:spLocks/>
            </p:cNvSpPr>
            <p:nvPr/>
          </p:nvSpPr>
          <p:spPr bwMode="auto">
            <a:xfrm>
              <a:off x="504" y="590"/>
              <a:ext cx="350" cy="6"/>
            </a:xfrm>
            <a:custGeom>
              <a:avLst/>
              <a:gdLst>
                <a:gd name="T0" fmla="*/ 345 w 350"/>
                <a:gd name="T1" fmla="*/ 0 h 6"/>
                <a:gd name="T2" fmla="*/ 347 w 350"/>
                <a:gd name="T3" fmla="*/ 0 h 6"/>
                <a:gd name="T4" fmla="*/ 0 w 350"/>
                <a:gd name="T5" fmla="*/ 0 h 6"/>
                <a:gd name="T6" fmla="*/ 0 w 350"/>
                <a:gd name="T7" fmla="*/ 6 h 6"/>
                <a:gd name="T8" fmla="*/ 347 w 350"/>
                <a:gd name="T9" fmla="*/ 6 h 6"/>
                <a:gd name="T10" fmla="*/ 350 w 350"/>
                <a:gd name="T11" fmla="*/ 6 h 6"/>
                <a:gd name="T12" fmla="*/ 347 w 350"/>
                <a:gd name="T13" fmla="*/ 6 h 6"/>
                <a:gd name="T14" fmla="*/ 350 w 350"/>
                <a:gd name="T15" fmla="*/ 6 h 6"/>
                <a:gd name="T16" fmla="*/ 350 w 350"/>
                <a:gd name="T17" fmla="*/ 6 h 6"/>
                <a:gd name="T18" fmla="*/ 345 w 35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345" y="0"/>
                  </a:moveTo>
                  <a:lnTo>
                    <a:pt x="347" y="0"/>
                  </a:lnTo>
                  <a:lnTo>
                    <a:pt x="0" y="0"/>
                  </a:lnTo>
                  <a:lnTo>
                    <a:pt x="0" y="6"/>
                  </a:lnTo>
                  <a:lnTo>
                    <a:pt x="347" y="6"/>
                  </a:lnTo>
                  <a:lnTo>
                    <a:pt x="350" y="6"/>
                  </a:lnTo>
                  <a:lnTo>
                    <a:pt x="347" y="6"/>
                  </a:lnTo>
                  <a:lnTo>
                    <a:pt x="350" y="6"/>
                  </a:lnTo>
                  <a:lnTo>
                    <a:pt x="3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9" name="Freeform 46"/>
            <p:cNvSpPr>
              <a:spLocks/>
            </p:cNvSpPr>
            <p:nvPr/>
          </p:nvSpPr>
          <p:spPr bwMode="auto">
            <a:xfrm>
              <a:off x="849" y="454"/>
              <a:ext cx="102" cy="142"/>
            </a:xfrm>
            <a:custGeom>
              <a:avLst/>
              <a:gdLst>
                <a:gd name="T0" fmla="*/ 94 w 102"/>
                <a:gd name="T1" fmla="*/ 12 h 142"/>
                <a:gd name="T2" fmla="*/ 89 w 102"/>
                <a:gd name="T3" fmla="*/ 6 h 142"/>
                <a:gd name="T4" fmla="*/ 0 w 102"/>
                <a:gd name="T5" fmla="*/ 136 h 142"/>
                <a:gd name="T6" fmla="*/ 5 w 102"/>
                <a:gd name="T7" fmla="*/ 142 h 142"/>
                <a:gd name="T8" fmla="*/ 94 w 102"/>
                <a:gd name="T9" fmla="*/ 9 h 142"/>
                <a:gd name="T10" fmla="*/ 91 w 102"/>
                <a:gd name="T11" fmla="*/ 3 h 142"/>
                <a:gd name="T12" fmla="*/ 94 w 102"/>
                <a:gd name="T13" fmla="*/ 9 h 142"/>
                <a:gd name="T14" fmla="*/ 102 w 102"/>
                <a:gd name="T15" fmla="*/ 0 h 142"/>
                <a:gd name="T16" fmla="*/ 91 w 102"/>
                <a:gd name="T17" fmla="*/ 3 h 142"/>
                <a:gd name="T18" fmla="*/ 94 w 102"/>
                <a:gd name="T19" fmla="*/ 1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2"/>
                <a:gd name="T32" fmla="*/ 102 w 10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2">
                  <a:moveTo>
                    <a:pt x="94" y="12"/>
                  </a:moveTo>
                  <a:lnTo>
                    <a:pt x="89" y="6"/>
                  </a:lnTo>
                  <a:lnTo>
                    <a:pt x="0" y="136"/>
                  </a:lnTo>
                  <a:lnTo>
                    <a:pt x="5" y="142"/>
                  </a:lnTo>
                  <a:lnTo>
                    <a:pt x="94" y="9"/>
                  </a:lnTo>
                  <a:lnTo>
                    <a:pt x="91" y="3"/>
                  </a:lnTo>
                  <a:lnTo>
                    <a:pt x="94" y="9"/>
                  </a:lnTo>
                  <a:lnTo>
                    <a:pt x="102" y="0"/>
                  </a:lnTo>
                  <a:lnTo>
                    <a:pt x="91" y="3"/>
                  </a:lnTo>
                  <a:lnTo>
                    <a:pt x="9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0" name="Freeform 47"/>
            <p:cNvSpPr>
              <a:spLocks/>
            </p:cNvSpPr>
            <p:nvPr/>
          </p:nvSpPr>
          <p:spPr bwMode="auto">
            <a:xfrm>
              <a:off x="504" y="593"/>
              <a:ext cx="453" cy="99"/>
            </a:xfrm>
            <a:custGeom>
              <a:avLst/>
              <a:gdLst>
                <a:gd name="T0" fmla="*/ 453 w 453"/>
                <a:gd name="T1" fmla="*/ 0 h 99"/>
                <a:gd name="T2" fmla="*/ 0 w 453"/>
                <a:gd name="T3" fmla="*/ 0 h 99"/>
                <a:gd name="T4" fmla="*/ 337 w 453"/>
                <a:gd name="T5" fmla="*/ 99 h 99"/>
                <a:gd name="T6" fmla="*/ 453 w 453"/>
                <a:gd name="T7" fmla="*/ 0 h 99"/>
                <a:gd name="T8" fmla="*/ 0 60000 65536"/>
                <a:gd name="T9" fmla="*/ 0 60000 65536"/>
                <a:gd name="T10" fmla="*/ 0 60000 65536"/>
                <a:gd name="T11" fmla="*/ 0 60000 65536"/>
                <a:gd name="T12" fmla="*/ 0 w 453"/>
                <a:gd name="T13" fmla="*/ 0 h 99"/>
                <a:gd name="T14" fmla="*/ 453 w 453"/>
                <a:gd name="T15" fmla="*/ 99 h 99"/>
              </a:gdLst>
              <a:ahLst/>
              <a:cxnLst>
                <a:cxn ang="T8">
                  <a:pos x="T0" y="T1"/>
                </a:cxn>
                <a:cxn ang="T9">
                  <a:pos x="T2" y="T3"/>
                </a:cxn>
                <a:cxn ang="T10">
                  <a:pos x="T4" y="T5"/>
                </a:cxn>
                <a:cxn ang="T11">
                  <a:pos x="T6" y="T7"/>
                </a:cxn>
              </a:cxnLst>
              <a:rect l="T12" t="T13" r="T14" b="T15"/>
              <a:pathLst>
                <a:path w="453" h="99">
                  <a:moveTo>
                    <a:pt x="453" y="0"/>
                  </a:moveTo>
                  <a:lnTo>
                    <a:pt x="0" y="0"/>
                  </a:lnTo>
                  <a:lnTo>
                    <a:pt x="337" y="99"/>
                  </a:lnTo>
                  <a:lnTo>
                    <a:pt x="45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1" name="Freeform 48"/>
            <p:cNvSpPr>
              <a:spLocks/>
            </p:cNvSpPr>
            <p:nvPr/>
          </p:nvSpPr>
          <p:spPr bwMode="auto">
            <a:xfrm>
              <a:off x="480" y="590"/>
              <a:ext cx="477" cy="6"/>
            </a:xfrm>
            <a:custGeom>
              <a:avLst/>
              <a:gdLst>
                <a:gd name="T0" fmla="*/ 24 w 477"/>
                <a:gd name="T1" fmla="*/ 0 h 6"/>
                <a:gd name="T2" fmla="*/ 24 w 477"/>
                <a:gd name="T3" fmla="*/ 6 h 6"/>
                <a:gd name="T4" fmla="*/ 477 w 477"/>
                <a:gd name="T5" fmla="*/ 6 h 6"/>
                <a:gd name="T6" fmla="*/ 477 w 477"/>
                <a:gd name="T7" fmla="*/ 0 h 6"/>
                <a:gd name="T8" fmla="*/ 24 w 477"/>
                <a:gd name="T9" fmla="*/ 0 h 6"/>
                <a:gd name="T10" fmla="*/ 24 w 477"/>
                <a:gd name="T11" fmla="*/ 6 h 6"/>
                <a:gd name="T12" fmla="*/ 24 w 477"/>
                <a:gd name="T13" fmla="*/ 0 h 6"/>
                <a:gd name="T14" fmla="*/ 0 w 477"/>
                <a:gd name="T15" fmla="*/ 0 h 6"/>
                <a:gd name="T16" fmla="*/ 24 w 477"/>
                <a:gd name="T17" fmla="*/ 6 h 6"/>
                <a:gd name="T18" fmla="*/ 24 w 47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7"/>
                <a:gd name="T31" fmla="*/ 0 h 6"/>
                <a:gd name="T32" fmla="*/ 477 w 47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7" h="6">
                  <a:moveTo>
                    <a:pt x="24" y="0"/>
                  </a:moveTo>
                  <a:lnTo>
                    <a:pt x="24" y="6"/>
                  </a:lnTo>
                  <a:lnTo>
                    <a:pt x="477" y="6"/>
                  </a:lnTo>
                  <a:lnTo>
                    <a:pt x="477" y="0"/>
                  </a:lnTo>
                  <a:lnTo>
                    <a:pt x="24" y="0"/>
                  </a:lnTo>
                  <a:lnTo>
                    <a:pt x="24" y="6"/>
                  </a:lnTo>
                  <a:lnTo>
                    <a:pt x="24" y="0"/>
                  </a:lnTo>
                  <a:lnTo>
                    <a:pt x="0" y="0"/>
                  </a:lnTo>
                  <a:lnTo>
                    <a:pt x="24" y="6"/>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2" name="Freeform 49"/>
            <p:cNvSpPr>
              <a:spLocks/>
            </p:cNvSpPr>
            <p:nvPr/>
          </p:nvSpPr>
          <p:spPr bwMode="auto">
            <a:xfrm>
              <a:off x="504" y="590"/>
              <a:ext cx="337" cy="108"/>
            </a:xfrm>
            <a:custGeom>
              <a:avLst/>
              <a:gdLst>
                <a:gd name="T0" fmla="*/ 334 w 337"/>
                <a:gd name="T1" fmla="*/ 99 h 108"/>
                <a:gd name="T2" fmla="*/ 337 w 337"/>
                <a:gd name="T3" fmla="*/ 99 h 108"/>
                <a:gd name="T4" fmla="*/ 0 w 337"/>
                <a:gd name="T5" fmla="*/ 0 h 108"/>
                <a:gd name="T6" fmla="*/ 0 w 337"/>
                <a:gd name="T7" fmla="*/ 6 h 108"/>
                <a:gd name="T8" fmla="*/ 334 w 337"/>
                <a:gd name="T9" fmla="*/ 108 h 108"/>
                <a:gd name="T10" fmla="*/ 337 w 337"/>
                <a:gd name="T11" fmla="*/ 105 h 108"/>
                <a:gd name="T12" fmla="*/ 334 w 337"/>
                <a:gd name="T13" fmla="*/ 108 h 108"/>
                <a:gd name="T14" fmla="*/ 337 w 337"/>
                <a:gd name="T15" fmla="*/ 108 h 108"/>
                <a:gd name="T16" fmla="*/ 337 w 337"/>
                <a:gd name="T17" fmla="*/ 105 h 108"/>
                <a:gd name="T18" fmla="*/ 334 w 337"/>
                <a:gd name="T19" fmla="*/ 99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108"/>
                <a:gd name="T32" fmla="*/ 337 w 33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108">
                  <a:moveTo>
                    <a:pt x="334" y="99"/>
                  </a:moveTo>
                  <a:lnTo>
                    <a:pt x="337" y="99"/>
                  </a:lnTo>
                  <a:lnTo>
                    <a:pt x="0" y="0"/>
                  </a:lnTo>
                  <a:lnTo>
                    <a:pt x="0" y="6"/>
                  </a:lnTo>
                  <a:lnTo>
                    <a:pt x="334" y="108"/>
                  </a:lnTo>
                  <a:lnTo>
                    <a:pt x="337" y="105"/>
                  </a:lnTo>
                  <a:lnTo>
                    <a:pt x="334" y="108"/>
                  </a:lnTo>
                  <a:lnTo>
                    <a:pt x="337" y="108"/>
                  </a:lnTo>
                  <a:lnTo>
                    <a:pt x="337" y="105"/>
                  </a:lnTo>
                  <a:lnTo>
                    <a:pt x="33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3" name="Freeform 50"/>
            <p:cNvSpPr>
              <a:spLocks/>
            </p:cNvSpPr>
            <p:nvPr/>
          </p:nvSpPr>
          <p:spPr bwMode="auto">
            <a:xfrm>
              <a:off x="838" y="590"/>
              <a:ext cx="129" cy="105"/>
            </a:xfrm>
            <a:custGeom>
              <a:avLst/>
              <a:gdLst>
                <a:gd name="T0" fmla="*/ 119 w 129"/>
                <a:gd name="T1" fmla="*/ 6 h 105"/>
                <a:gd name="T2" fmla="*/ 116 w 129"/>
                <a:gd name="T3" fmla="*/ 0 h 105"/>
                <a:gd name="T4" fmla="*/ 0 w 129"/>
                <a:gd name="T5" fmla="*/ 99 h 105"/>
                <a:gd name="T6" fmla="*/ 3 w 129"/>
                <a:gd name="T7" fmla="*/ 105 h 105"/>
                <a:gd name="T8" fmla="*/ 121 w 129"/>
                <a:gd name="T9" fmla="*/ 6 h 105"/>
                <a:gd name="T10" fmla="*/ 119 w 129"/>
                <a:gd name="T11" fmla="*/ 0 h 105"/>
                <a:gd name="T12" fmla="*/ 121 w 129"/>
                <a:gd name="T13" fmla="*/ 6 h 105"/>
                <a:gd name="T14" fmla="*/ 129 w 129"/>
                <a:gd name="T15" fmla="*/ 0 h 105"/>
                <a:gd name="T16" fmla="*/ 119 w 129"/>
                <a:gd name="T17" fmla="*/ 0 h 105"/>
                <a:gd name="T18" fmla="*/ 119 w 129"/>
                <a:gd name="T19" fmla="*/ 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05"/>
                <a:gd name="T32" fmla="*/ 129 w 129"/>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05">
                  <a:moveTo>
                    <a:pt x="119" y="6"/>
                  </a:moveTo>
                  <a:lnTo>
                    <a:pt x="116" y="0"/>
                  </a:lnTo>
                  <a:lnTo>
                    <a:pt x="0" y="99"/>
                  </a:lnTo>
                  <a:lnTo>
                    <a:pt x="3" y="105"/>
                  </a:lnTo>
                  <a:lnTo>
                    <a:pt x="121" y="6"/>
                  </a:lnTo>
                  <a:lnTo>
                    <a:pt x="119" y="0"/>
                  </a:lnTo>
                  <a:lnTo>
                    <a:pt x="121" y="6"/>
                  </a:lnTo>
                  <a:lnTo>
                    <a:pt x="129" y="0"/>
                  </a:lnTo>
                  <a:lnTo>
                    <a:pt x="119" y="0"/>
                  </a:lnTo>
                  <a:lnTo>
                    <a:pt x="11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4" name="Freeform 51"/>
            <p:cNvSpPr>
              <a:spLocks/>
            </p:cNvSpPr>
            <p:nvPr/>
          </p:nvSpPr>
          <p:spPr bwMode="auto">
            <a:xfrm>
              <a:off x="504" y="593"/>
              <a:ext cx="436" cy="195"/>
            </a:xfrm>
            <a:custGeom>
              <a:avLst/>
              <a:gdLst>
                <a:gd name="T0" fmla="*/ 436 w 436"/>
                <a:gd name="T1" fmla="*/ 132 h 195"/>
                <a:gd name="T2" fmla="*/ 0 w 436"/>
                <a:gd name="T3" fmla="*/ 0 h 195"/>
                <a:gd name="T4" fmla="*/ 302 w 436"/>
                <a:gd name="T5" fmla="*/ 195 h 195"/>
                <a:gd name="T6" fmla="*/ 436 w 436"/>
                <a:gd name="T7" fmla="*/ 132 h 195"/>
                <a:gd name="T8" fmla="*/ 0 60000 65536"/>
                <a:gd name="T9" fmla="*/ 0 60000 65536"/>
                <a:gd name="T10" fmla="*/ 0 60000 65536"/>
                <a:gd name="T11" fmla="*/ 0 60000 65536"/>
                <a:gd name="T12" fmla="*/ 0 w 436"/>
                <a:gd name="T13" fmla="*/ 0 h 195"/>
                <a:gd name="T14" fmla="*/ 436 w 436"/>
                <a:gd name="T15" fmla="*/ 195 h 195"/>
              </a:gdLst>
              <a:ahLst/>
              <a:cxnLst>
                <a:cxn ang="T8">
                  <a:pos x="T0" y="T1"/>
                </a:cxn>
                <a:cxn ang="T9">
                  <a:pos x="T2" y="T3"/>
                </a:cxn>
                <a:cxn ang="T10">
                  <a:pos x="T4" y="T5"/>
                </a:cxn>
                <a:cxn ang="T11">
                  <a:pos x="T6" y="T7"/>
                </a:cxn>
              </a:cxnLst>
              <a:rect l="T12" t="T13" r="T14" b="T15"/>
              <a:pathLst>
                <a:path w="436" h="195">
                  <a:moveTo>
                    <a:pt x="436" y="132"/>
                  </a:moveTo>
                  <a:lnTo>
                    <a:pt x="0" y="0"/>
                  </a:lnTo>
                  <a:lnTo>
                    <a:pt x="302" y="195"/>
                  </a:lnTo>
                  <a:lnTo>
                    <a:pt x="436"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5" name="Freeform 52"/>
            <p:cNvSpPr>
              <a:spLocks/>
            </p:cNvSpPr>
            <p:nvPr/>
          </p:nvSpPr>
          <p:spPr bwMode="auto">
            <a:xfrm>
              <a:off x="482" y="584"/>
              <a:ext cx="461" cy="144"/>
            </a:xfrm>
            <a:custGeom>
              <a:avLst/>
              <a:gdLst>
                <a:gd name="T0" fmla="*/ 22 w 461"/>
                <a:gd name="T1" fmla="*/ 6 h 144"/>
                <a:gd name="T2" fmla="*/ 22 w 461"/>
                <a:gd name="T3" fmla="*/ 12 h 144"/>
                <a:gd name="T4" fmla="*/ 458 w 461"/>
                <a:gd name="T5" fmla="*/ 144 h 144"/>
                <a:gd name="T6" fmla="*/ 461 w 461"/>
                <a:gd name="T7" fmla="*/ 135 h 144"/>
                <a:gd name="T8" fmla="*/ 22 w 461"/>
                <a:gd name="T9" fmla="*/ 6 h 144"/>
                <a:gd name="T10" fmla="*/ 19 w 461"/>
                <a:gd name="T11" fmla="*/ 12 h 144"/>
                <a:gd name="T12" fmla="*/ 22 w 461"/>
                <a:gd name="T13" fmla="*/ 6 h 144"/>
                <a:gd name="T14" fmla="*/ 0 w 461"/>
                <a:gd name="T15" fmla="*/ 0 h 144"/>
                <a:gd name="T16" fmla="*/ 19 w 461"/>
                <a:gd name="T17" fmla="*/ 12 h 144"/>
                <a:gd name="T18" fmla="*/ 22 w 461"/>
                <a:gd name="T19" fmla="*/ 6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1"/>
                <a:gd name="T31" fmla="*/ 0 h 144"/>
                <a:gd name="T32" fmla="*/ 461 w 46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1" h="144">
                  <a:moveTo>
                    <a:pt x="22" y="6"/>
                  </a:moveTo>
                  <a:lnTo>
                    <a:pt x="22" y="12"/>
                  </a:lnTo>
                  <a:lnTo>
                    <a:pt x="458" y="144"/>
                  </a:lnTo>
                  <a:lnTo>
                    <a:pt x="461" y="135"/>
                  </a:lnTo>
                  <a:lnTo>
                    <a:pt x="22" y="6"/>
                  </a:lnTo>
                  <a:lnTo>
                    <a:pt x="19" y="12"/>
                  </a:lnTo>
                  <a:lnTo>
                    <a:pt x="22" y="6"/>
                  </a:lnTo>
                  <a:lnTo>
                    <a:pt x="0" y="0"/>
                  </a:lnTo>
                  <a:lnTo>
                    <a:pt x="19" y="12"/>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6" name="Freeform 53"/>
            <p:cNvSpPr>
              <a:spLocks/>
            </p:cNvSpPr>
            <p:nvPr/>
          </p:nvSpPr>
          <p:spPr bwMode="auto">
            <a:xfrm>
              <a:off x="501" y="590"/>
              <a:ext cx="305" cy="201"/>
            </a:xfrm>
            <a:custGeom>
              <a:avLst/>
              <a:gdLst>
                <a:gd name="T0" fmla="*/ 302 w 305"/>
                <a:gd name="T1" fmla="*/ 192 h 201"/>
                <a:gd name="T2" fmla="*/ 305 w 305"/>
                <a:gd name="T3" fmla="*/ 192 h 201"/>
                <a:gd name="T4" fmla="*/ 3 w 305"/>
                <a:gd name="T5" fmla="*/ 0 h 201"/>
                <a:gd name="T6" fmla="*/ 0 w 305"/>
                <a:gd name="T7" fmla="*/ 6 h 201"/>
                <a:gd name="T8" fmla="*/ 302 w 305"/>
                <a:gd name="T9" fmla="*/ 201 h 201"/>
                <a:gd name="T10" fmla="*/ 305 w 305"/>
                <a:gd name="T11" fmla="*/ 201 h 201"/>
                <a:gd name="T12" fmla="*/ 302 w 305"/>
                <a:gd name="T13" fmla="*/ 201 h 201"/>
                <a:gd name="T14" fmla="*/ 305 w 305"/>
                <a:gd name="T15" fmla="*/ 201 h 201"/>
                <a:gd name="T16" fmla="*/ 305 w 305"/>
                <a:gd name="T17" fmla="*/ 201 h 201"/>
                <a:gd name="T18" fmla="*/ 302 w 305"/>
                <a:gd name="T19" fmla="*/ 192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302" y="192"/>
                  </a:moveTo>
                  <a:lnTo>
                    <a:pt x="305" y="192"/>
                  </a:lnTo>
                  <a:lnTo>
                    <a:pt x="3" y="0"/>
                  </a:lnTo>
                  <a:lnTo>
                    <a:pt x="0" y="6"/>
                  </a:lnTo>
                  <a:lnTo>
                    <a:pt x="302" y="201"/>
                  </a:lnTo>
                  <a:lnTo>
                    <a:pt x="305" y="201"/>
                  </a:lnTo>
                  <a:lnTo>
                    <a:pt x="302" y="201"/>
                  </a:lnTo>
                  <a:lnTo>
                    <a:pt x="305" y="201"/>
                  </a:lnTo>
                  <a:lnTo>
                    <a:pt x="302"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7" name="Freeform 54"/>
            <p:cNvSpPr>
              <a:spLocks/>
            </p:cNvSpPr>
            <p:nvPr/>
          </p:nvSpPr>
          <p:spPr bwMode="auto">
            <a:xfrm>
              <a:off x="803" y="719"/>
              <a:ext cx="148" cy="72"/>
            </a:xfrm>
            <a:custGeom>
              <a:avLst/>
              <a:gdLst>
                <a:gd name="T0" fmla="*/ 137 w 148"/>
                <a:gd name="T1" fmla="*/ 9 h 72"/>
                <a:gd name="T2" fmla="*/ 137 w 148"/>
                <a:gd name="T3" fmla="*/ 0 h 72"/>
                <a:gd name="T4" fmla="*/ 0 w 148"/>
                <a:gd name="T5" fmla="*/ 63 h 72"/>
                <a:gd name="T6" fmla="*/ 3 w 148"/>
                <a:gd name="T7" fmla="*/ 72 h 72"/>
                <a:gd name="T8" fmla="*/ 140 w 148"/>
                <a:gd name="T9" fmla="*/ 9 h 72"/>
                <a:gd name="T10" fmla="*/ 140 w 148"/>
                <a:gd name="T11" fmla="*/ 0 h 72"/>
                <a:gd name="T12" fmla="*/ 140 w 148"/>
                <a:gd name="T13" fmla="*/ 9 h 72"/>
                <a:gd name="T14" fmla="*/ 148 w 148"/>
                <a:gd name="T15" fmla="*/ 3 h 72"/>
                <a:gd name="T16" fmla="*/ 140 w 148"/>
                <a:gd name="T17" fmla="*/ 0 h 72"/>
                <a:gd name="T18" fmla="*/ 137 w 148"/>
                <a:gd name="T19" fmla="*/ 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7" y="9"/>
                  </a:moveTo>
                  <a:lnTo>
                    <a:pt x="137" y="0"/>
                  </a:lnTo>
                  <a:lnTo>
                    <a:pt x="0" y="63"/>
                  </a:lnTo>
                  <a:lnTo>
                    <a:pt x="3" y="72"/>
                  </a:lnTo>
                  <a:lnTo>
                    <a:pt x="140" y="9"/>
                  </a:lnTo>
                  <a:lnTo>
                    <a:pt x="140" y="0"/>
                  </a:lnTo>
                  <a:lnTo>
                    <a:pt x="140" y="9"/>
                  </a:lnTo>
                  <a:lnTo>
                    <a:pt x="148" y="3"/>
                  </a:lnTo>
                  <a:lnTo>
                    <a:pt x="140" y="0"/>
                  </a:lnTo>
                  <a:lnTo>
                    <a:pt x="13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8" name="Freeform 55"/>
            <p:cNvSpPr>
              <a:spLocks/>
            </p:cNvSpPr>
            <p:nvPr/>
          </p:nvSpPr>
          <p:spPr bwMode="auto">
            <a:xfrm>
              <a:off x="504" y="593"/>
              <a:ext cx="393" cy="273"/>
            </a:xfrm>
            <a:custGeom>
              <a:avLst/>
              <a:gdLst>
                <a:gd name="T0" fmla="*/ 393 w 393"/>
                <a:gd name="T1" fmla="*/ 252 h 273"/>
                <a:gd name="T2" fmla="*/ 0 w 393"/>
                <a:gd name="T3" fmla="*/ 0 h 273"/>
                <a:gd name="T4" fmla="*/ 245 w 393"/>
                <a:gd name="T5" fmla="*/ 273 h 273"/>
                <a:gd name="T6" fmla="*/ 393 w 393"/>
                <a:gd name="T7" fmla="*/ 252 h 273"/>
                <a:gd name="T8" fmla="*/ 0 60000 65536"/>
                <a:gd name="T9" fmla="*/ 0 60000 65536"/>
                <a:gd name="T10" fmla="*/ 0 60000 65536"/>
                <a:gd name="T11" fmla="*/ 0 60000 65536"/>
                <a:gd name="T12" fmla="*/ 0 w 393"/>
                <a:gd name="T13" fmla="*/ 0 h 273"/>
                <a:gd name="T14" fmla="*/ 393 w 393"/>
                <a:gd name="T15" fmla="*/ 273 h 273"/>
              </a:gdLst>
              <a:ahLst/>
              <a:cxnLst>
                <a:cxn ang="T8">
                  <a:pos x="T0" y="T1"/>
                </a:cxn>
                <a:cxn ang="T9">
                  <a:pos x="T2" y="T3"/>
                </a:cxn>
                <a:cxn ang="T10">
                  <a:pos x="T4" y="T5"/>
                </a:cxn>
                <a:cxn ang="T11">
                  <a:pos x="T6" y="T7"/>
                </a:cxn>
              </a:cxnLst>
              <a:rect l="T12" t="T13" r="T14" b="T15"/>
              <a:pathLst>
                <a:path w="393" h="273">
                  <a:moveTo>
                    <a:pt x="393" y="252"/>
                  </a:moveTo>
                  <a:lnTo>
                    <a:pt x="0" y="0"/>
                  </a:lnTo>
                  <a:lnTo>
                    <a:pt x="245" y="273"/>
                  </a:lnTo>
                  <a:lnTo>
                    <a:pt x="393"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9" name="Freeform 56"/>
            <p:cNvSpPr>
              <a:spLocks/>
            </p:cNvSpPr>
            <p:nvPr/>
          </p:nvSpPr>
          <p:spPr bwMode="auto">
            <a:xfrm>
              <a:off x="485" y="578"/>
              <a:ext cx="412" cy="270"/>
            </a:xfrm>
            <a:custGeom>
              <a:avLst/>
              <a:gdLst>
                <a:gd name="T0" fmla="*/ 22 w 412"/>
                <a:gd name="T1" fmla="*/ 12 h 270"/>
                <a:gd name="T2" fmla="*/ 16 w 412"/>
                <a:gd name="T3" fmla="*/ 18 h 270"/>
                <a:gd name="T4" fmla="*/ 410 w 412"/>
                <a:gd name="T5" fmla="*/ 270 h 270"/>
                <a:gd name="T6" fmla="*/ 412 w 412"/>
                <a:gd name="T7" fmla="*/ 264 h 270"/>
                <a:gd name="T8" fmla="*/ 19 w 412"/>
                <a:gd name="T9" fmla="*/ 12 h 270"/>
                <a:gd name="T10" fmla="*/ 16 w 412"/>
                <a:gd name="T11" fmla="*/ 18 h 270"/>
                <a:gd name="T12" fmla="*/ 19 w 412"/>
                <a:gd name="T13" fmla="*/ 12 h 270"/>
                <a:gd name="T14" fmla="*/ 0 w 412"/>
                <a:gd name="T15" fmla="*/ 0 h 270"/>
                <a:gd name="T16" fmla="*/ 16 w 412"/>
                <a:gd name="T17" fmla="*/ 18 h 270"/>
                <a:gd name="T18" fmla="*/ 22 w 412"/>
                <a:gd name="T19" fmla="*/ 12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0"/>
                <a:gd name="T32" fmla="*/ 412 w 41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0">
                  <a:moveTo>
                    <a:pt x="22" y="12"/>
                  </a:moveTo>
                  <a:lnTo>
                    <a:pt x="16" y="18"/>
                  </a:lnTo>
                  <a:lnTo>
                    <a:pt x="410" y="270"/>
                  </a:lnTo>
                  <a:lnTo>
                    <a:pt x="412" y="264"/>
                  </a:lnTo>
                  <a:lnTo>
                    <a:pt x="19" y="12"/>
                  </a:lnTo>
                  <a:lnTo>
                    <a:pt x="16" y="18"/>
                  </a:lnTo>
                  <a:lnTo>
                    <a:pt x="19" y="12"/>
                  </a:lnTo>
                  <a:lnTo>
                    <a:pt x="0" y="0"/>
                  </a:lnTo>
                  <a:lnTo>
                    <a:pt x="16" y="18"/>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0" name="Freeform 57"/>
            <p:cNvSpPr>
              <a:spLocks/>
            </p:cNvSpPr>
            <p:nvPr/>
          </p:nvSpPr>
          <p:spPr bwMode="auto">
            <a:xfrm>
              <a:off x="501" y="590"/>
              <a:ext cx="251" cy="282"/>
            </a:xfrm>
            <a:custGeom>
              <a:avLst/>
              <a:gdLst>
                <a:gd name="T0" fmla="*/ 248 w 251"/>
                <a:gd name="T1" fmla="*/ 273 h 282"/>
                <a:gd name="T2" fmla="*/ 251 w 251"/>
                <a:gd name="T3" fmla="*/ 273 h 282"/>
                <a:gd name="T4" fmla="*/ 6 w 251"/>
                <a:gd name="T5" fmla="*/ 0 h 282"/>
                <a:gd name="T6" fmla="*/ 0 w 251"/>
                <a:gd name="T7" fmla="*/ 6 h 282"/>
                <a:gd name="T8" fmla="*/ 245 w 251"/>
                <a:gd name="T9" fmla="*/ 279 h 282"/>
                <a:gd name="T10" fmla="*/ 248 w 251"/>
                <a:gd name="T11" fmla="*/ 282 h 282"/>
                <a:gd name="T12" fmla="*/ 245 w 251"/>
                <a:gd name="T13" fmla="*/ 279 h 282"/>
                <a:gd name="T14" fmla="*/ 248 w 251"/>
                <a:gd name="T15" fmla="*/ 282 h 282"/>
                <a:gd name="T16" fmla="*/ 248 w 251"/>
                <a:gd name="T17" fmla="*/ 282 h 282"/>
                <a:gd name="T18" fmla="*/ 248 w 251"/>
                <a:gd name="T19" fmla="*/ 273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2"/>
                <a:gd name="T32" fmla="*/ 251 w 251"/>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2">
                  <a:moveTo>
                    <a:pt x="248" y="273"/>
                  </a:moveTo>
                  <a:lnTo>
                    <a:pt x="251" y="273"/>
                  </a:lnTo>
                  <a:lnTo>
                    <a:pt x="6" y="0"/>
                  </a:lnTo>
                  <a:lnTo>
                    <a:pt x="0" y="6"/>
                  </a:lnTo>
                  <a:lnTo>
                    <a:pt x="245" y="279"/>
                  </a:lnTo>
                  <a:lnTo>
                    <a:pt x="248" y="282"/>
                  </a:lnTo>
                  <a:lnTo>
                    <a:pt x="245" y="279"/>
                  </a:lnTo>
                  <a:lnTo>
                    <a:pt x="248" y="282"/>
                  </a:lnTo>
                  <a:lnTo>
                    <a:pt x="248"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1" name="Freeform 58"/>
            <p:cNvSpPr>
              <a:spLocks/>
            </p:cNvSpPr>
            <p:nvPr/>
          </p:nvSpPr>
          <p:spPr bwMode="auto">
            <a:xfrm>
              <a:off x="749" y="842"/>
              <a:ext cx="156" cy="30"/>
            </a:xfrm>
            <a:custGeom>
              <a:avLst/>
              <a:gdLst>
                <a:gd name="T0" fmla="*/ 146 w 156"/>
                <a:gd name="T1" fmla="*/ 6 h 30"/>
                <a:gd name="T2" fmla="*/ 146 w 156"/>
                <a:gd name="T3" fmla="*/ 0 h 30"/>
                <a:gd name="T4" fmla="*/ 0 w 156"/>
                <a:gd name="T5" fmla="*/ 21 h 30"/>
                <a:gd name="T6" fmla="*/ 0 w 156"/>
                <a:gd name="T7" fmla="*/ 30 h 30"/>
                <a:gd name="T8" fmla="*/ 148 w 156"/>
                <a:gd name="T9" fmla="*/ 6 h 30"/>
                <a:gd name="T10" fmla="*/ 148 w 156"/>
                <a:gd name="T11" fmla="*/ 0 h 30"/>
                <a:gd name="T12" fmla="*/ 148 w 156"/>
                <a:gd name="T13" fmla="*/ 6 h 30"/>
                <a:gd name="T14" fmla="*/ 156 w 156"/>
                <a:gd name="T15" fmla="*/ 6 h 30"/>
                <a:gd name="T16" fmla="*/ 148 w 156"/>
                <a:gd name="T17" fmla="*/ 0 h 30"/>
                <a:gd name="T18" fmla="*/ 146 w 156"/>
                <a:gd name="T19" fmla="*/ 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46" y="6"/>
                  </a:moveTo>
                  <a:lnTo>
                    <a:pt x="146" y="0"/>
                  </a:lnTo>
                  <a:lnTo>
                    <a:pt x="0" y="21"/>
                  </a:lnTo>
                  <a:lnTo>
                    <a:pt x="0" y="30"/>
                  </a:lnTo>
                  <a:lnTo>
                    <a:pt x="148" y="6"/>
                  </a:lnTo>
                  <a:lnTo>
                    <a:pt x="148" y="0"/>
                  </a:lnTo>
                  <a:lnTo>
                    <a:pt x="148" y="6"/>
                  </a:lnTo>
                  <a:lnTo>
                    <a:pt x="156" y="6"/>
                  </a:lnTo>
                  <a:lnTo>
                    <a:pt x="148" y="0"/>
                  </a:lnTo>
                  <a:lnTo>
                    <a:pt x="14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2" name="Freeform 59"/>
            <p:cNvSpPr>
              <a:spLocks/>
            </p:cNvSpPr>
            <p:nvPr/>
          </p:nvSpPr>
          <p:spPr bwMode="auto">
            <a:xfrm>
              <a:off x="504" y="593"/>
              <a:ext cx="321" cy="357"/>
            </a:xfrm>
            <a:custGeom>
              <a:avLst/>
              <a:gdLst>
                <a:gd name="T0" fmla="*/ 321 w 321"/>
                <a:gd name="T1" fmla="*/ 357 h 357"/>
                <a:gd name="T2" fmla="*/ 0 w 321"/>
                <a:gd name="T3" fmla="*/ 0 h 357"/>
                <a:gd name="T4" fmla="*/ 172 w 321"/>
                <a:gd name="T5" fmla="*/ 336 h 357"/>
                <a:gd name="T6" fmla="*/ 321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321" y="357"/>
                  </a:moveTo>
                  <a:lnTo>
                    <a:pt x="0" y="0"/>
                  </a:lnTo>
                  <a:lnTo>
                    <a:pt x="172" y="336"/>
                  </a:lnTo>
                  <a:lnTo>
                    <a:pt x="321"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3" name="Freeform 60"/>
            <p:cNvSpPr>
              <a:spLocks/>
            </p:cNvSpPr>
            <p:nvPr/>
          </p:nvSpPr>
          <p:spPr bwMode="auto">
            <a:xfrm>
              <a:off x="490" y="574"/>
              <a:ext cx="337" cy="379"/>
            </a:xfrm>
            <a:custGeom>
              <a:avLst/>
              <a:gdLst>
                <a:gd name="T0" fmla="*/ 17 w 337"/>
                <a:gd name="T1" fmla="*/ 16 h 379"/>
                <a:gd name="T2" fmla="*/ 11 w 337"/>
                <a:gd name="T3" fmla="*/ 22 h 379"/>
                <a:gd name="T4" fmla="*/ 332 w 337"/>
                <a:gd name="T5" fmla="*/ 379 h 379"/>
                <a:gd name="T6" fmla="*/ 337 w 337"/>
                <a:gd name="T7" fmla="*/ 373 h 379"/>
                <a:gd name="T8" fmla="*/ 17 w 337"/>
                <a:gd name="T9" fmla="*/ 16 h 379"/>
                <a:gd name="T10" fmla="*/ 11 w 337"/>
                <a:gd name="T11" fmla="*/ 22 h 379"/>
                <a:gd name="T12" fmla="*/ 17 w 337"/>
                <a:gd name="T13" fmla="*/ 16 h 379"/>
                <a:gd name="T14" fmla="*/ 0 w 337"/>
                <a:gd name="T15" fmla="*/ 0 h 379"/>
                <a:gd name="T16" fmla="*/ 11 w 337"/>
                <a:gd name="T17" fmla="*/ 22 h 379"/>
                <a:gd name="T18" fmla="*/ 17 w 337"/>
                <a:gd name="T19" fmla="*/ 1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379"/>
                <a:gd name="T32" fmla="*/ 337 w 33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379">
                  <a:moveTo>
                    <a:pt x="17" y="16"/>
                  </a:moveTo>
                  <a:lnTo>
                    <a:pt x="11" y="22"/>
                  </a:lnTo>
                  <a:lnTo>
                    <a:pt x="332" y="379"/>
                  </a:lnTo>
                  <a:lnTo>
                    <a:pt x="337" y="373"/>
                  </a:lnTo>
                  <a:lnTo>
                    <a:pt x="17" y="16"/>
                  </a:lnTo>
                  <a:lnTo>
                    <a:pt x="11" y="22"/>
                  </a:lnTo>
                  <a:lnTo>
                    <a:pt x="17" y="16"/>
                  </a:lnTo>
                  <a:lnTo>
                    <a:pt x="0" y="0"/>
                  </a:lnTo>
                  <a:lnTo>
                    <a:pt x="11" y="22"/>
                  </a:lnTo>
                  <a:lnTo>
                    <a:pt x="1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4" name="Freeform 61"/>
            <p:cNvSpPr>
              <a:spLocks/>
            </p:cNvSpPr>
            <p:nvPr/>
          </p:nvSpPr>
          <p:spPr bwMode="auto">
            <a:xfrm>
              <a:off x="501" y="590"/>
              <a:ext cx="181" cy="342"/>
            </a:xfrm>
            <a:custGeom>
              <a:avLst/>
              <a:gdLst>
                <a:gd name="T0" fmla="*/ 178 w 181"/>
                <a:gd name="T1" fmla="*/ 336 h 342"/>
                <a:gd name="T2" fmla="*/ 181 w 181"/>
                <a:gd name="T3" fmla="*/ 336 h 342"/>
                <a:gd name="T4" fmla="*/ 6 w 181"/>
                <a:gd name="T5" fmla="*/ 0 h 342"/>
                <a:gd name="T6" fmla="*/ 0 w 181"/>
                <a:gd name="T7" fmla="*/ 6 h 342"/>
                <a:gd name="T8" fmla="*/ 173 w 181"/>
                <a:gd name="T9" fmla="*/ 339 h 342"/>
                <a:gd name="T10" fmla="*/ 175 w 181"/>
                <a:gd name="T11" fmla="*/ 342 h 342"/>
                <a:gd name="T12" fmla="*/ 173 w 181"/>
                <a:gd name="T13" fmla="*/ 339 h 342"/>
                <a:gd name="T14" fmla="*/ 175 w 181"/>
                <a:gd name="T15" fmla="*/ 342 h 342"/>
                <a:gd name="T16" fmla="*/ 175 w 181"/>
                <a:gd name="T17" fmla="*/ 342 h 342"/>
                <a:gd name="T18" fmla="*/ 178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178" y="336"/>
                  </a:moveTo>
                  <a:lnTo>
                    <a:pt x="181" y="336"/>
                  </a:lnTo>
                  <a:lnTo>
                    <a:pt x="6" y="0"/>
                  </a:lnTo>
                  <a:lnTo>
                    <a:pt x="0" y="6"/>
                  </a:lnTo>
                  <a:lnTo>
                    <a:pt x="173" y="339"/>
                  </a:lnTo>
                  <a:lnTo>
                    <a:pt x="175" y="342"/>
                  </a:lnTo>
                  <a:lnTo>
                    <a:pt x="173" y="339"/>
                  </a:lnTo>
                  <a:lnTo>
                    <a:pt x="175" y="342"/>
                  </a:lnTo>
                  <a:lnTo>
                    <a:pt x="17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5" name="Freeform 62"/>
            <p:cNvSpPr>
              <a:spLocks/>
            </p:cNvSpPr>
            <p:nvPr/>
          </p:nvSpPr>
          <p:spPr bwMode="auto">
            <a:xfrm>
              <a:off x="676" y="926"/>
              <a:ext cx="157" cy="30"/>
            </a:xfrm>
            <a:custGeom>
              <a:avLst/>
              <a:gdLst>
                <a:gd name="T0" fmla="*/ 146 w 157"/>
                <a:gd name="T1" fmla="*/ 27 h 30"/>
                <a:gd name="T2" fmla="*/ 149 w 157"/>
                <a:gd name="T3" fmla="*/ 21 h 30"/>
                <a:gd name="T4" fmla="*/ 3 w 157"/>
                <a:gd name="T5" fmla="*/ 0 h 30"/>
                <a:gd name="T6" fmla="*/ 0 w 157"/>
                <a:gd name="T7" fmla="*/ 6 h 30"/>
                <a:gd name="T8" fmla="*/ 149 w 157"/>
                <a:gd name="T9" fmla="*/ 27 h 30"/>
                <a:gd name="T10" fmla="*/ 151 w 157"/>
                <a:gd name="T11" fmla="*/ 21 h 30"/>
                <a:gd name="T12" fmla="*/ 149 w 157"/>
                <a:gd name="T13" fmla="*/ 27 h 30"/>
                <a:gd name="T14" fmla="*/ 157 w 157"/>
                <a:gd name="T15" fmla="*/ 30 h 30"/>
                <a:gd name="T16" fmla="*/ 151 w 157"/>
                <a:gd name="T17" fmla="*/ 21 h 30"/>
                <a:gd name="T18" fmla="*/ 146 w 157"/>
                <a:gd name="T19" fmla="*/ 2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30"/>
                <a:gd name="T32" fmla="*/ 157 w 15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30">
                  <a:moveTo>
                    <a:pt x="146" y="27"/>
                  </a:moveTo>
                  <a:lnTo>
                    <a:pt x="149" y="21"/>
                  </a:lnTo>
                  <a:lnTo>
                    <a:pt x="3" y="0"/>
                  </a:lnTo>
                  <a:lnTo>
                    <a:pt x="0" y="6"/>
                  </a:lnTo>
                  <a:lnTo>
                    <a:pt x="149" y="27"/>
                  </a:lnTo>
                  <a:lnTo>
                    <a:pt x="151" y="21"/>
                  </a:lnTo>
                  <a:lnTo>
                    <a:pt x="149" y="27"/>
                  </a:lnTo>
                  <a:lnTo>
                    <a:pt x="157" y="30"/>
                  </a:lnTo>
                  <a:lnTo>
                    <a:pt x="151" y="21"/>
                  </a:lnTo>
                  <a:lnTo>
                    <a:pt x="14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6" name="Freeform 63"/>
            <p:cNvSpPr>
              <a:spLocks/>
            </p:cNvSpPr>
            <p:nvPr/>
          </p:nvSpPr>
          <p:spPr bwMode="auto">
            <a:xfrm>
              <a:off x="504" y="593"/>
              <a:ext cx="226" cy="439"/>
            </a:xfrm>
            <a:custGeom>
              <a:avLst/>
              <a:gdLst>
                <a:gd name="T0" fmla="*/ 226 w 226"/>
                <a:gd name="T1" fmla="*/ 439 h 439"/>
                <a:gd name="T2" fmla="*/ 0 w 226"/>
                <a:gd name="T3" fmla="*/ 0 h 439"/>
                <a:gd name="T4" fmla="*/ 89 w 226"/>
                <a:gd name="T5" fmla="*/ 376 h 439"/>
                <a:gd name="T6" fmla="*/ 226 w 226"/>
                <a:gd name="T7" fmla="*/ 439 h 439"/>
                <a:gd name="T8" fmla="*/ 0 60000 65536"/>
                <a:gd name="T9" fmla="*/ 0 60000 65536"/>
                <a:gd name="T10" fmla="*/ 0 60000 65536"/>
                <a:gd name="T11" fmla="*/ 0 60000 65536"/>
                <a:gd name="T12" fmla="*/ 0 w 226"/>
                <a:gd name="T13" fmla="*/ 0 h 439"/>
                <a:gd name="T14" fmla="*/ 226 w 226"/>
                <a:gd name="T15" fmla="*/ 439 h 439"/>
              </a:gdLst>
              <a:ahLst/>
              <a:cxnLst>
                <a:cxn ang="T8">
                  <a:pos x="T0" y="T1"/>
                </a:cxn>
                <a:cxn ang="T9">
                  <a:pos x="T2" y="T3"/>
                </a:cxn>
                <a:cxn ang="T10">
                  <a:pos x="T4" y="T5"/>
                </a:cxn>
                <a:cxn ang="T11">
                  <a:pos x="T6" y="T7"/>
                </a:cxn>
              </a:cxnLst>
              <a:rect l="T12" t="T13" r="T14" b="T15"/>
              <a:pathLst>
                <a:path w="226" h="439">
                  <a:moveTo>
                    <a:pt x="226" y="439"/>
                  </a:moveTo>
                  <a:lnTo>
                    <a:pt x="0" y="0"/>
                  </a:lnTo>
                  <a:lnTo>
                    <a:pt x="89" y="376"/>
                  </a:lnTo>
                  <a:lnTo>
                    <a:pt x="226"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7" name="Freeform 64"/>
            <p:cNvSpPr>
              <a:spLocks/>
            </p:cNvSpPr>
            <p:nvPr/>
          </p:nvSpPr>
          <p:spPr bwMode="auto">
            <a:xfrm>
              <a:off x="496" y="568"/>
              <a:ext cx="237" cy="464"/>
            </a:xfrm>
            <a:custGeom>
              <a:avLst/>
              <a:gdLst>
                <a:gd name="T0" fmla="*/ 11 w 237"/>
                <a:gd name="T1" fmla="*/ 25 h 464"/>
                <a:gd name="T2" fmla="*/ 5 w 237"/>
                <a:gd name="T3" fmla="*/ 28 h 464"/>
                <a:gd name="T4" fmla="*/ 232 w 237"/>
                <a:gd name="T5" fmla="*/ 464 h 464"/>
                <a:gd name="T6" fmla="*/ 237 w 237"/>
                <a:gd name="T7" fmla="*/ 461 h 464"/>
                <a:gd name="T8" fmla="*/ 11 w 237"/>
                <a:gd name="T9" fmla="*/ 22 h 464"/>
                <a:gd name="T10" fmla="*/ 5 w 237"/>
                <a:gd name="T11" fmla="*/ 25 h 464"/>
                <a:gd name="T12" fmla="*/ 11 w 237"/>
                <a:gd name="T13" fmla="*/ 22 h 464"/>
                <a:gd name="T14" fmla="*/ 0 w 237"/>
                <a:gd name="T15" fmla="*/ 0 h 464"/>
                <a:gd name="T16" fmla="*/ 5 w 237"/>
                <a:gd name="T17" fmla="*/ 25 h 464"/>
                <a:gd name="T18" fmla="*/ 11 w 237"/>
                <a:gd name="T19" fmla="*/ 25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11" y="25"/>
                  </a:moveTo>
                  <a:lnTo>
                    <a:pt x="5" y="28"/>
                  </a:lnTo>
                  <a:lnTo>
                    <a:pt x="232" y="464"/>
                  </a:lnTo>
                  <a:lnTo>
                    <a:pt x="237" y="461"/>
                  </a:lnTo>
                  <a:lnTo>
                    <a:pt x="11" y="22"/>
                  </a:lnTo>
                  <a:lnTo>
                    <a:pt x="5" y="25"/>
                  </a:lnTo>
                  <a:lnTo>
                    <a:pt x="11" y="22"/>
                  </a:lnTo>
                  <a:lnTo>
                    <a:pt x="0" y="0"/>
                  </a:lnTo>
                  <a:lnTo>
                    <a:pt x="5"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8" name="Freeform 65"/>
            <p:cNvSpPr>
              <a:spLocks/>
            </p:cNvSpPr>
            <p:nvPr/>
          </p:nvSpPr>
          <p:spPr bwMode="auto">
            <a:xfrm>
              <a:off x="501" y="593"/>
              <a:ext cx="97" cy="379"/>
            </a:xfrm>
            <a:custGeom>
              <a:avLst/>
              <a:gdLst>
                <a:gd name="T0" fmla="*/ 94 w 97"/>
                <a:gd name="T1" fmla="*/ 373 h 379"/>
                <a:gd name="T2" fmla="*/ 97 w 97"/>
                <a:gd name="T3" fmla="*/ 373 h 379"/>
                <a:gd name="T4" fmla="*/ 6 w 97"/>
                <a:gd name="T5" fmla="*/ 0 h 379"/>
                <a:gd name="T6" fmla="*/ 0 w 97"/>
                <a:gd name="T7" fmla="*/ 0 h 379"/>
                <a:gd name="T8" fmla="*/ 89 w 97"/>
                <a:gd name="T9" fmla="*/ 376 h 379"/>
                <a:gd name="T10" fmla="*/ 92 w 97"/>
                <a:gd name="T11" fmla="*/ 379 h 379"/>
                <a:gd name="T12" fmla="*/ 89 w 97"/>
                <a:gd name="T13" fmla="*/ 376 h 379"/>
                <a:gd name="T14" fmla="*/ 89 w 97"/>
                <a:gd name="T15" fmla="*/ 379 h 379"/>
                <a:gd name="T16" fmla="*/ 92 w 97"/>
                <a:gd name="T17" fmla="*/ 379 h 379"/>
                <a:gd name="T18" fmla="*/ 94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94" y="373"/>
                  </a:moveTo>
                  <a:lnTo>
                    <a:pt x="97" y="373"/>
                  </a:lnTo>
                  <a:lnTo>
                    <a:pt x="6" y="0"/>
                  </a:lnTo>
                  <a:lnTo>
                    <a:pt x="0" y="0"/>
                  </a:lnTo>
                  <a:lnTo>
                    <a:pt x="89" y="376"/>
                  </a:lnTo>
                  <a:lnTo>
                    <a:pt x="92" y="379"/>
                  </a:lnTo>
                  <a:lnTo>
                    <a:pt x="89" y="376"/>
                  </a:lnTo>
                  <a:lnTo>
                    <a:pt x="89" y="379"/>
                  </a:lnTo>
                  <a:lnTo>
                    <a:pt x="92" y="379"/>
                  </a:lnTo>
                  <a:lnTo>
                    <a:pt x="94"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9" name="Freeform 66"/>
            <p:cNvSpPr>
              <a:spLocks/>
            </p:cNvSpPr>
            <p:nvPr/>
          </p:nvSpPr>
          <p:spPr bwMode="auto">
            <a:xfrm>
              <a:off x="593" y="966"/>
              <a:ext cx="145" cy="72"/>
            </a:xfrm>
            <a:custGeom>
              <a:avLst/>
              <a:gdLst>
                <a:gd name="T0" fmla="*/ 135 w 145"/>
                <a:gd name="T1" fmla="*/ 66 h 72"/>
                <a:gd name="T2" fmla="*/ 140 w 145"/>
                <a:gd name="T3" fmla="*/ 63 h 72"/>
                <a:gd name="T4" fmla="*/ 2 w 145"/>
                <a:gd name="T5" fmla="*/ 0 h 72"/>
                <a:gd name="T6" fmla="*/ 0 w 145"/>
                <a:gd name="T7" fmla="*/ 6 h 72"/>
                <a:gd name="T8" fmla="*/ 137 w 145"/>
                <a:gd name="T9" fmla="*/ 69 h 72"/>
                <a:gd name="T10" fmla="*/ 140 w 145"/>
                <a:gd name="T11" fmla="*/ 63 h 72"/>
                <a:gd name="T12" fmla="*/ 137 w 145"/>
                <a:gd name="T13" fmla="*/ 69 h 72"/>
                <a:gd name="T14" fmla="*/ 145 w 145"/>
                <a:gd name="T15" fmla="*/ 72 h 72"/>
                <a:gd name="T16" fmla="*/ 140 w 145"/>
                <a:gd name="T17" fmla="*/ 63 h 72"/>
                <a:gd name="T18" fmla="*/ 135 w 145"/>
                <a:gd name="T19" fmla="*/ 6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72"/>
                <a:gd name="T32" fmla="*/ 145 w 14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72">
                  <a:moveTo>
                    <a:pt x="135" y="66"/>
                  </a:moveTo>
                  <a:lnTo>
                    <a:pt x="140" y="63"/>
                  </a:lnTo>
                  <a:lnTo>
                    <a:pt x="2" y="0"/>
                  </a:lnTo>
                  <a:lnTo>
                    <a:pt x="0" y="6"/>
                  </a:lnTo>
                  <a:lnTo>
                    <a:pt x="137" y="69"/>
                  </a:lnTo>
                  <a:lnTo>
                    <a:pt x="140" y="63"/>
                  </a:lnTo>
                  <a:lnTo>
                    <a:pt x="137" y="69"/>
                  </a:lnTo>
                  <a:lnTo>
                    <a:pt x="145" y="72"/>
                  </a:lnTo>
                  <a:lnTo>
                    <a:pt x="140" y="63"/>
                  </a:lnTo>
                  <a:lnTo>
                    <a:pt x="135"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0" name="Freeform 67"/>
            <p:cNvSpPr>
              <a:spLocks/>
            </p:cNvSpPr>
            <p:nvPr/>
          </p:nvSpPr>
          <p:spPr bwMode="auto">
            <a:xfrm>
              <a:off x="504" y="593"/>
              <a:ext cx="116" cy="490"/>
            </a:xfrm>
            <a:custGeom>
              <a:avLst/>
              <a:gdLst>
                <a:gd name="T0" fmla="*/ 116 w 116"/>
                <a:gd name="T1" fmla="*/ 490 h 490"/>
                <a:gd name="T2" fmla="*/ 0 w 116"/>
                <a:gd name="T3" fmla="*/ 0 h 490"/>
                <a:gd name="T4" fmla="*/ 0 w 116"/>
                <a:gd name="T5" fmla="*/ 388 h 490"/>
                <a:gd name="T6" fmla="*/ 116 w 116"/>
                <a:gd name="T7" fmla="*/ 490 h 490"/>
                <a:gd name="T8" fmla="*/ 0 60000 65536"/>
                <a:gd name="T9" fmla="*/ 0 60000 65536"/>
                <a:gd name="T10" fmla="*/ 0 60000 65536"/>
                <a:gd name="T11" fmla="*/ 0 60000 65536"/>
                <a:gd name="T12" fmla="*/ 0 w 116"/>
                <a:gd name="T13" fmla="*/ 0 h 490"/>
                <a:gd name="T14" fmla="*/ 116 w 116"/>
                <a:gd name="T15" fmla="*/ 490 h 490"/>
              </a:gdLst>
              <a:ahLst/>
              <a:cxnLst>
                <a:cxn ang="T8">
                  <a:pos x="T0" y="T1"/>
                </a:cxn>
                <a:cxn ang="T9">
                  <a:pos x="T2" y="T3"/>
                </a:cxn>
                <a:cxn ang="T10">
                  <a:pos x="T4" y="T5"/>
                </a:cxn>
                <a:cxn ang="T11">
                  <a:pos x="T6" y="T7"/>
                </a:cxn>
              </a:cxnLst>
              <a:rect l="T12" t="T13" r="T14" b="T15"/>
              <a:pathLst>
                <a:path w="116" h="490">
                  <a:moveTo>
                    <a:pt x="116" y="490"/>
                  </a:moveTo>
                  <a:lnTo>
                    <a:pt x="0" y="0"/>
                  </a:lnTo>
                  <a:lnTo>
                    <a:pt x="0" y="388"/>
                  </a:lnTo>
                  <a:lnTo>
                    <a:pt x="11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1" name="Freeform 68"/>
            <p:cNvSpPr>
              <a:spLocks/>
            </p:cNvSpPr>
            <p:nvPr/>
          </p:nvSpPr>
          <p:spPr bwMode="auto">
            <a:xfrm>
              <a:off x="501" y="565"/>
              <a:ext cx="124" cy="518"/>
            </a:xfrm>
            <a:custGeom>
              <a:avLst/>
              <a:gdLst>
                <a:gd name="T0" fmla="*/ 6 w 124"/>
                <a:gd name="T1" fmla="*/ 28 h 518"/>
                <a:gd name="T2" fmla="*/ 0 w 124"/>
                <a:gd name="T3" fmla="*/ 28 h 518"/>
                <a:gd name="T4" fmla="*/ 116 w 124"/>
                <a:gd name="T5" fmla="*/ 518 h 518"/>
                <a:gd name="T6" fmla="*/ 124 w 124"/>
                <a:gd name="T7" fmla="*/ 515 h 518"/>
                <a:gd name="T8" fmla="*/ 6 w 124"/>
                <a:gd name="T9" fmla="*/ 28 h 518"/>
                <a:gd name="T10" fmla="*/ 0 w 124"/>
                <a:gd name="T11" fmla="*/ 28 h 518"/>
                <a:gd name="T12" fmla="*/ 6 w 124"/>
                <a:gd name="T13" fmla="*/ 28 h 518"/>
                <a:gd name="T14" fmla="*/ 0 w 124"/>
                <a:gd name="T15" fmla="*/ 0 h 518"/>
                <a:gd name="T16" fmla="*/ 0 w 124"/>
                <a:gd name="T17" fmla="*/ 28 h 518"/>
                <a:gd name="T18" fmla="*/ 6 w 124"/>
                <a:gd name="T19" fmla="*/ 28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6" y="28"/>
                  </a:moveTo>
                  <a:lnTo>
                    <a:pt x="0" y="28"/>
                  </a:lnTo>
                  <a:lnTo>
                    <a:pt x="116" y="518"/>
                  </a:lnTo>
                  <a:lnTo>
                    <a:pt x="124" y="515"/>
                  </a:lnTo>
                  <a:lnTo>
                    <a:pt x="6" y="28"/>
                  </a:lnTo>
                  <a:lnTo>
                    <a:pt x="0" y="28"/>
                  </a:lnTo>
                  <a:lnTo>
                    <a:pt x="6" y="28"/>
                  </a:lnTo>
                  <a:lnTo>
                    <a:pt x="0"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2" name="Freeform 69"/>
            <p:cNvSpPr>
              <a:spLocks/>
            </p:cNvSpPr>
            <p:nvPr/>
          </p:nvSpPr>
          <p:spPr bwMode="auto">
            <a:xfrm>
              <a:off x="501" y="593"/>
              <a:ext cx="6" cy="391"/>
            </a:xfrm>
            <a:custGeom>
              <a:avLst/>
              <a:gdLst>
                <a:gd name="T0" fmla="*/ 6 w 6"/>
                <a:gd name="T1" fmla="*/ 385 h 391"/>
                <a:gd name="T2" fmla="*/ 6 w 6"/>
                <a:gd name="T3" fmla="*/ 388 h 391"/>
                <a:gd name="T4" fmla="*/ 6 w 6"/>
                <a:gd name="T5" fmla="*/ 0 h 391"/>
                <a:gd name="T6" fmla="*/ 0 w 6"/>
                <a:gd name="T7" fmla="*/ 0 h 391"/>
                <a:gd name="T8" fmla="*/ 0 w 6"/>
                <a:gd name="T9" fmla="*/ 388 h 391"/>
                <a:gd name="T10" fmla="*/ 0 w 6"/>
                <a:gd name="T11" fmla="*/ 391 h 391"/>
                <a:gd name="T12" fmla="*/ 0 w 6"/>
                <a:gd name="T13" fmla="*/ 388 h 391"/>
                <a:gd name="T14" fmla="*/ 0 w 6"/>
                <a:gd name="T15" fmla="*/ 391 h 391"/>
                <a:gd name="T16" fmla="*/ 0 w 6"/>
                <a:gd name="T17" fmla="*/ 391 h 391"/>
                <a:gd name="T18" fmla="*/ 6 w 6"/>
                <a:gd name="T19" fmla="*/ 385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6" y="385"/>
                  </a:moveTo>
                  <a:lnTo>
                    <a:pt x="6" y="388"/>
                  </a:lnTo>
                  <a:lnTo>
                    <a:pt x="6" y="0"/>
                  </a:lnTo>
                  <a:lnTo>
                    <a:pt x="0" y="0"/>
                  </a:lnTo>
                  <a:lnTo>
                    <a:pt x="0" y="388"/>
                  </a:lnTo>
                  <a:lnTo>
                    <a:pt x="0" y="391"/>
                  </a:lnTo>
                  <a:lnTo>
                    <a:pt x="0" y="388"/>
                  </a:lnTo>
                  <a:lnTo>
                    <a:pt x="0" y="391"/>
                  </a:lnTo>
                  <a:lnTo>
                    <a:pt x="6" y="3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3" name="Freeform 70"/>
            <p:cNvSpPr>
              <a:spLocks/>
            </p:cNvSpPr>
            <p:nvPr/>
          </p:nvSpPr>
          <p:spPr bwMode="auto">
            <a:xfrm>
              <a:off x="501" y="978"/>
              <a:ext cx="124" cy="114"/>
            </a:xfrm>
            <a:custGeom>
              <a:avLst/>
              <a:gdLst>
                <a:gd name="T0" fmla="*/ 116 w 124"/>
                <a:gd name="T1" fmla="*/ 105 h 114"/>
                <a:gd name="T2" fmla="*/ 121 w 124"/>
                <a:gd name="T3" fmla="*/ 102 h 114"/>
                <a:gd name="T4" fmla="*/ 6 w 124"/>
                <a:gd name="T5" fmla="*/ 0 h 114"/>
                <a:gd name="T6" fmla="*/ 0 w 124"/>
                <a:gd name="T7" fmla="*/ 6 h 114"/>
                <a:gd name="T8" fmla="*/ 119 w 124"/>
                <a:gd name="T9" fmla="*/ 108 h 114"/>
                <a:gd name="T10" fmla="*/ 124 w 124"/>
                <a:gd name="T11" fmla="*/ 102 h 114"/>
                <a:gd name="T12" fmla="*/ 119 w 124"/>
                <a:gd name="T13" fmla="*/ 108 h 114"/>
                <a:gd name="T14" fmla="*/ 124 w 124"/>
                <a:gd name="T15" fmla="*/ 114 h 114"/>
                <a:gd name="T16" fmla="*/ 124 w 124"/>
                <a:gd name="T17" fmla="*/ 102 h 114"/>
                <a:gd name="T18" fmla="*/ 116 w 124"/>
                <a:gd name="T19" fmla="*/ 105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114"/>
                <a:gd name="T32" fmla="*/ 124 w 12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114">
                  <a:moveTo>
                    <a:pt x="116" y="105"/>
                  </a:moveTo>
                  <a:lnTo>
                    <a:pt x="121" y="102"/>
                  </a:lnTo>
                  <a:lnTo>
                    <a:pt x="6" y="0"/>
                  </a:lnTo>
                  <a:lnTo>
                    <a:pt x="0" y="6"/>
                  </a:lnTo>
                  <a:lnTo>
                    <a:pt x="119" y="108"/>
                  </a:lnTo>
                  <a:lnTo>
                    <a:pt x="124" y="102"/>
                  </a:lnTo>
                  <a:lnTo>
                    <a:pt x="119" y="108"/>
                  </a:lnTo>
                  <a:lnTo>
                    <a:pt x="124" y="114"/>
                  </a:lnTo>
                  <a:lnTo>
                    <a:pt x="124" y="102"/>
                  </a:lnTo>
                  <a:lnTo>
                    <a:pt x="1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4" name="Freeform 71"/>
            <p:cNvSpPr>
              <a:spLocks/>
            </p:cNvSpPr>
            <p:nvPr/>
          </p:nvSpPr>
          <p:spPr bwMode="auto">
            <a:xfrm>
              <a:off x="412" y="593"/>
              <a:ext cx="92" cy="505"/>
            </a:xfrm>
            <a:custGeom>
              <a:avLst/>
              <a:gdLst>
                <a:gd name="T0" fmla="*/ 92 w 92"/>
                <a:gd name="T1" fmla="*/ 505 h 505"/>
                <a:gd name="T2" fmla="*/ 92 w 92"/>
                <a:gd name="T3" fmla="*/ 0 h 505"/>
                <a:gd name="T4" fmla="*/ 0 w 92"/>
                <a:gd name="T5" fmla="*/ 376 h 505"/>
                <a:gd name="T6" fmla="*/ 92 w 92"/>
                <a:gd name="T7" fmla="*/ 505 h 505"/>
                <a:gd name="T8" fmla="*/ 0 60000 65536"/>
                <a:gd name="T9" fmla="*/ 0 60000 65536"/>
                <a:gd name="T10" fmla="*/ 0 60000 65536"/>
                <a:gd name="T11" fmla="*/ 0 60000 65536"/>
                <a:gd name="T12" fmla="*/ 0 w 92"/>
                <a:gd name="T13" fmla="*/ 0 h 505"/>
                <a:gd name="T14" fmla="*/ 92 w 92"/>
                <a:gd name="T15" fmla="*/ 505 h 505"/>
              </a:gdLst>
              <a:ahLst/>
              <a:cxnLst>
                <a:cxn ang="T8">
                  <a:pos x="T0" y="T1"/>
                </a:cxn>
                <a:cxn ang="T9">
                  <a:pos x="T2" y="T3"/>
                </a:cxn>
                <a:cxn ang="T10">
                  <a:pos x="T4" y="T5"/>
                </a:cxn>
                <a:cxn ang="T11">
                  <a:pos x="T6" y="T7"/>
                </a:cxn>
              </a:cxnLst>
              <a:rect l="T12" t="T13" r="T14" b="T15"/>
              <a:pathLst>
                <a:path w="92" h="505">
                  <a:moveTo>
                    <a:pt x="92" y="505"/>
                  </a:moveTo>
                  <a:lnTo>
                    <a:pt x="92" y="0"/>
                  </a:lnTo>
                  <a:lnTo>
                    <a:pt x="0" y="376"/>
                  </a:lnTo>
                  <a:lnTo>
                    <a:pt x="92" y="505"/>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5" name="Freeform 72"/>
            <p:cNvSpPr>
              <a:spLocks/>
            </p:cNvSpPr>
            <p:nvPr/>
          </p:nvSpPr>
          <p:spPr bwMode="auto">
            <a:xfrm>
              <a:off x="501" y="565"/>
              <a:ext cx="6" cy="533"/>
            </a:xfrm>
            <a:custGeom>
              <a:avLst/>
              <a:gdLst>
                <a:gd name="T0" fmla="*/ 6 w 6"/>
                <a:gd name="T1" fmla="*/ 28 h 533"/>
                <a:gd name="T2" fmla="*/ 0 w 6"/>
                <a:gd name="T3" fmla="*/ 28 h 533"/>
                <a:gd name="T4" fmla="*/ 0 w 6"/>
                <a:gd name="T5" fmla="*/ 533 h 533"/>
                <a:gd name="T6" fmla="*/ 6 w 6"/>
                <a:gd name="T7" fmla="*/ 533 h 533"/>
                <a:gd name="T8" fmla="*/ 6 w 6"/>
                <a:gd name="T9" fmla="*/ 28 h 533"/>
                <a:gd name="T10" fmla="*/ 0 w 6"/>
                <a:gd name="T11" fmla="*/ 28 h 533"/>
                <a:gd name="T12" fmla="*/ 6 w 6"/>
                <a:gd name="T13" fmla="*/ 28 h 533"/>
                <a:gd name="T14" fmla="*/ 6 w 6"/>
                <a:gd name="T15" fmla="*/ 0 h 533"/>
                <a:gd name="T16" fmla="*/ 0 w 6"/>
                <a:gd name="T17" fmla="*/ 28 h 533"/>
                <a:gd name="T18" fmla="*/ 6 w 6"/>
                <a:gd name="T19" fmla="*/ 28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6" y="28"/>
                  </a:moveTo>
                  <a:lnTo>
                    <a:pt x="0" y="28"/>
                  </a:lnTo>
                  <a:lnTo>
                    <a:pt x="0" y="533"/>
                  </a:lnTo>
                  <a:lnTo>
                    <a:pt x="6" y="533"/>
                  </a:lnTo>
                  <a:lnTo>
                    <a:pt x="6" y="28"/>
                  </a:lnTo>
                  <a:lnTo>
                    <a:pt x="0" y="28"/>
                  </a:lnTo>
                  <a:lnTo>
                    <a:pt x="6" y="28"/>
                  </a:lnTo>
                  <a:lnTo>
                    <a:pt x="6"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6" name="Freeform 73"/>
            <p:cNvSpPr>
              <a:spLocks/>
            </p:cNvSpPr>
            <p:nvPr/>
          </p:nvSpPr>
          <p:spPr bwMode="auto">
            <a:xfrm>
              <a:off x="410" y="593"/>
              <a:ext cx="97" cy="379"/>
            </a:xfrm>
            <a:custGeom>
              <a:avLst/>
              <a:gdLst>
                <a:gd name="T0" fmla="*/ 5 w 97"/>
                <a:gd name="T1" fmla="*/ 373 h 379"/>
                <a:gd name="T2" fmla="*/ 8 w 97"/>
                <a:gd name="T3" fmla="*/ 376 h 379"/>
                <a:gd name="T4" fmla="*/ 97 w 97"/>
                <a:gd name="T5" fmla="*/ 0 h 379"/>
                <a:gd name="T6" fmla="*/ 91 w 97"/>
                <a:gd name="T7" fmla="*/ 0 h 379"/>
                <a:gd name="T8" fmla="*/ 0 w 97"/>
                <a:gd name="T9" fmla="*/ 376 h 379"/>
                <a:gd name="T10" fmla="*/ 0 w 97"/>
                <a:gd name="T11" fmla="*/ 379 h 379"/>
                <a:gd name="T12" fmla="*/ 0 w 97"/>
                <a:gd name="T13" fmla="*/ 376 h 379"/>
                <a:gd name="T14" fmla="*/ 0 w 97"/>
                <a:gd name="T15" fmla="*/ 376 h 379"/>
                <a:gd name="T16" fmla="*/ 0 w 97"/>
                <a:gd name="T17" fmla="*/ 379 h 379"/>
                <a:gd name="T18" fmla="*/ 5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5" y="373"/>
                  </a:moveTo>
                  <a:lnTo>
                    <a:pt x="8" y="376"/>
                  </a:lnTo>
                  <a:lnTo>
                    <a:pt x="97" y="0"/>
                  </a:lnTo>
                  <a:lnTo>
                    <a:pt x="91" y="0"/>
                  </a:lnTo>
                  <a:lnTo>
                    <a:pt x="0" y="376"/>
                  </a:lnTo>
                  <a:lnTo>
                    <a:pt x="0" y="379"/>
                  </a:lnTo>
                  <a:lnTo>
                    <a:pt x="0" y="376"/>
                  </a:lnTo>
                  <a:lnTo>
                    <a:pt x="0" y="379"/>
                  </a:lnTo>
                  <a:lnTo>
                    <a:pt x="5"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7" name="Freeform 74"/>
            <p:cNvSpPr>
              <a:spLocks/>
            </p:cNvSpPr>
            <p:nvPr/>
          </p:nvSpPr>
          <p:spPr bwMode="auto">
            <a:xfrm>
              <a:off x="410" y="966"/>
              <a:ext cx="97" cy="144"/>
            </a:xfrm>
            <a:custGeom>
              <a:avLst/>
              <a:gdLst>
                <a:gd name="T0" fmla="*/ 91 w 97"/>
                <a:gd name="T1" fmla="*/ 132 h 144"/>
                <a:gd name="T2" fmla="*/ 97 w 97"/>
                <a:gd name="T3" fmla="*/ 132 h 144"/>
                <a:gd name="T4" fmla="*/ 5 w 97"/>
                <a:gd name="T5" fmla="*/ 0 h 144"/>
                <a:gd name="T6" fmla="*/ 0 w 97"/>
                <a:gd name="T7" fmla="*/ 6 h 144"/>
                <a:gd name="T8" fmla="*/ 91 w 97"/>
                <a:gd name="T9" fmla="*/ 135 h 144"/>
                <a:gd name="T10" fmla="*/ 97 w 97"/>
                <a:gd name="T11" fmla="*/ 132 h 144"/>
                <a:gd name="T12" fmla="*/ 91 w 97"/>
                <a:gd name="T13" fmla="*/ 135 h 144"/>
                <a:gd name="T14" fmla="*/ 97 w 97"/>
                <a:gd name="T15" fmla="*/ 144 h 144"/>
                <a:gd name="T16" fmla="*/ 97 w 97"/>
                <a:gd name="T17" fmla="*/ 132 h 144"/>
                <a:gd name="T18" fmla="*/ 91 w 97"/>
                <a:gd name="T19" fmla="*/ 13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4"/>
                <a:gd name="T32" fmla="*/ 97 w 97"/>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4">
                  <a:moveTo>
                    <a:pt x="91" y="132"/>
                  </a:moveTo>
                  <a:lnTo>
                    <a:pt x="97" y="132"/>
                  </a:lnTo>
                  <a:lnTo>
                    <a:pt x="5" y="0"/>
                  </a:lnTo>
                  <a:lnTo>
                    <a:pt x="0" y="6"/>
                  </a:lnTo>
                  <a:lnTo>
                    <a:pt x="91" y="135"/>
                  </a:lnTo>
                  <a:lnTo>
                    <a:pt x="97" y="132"/>
                  </a:lnTo>
                  <a:lnTo>
                    <a:pt x="91" y="135"/>
                  </a:lnTo>
                  <a:lnTo>
                    <a:pt x="97" y="144"/>
                  </a:lnTo>
                  <a:lnTo>
                    <a:pt x="97" y="132"/>
                  </a:lnTo>
                  <a:lnTo>
                    <a:pt x="91"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8" name="Freeform 75"/>
            <p:cNvSpPr>
              <a:spLocks/>
            </p:cNvSpPr>
            <p:nvPr/>
          </p:nvSpPr>
          <p:spPr bwMode="auto">
            <a:xfrm>
              <a:off x="329" y="593"/>
              <a:ext cx="175" cy="490"/>
            </a:xfrm>
            <a:custGeom>
              <a:avLst/>
              <a:gdLst>
                <a:gd name="T0" fmla="*/ 56 w 175"/>
                <a:gd name="T1" fmla="*/ 490 h 490"/>
                <a:gd name="T2" fmla="*/ 175 w 175"/>
                <a:gd name="T3" fmla="*/ 0 h 490"/>
                <a:gd name="T4" fmla="*/ 0 w 175"/>
                <a:gd name="T5" fmla="*/ 336 h 490"/>
                <a:gd name="T6" fmla="*/ 56 w 175"/>
                <a:gd name="T7" fmla="*/ 490 h 490"/>
                <a:gd name="T8" fmla="*/ 0 60000 65536"/>
                <a:gd name="T9" fmla="*/ 0 60000 65536"/>
                <a:gd name="T10" fmla="*/ 0 60000 65536"/>
                <a:gd name="T11" fmla="*/ 0 60000 65536"/>
                <a:gd name="T12" fmla="*/ 0 w 175"/>
                <a:gd name="T13" fmla="*/ 0 h 490"/>
                <a:gd name="T14" fmla="*/ 175 w 175"/>
                <a:gd name="T15" fmla="*/ 490 h 490"/>
              </a:gdLst>
              <a:ahLst/>
              <a:cxnLst>
                <a:cxn ang="T8">
                  <a:pos x="T0" y="T1"/>
                </a:cxn>
                <a:cxn ang="T9">
                  <a:pos x="T2" y="T3"/>
                </a:cxn>
                <a:cxn ang="T10">
                  <a:pos x="T4" y="T5"/>
                </a:cxn>
                <a:cxn ang="T11">
                  <a:pos x="T6" y="T7"/>
                </a:cxn>
              </a:cxnLst>
              <a:rect l="T12" t="T13" r="T14" b="T15"/>
              <a:pathLst>
                <a:path w="175" h="490">
                  <a:moveTo>
                    <a:pt x="56" y="490"/>
                  </a:moveTo>
                  <a:lnTo>
                    <a:pt x="175" y="0"/>
                  </a:lnTo>
                  <a:lnTo>
                    <a:pt x="0" y="336"/>
                  </a:lnTo>
                  <a:lnTo>
                    <a:pt x="5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9" name="Freeform 76"/>
            <p:cNvSpPr>
              <a:spLocks/>
            </p:cNvSpPr>
            <p:nvPr/>
          </p:nvSpPr>
          <p:spPr bwMode="auto">
            <a:xfrm>
              <a:off x="383" y="571"/>
              <a:ext cx="129" cy="512"/>
            </a:xfrm>
            <a:custGeom>
              <a:avLst/>
              <a:gdLst>
                <a:gd name="T0" fmla="*/ 124 w 129"/>
                <a:gd name="T1" fmla="*/ 25 h 512"/>
                <a:gd name="T2" fmla="*/ 118 w 129"/>
                <a:gd name="T3" fmla="*/ 22 h 512"/>
                <a:gd name="T4" fmla="*/ 0 w 129"/>
                <a:gd name="T5" fmla="*/ 509 h 512"/>
                <a:gd name="T6" fmla="*/ 5 w 129"/>
                <a:gd name="T7" fmla="*/ 512 h 512"/>
                <a:gd name="T8" fmla="*/ 124 w 129"/>
                <a:gd name="T9" fmla="*/ 22 h 512"/>
                <a:gd name="T10" fmla="*/ 118 w 129"/>
                <a:gd name="T11" fmla="*/ 19 h 512"/>
                <a:gd name="T12" fmla="*/ 124 w 129"/>
                <a:gd name="T13" fmla="*/ 22 h 512"/>
                <a:gd name="T14" fmla="*/ 129 w 129"/>
                <a:gd name="T15" fmla="*/ 0 h 512"/>
                <a:gd name="T16" fmla="*/ 118 w 129"/>
                <a:gd name="T17" fmla="*/ 19 h 512"/>
                <a:gd name="T18" fmla="*/ 124 w 129"/>
                <a:gd name="T19" fmla="*/ 25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124" y="25"/>
                  </a:moveTo>
                  <a:lnTo>
                    <a:pt x="118" y="22"/>
                  </a:lnTo>
                  <a:lnTo>
                    <a:pt x="0" y="509"/>
                  </a:lnTo>
                  <a:lnTo>
                    <a:pt x="5" y="512"/>
                  </a:lnTo>
                  <a:lnTo>
                    <a:pt x="124" y="22"/>
                  </a:lnTo>
                  <a:lnTo>
                    <a:pt x="118" y="19"/>
                  </a:lnTo>
                  <a:lnTo>
                    <a:pt x="124" y="22"/>
                  </a:lnTo>
                  <a:lnTo>
                    <a:pt x="129" y="0"/>
                  </a:lnTo>
                  <a:lnTo>
                    <a:pt x="118" y="19"/>
                  </a:lnTo>
                  <a:lnTo>
                    <a:pt x="12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0" name="Freeform 77"/>
            <p:cNvSpPr>
              <a:spLocks/>
            </p:cNvSpPr>
            <p:nvPr/>
          </p:nvSpPr>
          <p:spPr bwMode="auto">
            <a:xfrm>
              <a:off x="326" y="590"/>
              <a:ext cx="181" cy="342"/>
            </a:xfrm>
            <a:custGeom>
              <a:avLst/>
              <a:gdLst>
                <a:gd name="T0" fmla="*/ 5 w 181"/>
                <a:gd name="T1" fmla="*/ 336 h 342"/>
                <a:gd name="T2" fmla="*/ 5 w 181"/>
                <a:gd name="T3" fmla="*/ 342 h 342"/>
                <a:gd name="T4" fmla="*/ 181 w 181"/>
                <a:gd name="T5" fmla="*/ 6 h 342"/>
                <a:gd name="T6" fmla="*/ 175 w 181"/>
                <a:gd name="T7" fmla="*/ 0 h 342"/>
                <a:gd name="T8" fmla="*/ 0 w 181"/>
                <a:gd name="T9" fmla="*/ 336 h 342"/>
                <a:gd name="T10" fmla="*/ 0 w 181"/>
                <a:gd name="T11" fmla="*/ 339 h 342"/>
                <a:gd name="T12" fmla="*/ 0 w 181"/>
                <a:gd name="T13" fmla="*/ 336 h 342"/>
                <a:gd name="T14" fmla="*/ 0 w 181"/>
                <a:gd name="T15" fmla="*/ 339 h 342"/>
                <a:gd name="T16" fmla="*/ 0 w 181"/>
                <a:gd name="T17" fmla="*/ 339 h 342"/>
                <a:gd name="T18" fmla="*/ 5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5" y="336"/>
                  </a:moveTo>
                  <a:lnTo>
                    <a:pt x="5" y="342"/>
                  </a:lnTo>
                  <a:lnTo>
                    <a:pt x="181" y="6"/>
                  </a:lnTo>
                  <a:lnTo>
                    <a:pt x="175" y="0"/>
                  </a:lnTo>
                  <a:lnTo>
                    <a:pt x="0" y="336"/>
                  </a:lnTo>
                  <a:lnTo>
                    <a:pt x="0" y="339"/>
                  </a:lnTo>
                  <a:lnTo>
                    <a:pt x="0" y="336"/>
                  </a:lnTo>
                  <a:lnTo>
                    <a:pt x="0" y="339"/>
                  </a:lnTo>
                  <a:lnTo>
                    <a:pt x="5"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1" name="Freeform 78"/>
            <p:cNvSpPr>
              <a:spLocks/>
            </p:cNvSpPr>
            <p:nvPr/>
          </p:nvSpPr>
          <p:spPr bwMode="auto">
            <a:xfrm>
              <a:off x="326" y="926"/>
              <a:ext cx="62" cy="166"/>
            </a:xfrm>
            <a:custGeom>
              <a:avLst/>
              <a:gdLst>
                <a:gd name="T0" fmla="*/ 57 w 62"/>
                <a:gd name="T1" fmla="*/ 154 h 166"/>
                <a:gd name="T2" fmla="*/ 62 w 62"/>
                <a:gd name="T3" fmla="*/ 154 h 166"/>
                <a:gd name="T4" fmla="*/ 5 w 62"/>
                <a:gd name="T5" fmla="*/ 0 h 166"/>
                <a:gd name="T6" fmla="*/ 0 w 62"/>
                <a:gd name="T7" fmla="*/ 3 h 166"/>
                <a:gd name="T8" fmla="*/ 57 w 62"/>
                <a:gd name="T9" fmla="*/ 157 h 166"/>
                <a:gd name="T10" fmla="*/ 62 w 62"/>
                <a:gd name="T11" fmla="*/ 157 h 166"/>
                <a:gd name="T12" fmla="*/ 57 w 62"/>
                <a:gd name="T13" fmla="*/ 157 h 166"/>
                <a:gd name="T14" fmla="*/ 59 w 62"/>
                <a:gd name="T15" fmla="*/ 166 h 166"/>
                <a:gd name="T16" fmla="*/ 62 w 62"/>
                <a:gd name="T17" fmla="*/ 157 h 166"/>
                <a:gd name="T18" fmla="*/ 57 w 62"/>
                <a:gd name="T19" fmla="*/ 154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57" y="154"/>
                  </a:moveTo>
                  <a:lnTo>
                    <a:pt x="62" y="154"/>
                  </a:lnTo>
                  <a:lnTo>
                    <a:pt x="5" y="0"/>
                  </a:lnTo>
                  <a:lnTo>
                    <a:pt x="0" y="3"/>
                  </a:lnTo>
                  <a:lnTo>
                    <a:pt x="57" y="157"/>
                  </a:lnTo>
                  <a:lnTo>
                    <a:pt x="62" y="157"/>
                  </a:lnTo>
                  <a:lnTo>
                    <a:pt x="57" y="157"/>
                  </a:lnTo>
                  <a:lnTo>
                    <a:pt x="59" y="166"/>
                  </a:lnTo>
                  <a:lnTo>
                    <a:pt x="62" y="157"/>
                  </a:lnTo>
                  <a:lnTo>
                    <a:pt x="57"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2" name="Freeform 79"/>
            <p:cNvSpPr>
              <a:spLocks/>
            </p:cNvSpPr>
            <p:nvPr/>
          </p:nvSpPr>
          <p:spPr bwMode="auto">
            <a:xfrm>
              <a:off x="259" y="593"/>
              <a:ext cx="245" cy="439"/>
            </a:xfrm>
            <a:custGeom>
              <a:avLst/>
              <a:gdLst>
                <a:gd name="T0" fmla="*/ 19 w 245"/>
                <a:gd name="T1" fmla="*/ 439 h 439"/>
                <a:gd name="T2" fmla="*/ 245 w 245"/>
                <a:gd name="T3" fmla="*/ 0 h 439"/>
                <a:gd name="T4" fmla="*/ 0 w 245"/>
                <a:gd name="T5" fmla="*/ 273 h 439"/>
                <a:gd name="T6" fmla="*/ 19 w 245"/>
                <a:gd name="T7" fmla="*/ 439 h 439"/>
                <a:gd name="T8" fmla="*/ 0 60000 65536"/>
                <a:gd name="T9" fmla="*/ 0 60000 65536"/>
                <a:gd name="T10" fmla="*/ 0 60000 65536"/>
                <a:gd name="T11" fmla="*/ 0 60000 65536"/>
                <a:gd name="T12" fmla="*/ 0 w 245"/>
                <a:gd name="T13" fmla="*/ 0 h 439"/>
                <a:gd name="T14" fmla="*/ 245 w 245"/>
                <a:gd name="T15" fmla="*/ 439 h 439"/>
              </a:gdLst>
              <a:ahLst/>
              <a:cxnLst>
                <a:cxn ang="T8">
                  <a:pos x="T0" y="T1"/>
                </a:cxn>
                <a:cxn ang="T9">
                  <a:pos x="T2" y="T3"/>
                </a:cxn>
                <a:cxn ang="T10">
                  <a:pos x="T4" y="T5"/>
                </a:cxn>
                <a:cxn ang="T11">
                  <a:pos x="T6" y="T7"/>
                </a:cxn>
              </a:cxnLst>
              <a:rect l="T12" t="T13" r="T14" b="T15"/>
              <a:pathLst>
                <a:path w="245" h="439">
                  <a:moveTo>
                    <a:pt x="19" y="439"/>
                  </a:moveTo>
                  <a:lnTo>
                    <a:pt x="245" y="0"/>
                  </a:lnTo>
                  <a:lnTo>
                    <a:pt x="0" y="273"/>
                  </a:lnTo>
                  <a:lnTo>
                    <a:pt x="19"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3" name="Freeform 80"/>
            <p:cNvSpPr>
              <a:spLocks/>
            </p:cNvSpPr>
            <p:nvPr/>
          </p:nvSpPr>
          <p:spPr bwMode="auto">
            <a:xfrm>
              <a:off x="275" y="574"/>
              <a:ext cx="242" cy="458"/>
            </a:xfrm>
            <a:custGeom>
              <a:avLst/>
              <a:gdLst>
                <a:gd name="T0" fmla="*/ 232 w 242"/>
                <a:gd name="T1" fmla="*/ 22 h 458"/>
                <a:gd name="T2" fmla="*/ 226 w 242"/>
                <a:gd name="T3" fmla="*/ 16 h 458"/>
                <a:gd name="T4" fmla="*/ 0 w 242"/>
                <a:gd name="T5" fmla="*/ 455 h 458"/>
                <a:gd name="T6" fmla="*/ 5 w 242"/>
                <a:gd name="T7" fmla="*/ 458 h 458"/>
                <a:gd name="T8" fmla="*/ 232 w 242"/>
                <a:gd name="T9" fmla="*/ 22 h 458"/>
                <a:gd name="T10" fmla="*/ 226 w 242"/>
                <a:gd name="T11" fmla="*/ 16 h 458"/>
                <a:gd name="T12" fmla="*/ 232 w 242"/>
                <a:gd name="T13" fmla="*/ 22 h 458"/>
                <a:gd name="T14" fmla="*/ 242 w 242"/>
                <a:gd name="T15" fmla="*/ 0 h 458"/>
                <a:gd name="T16" fmla="*/ 226 w 242"/>
                <a:gd name="T17" fmla="*/ 16 h 458"/>
                <a:gd name="T18" fmla="*/ 232 w 242"/>
                <a:gd name="T19" fmla="*/ 22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458"/>
                <a:gd name="T32" fmla="*/ 242 w 242"/>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458">
                  <a:moveTo>
                    <a:pt x="232" y="22"/>
                  </a:moveTo>
                  <a:lnTo>
                    <a:pt x="226" y="16"/>
                  </a:lnTo>
                  <a:lnTo>
                    <a:pt x="0" y="455"/>
                  </a:lnTo>
                  <a:lnTo>
                    <a:pt x="5" y="458"/>
                  </a:lnTo>
                  <a:lnTo>
                    <a:pt x="232" y="22"/>
                  </a:lnTo>
                  <a:lnTo>
                    <a:pt x="226" y="16"/>
                  </a:lnTo>
                  <a:lnTo>
                    <a:pt x="232" y="22"/>
                  </a:lnTo>
                  <a:lnTo>
                    <a:pt x="242" y="0"/>
                  </a:lnTo>
                  <a:lnTo>
                    <a:pt x="226" y="16"/>
                  </a:lnTo>
                  <a:lnTo>
                    <a:pt x="23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4" name="Freeform 81"/>
            <p:cNvSpPr>
              <a:spLocks/>
            </p:cNvSpPr>
            <p:nvPr/>
          </p:nvSpPr>
          <p:spPr bwMode="auto">
            <a:xfrm>
              <a:off x="253" y="590"/>
              <a:ext cx="254" cy="279"/>
            </a:xfrm>
            <a:custGeom>
              <a:avLst/>
              <a:gdLst>
                <a:gd name="T0" fmla="*/ 8 w 254"/>
                <a:gd name="T1" fmla="*/ 276 h 279"/>
                <a:gd name="T2" fmla="*/ 6 w 254"/>
                <a:gd name="T3" fmla="*/ 279 h 279"/>
                <a:gd name="T4" fmla="*/ 254 w 254"/>
                <a:gd name="T5" fmla="*/ 6 h 279"/>
                <a:gd name="T6" fmla="*/ 248 w 254"/>
                <a:gd name="T7" fmla="*/ 0 h 279"/>
                <a:gd name="T8" fmla="*/ 3 w 254"/>
                <a:gd name="T9" fmla="*/ 276 h 279"/>
                <a:gd name="T10" fmla="*/ 0 w 254"/>
                <a:gd name="T11" fmla="*/ 279 h 279"/>
                <a:gd name="T12" fmla="*/ 3 w 254"/>
                <a:gd name="T13" fmla="*/ 276 h 279"/>
                <a:gd name="T14" fmla="*/ 0 w 254"/>
                <a:gd name="T15" fmla="*/ 276 h 279"/>
                <a:gd name="T16" fmla="*/ 0 w 254"/>
                <a:gd name="T17" fmla="*/ 279 h 279"/>
                <a:gd name="T18" fmla="*/ 8 w 254"/>
                <a:gd name="T19" fmla="*/ 276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79"/>
                <a:gd name="T32" fmla="*/ 254 w 254"/>
                <a:gd name="T33" fmla="*/ 279 h 2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79">
                  <a:moveTo>
                    <a:pt x="8" y="276"/>
                  </a:moveTo>
                  <a:lnTo>
                    <a:pt x="6" y="279"/>
                  </a:lnTo>
                  <a:lnTo>
                    <a:pt x="254" y="6"/>
                  </a:lnTo>
                  <a:lnTo>
                    <a:pt x="248" y="0"/>
                  </a:lnTo>
                  <a:lnTo>
                    <a:pt x="3" y="276"/>
                  </a:lnTo>
                  <a:lnTo>
                    <a:pt x="0" y="279"/>
                  </a:lnTo>
                  <a:lnTo>
                    <a:pt x="3" y="276"/>
                  </a:lnTo>
                  <a:lnTo>
                    <a:pt x="0" y="276"/>
                  </a:lnTo>
                  <a:lnTo>
                    <a:pt x="0" y="279"/>
                  </a:lnTo>
                  <a:lnTo>
                    <a:pt x="8" y="2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5" name="Freeform 82"/>
            <p:cNvSpPr>
              <a:spLocks/>
            </p:cNvSpPr>
            <p:nvPr/>
          </p:nvSpPr>
          <p:spPr bwMode="auto">
            <a:xfrm>
              <a:off x="253" y="866"/>
              <a:ext cx="27" cy="175"/>
            </a:xfrm>
            <a:custGeom>
              <a:avLst/>
              <a:gdLst>
                <a:gd name="T0" fmla="*/ 22 w 27"/>
                <a:gd name="T1" fmla="*/ 163 h 175"/>
                <a:gd name="T2" fmla="*/ 27 w 27"/>
                <a:gd name="T3" fmla="*/ 166 h 175"/>
                <a:gd name="T4" fmla="*/ 8 w 27"/>
                <a:gd name="T5" fmla="*/ 0 h 175"/>
                <a:gd name="T6" fmla="*/ 0 w 27"/>
                <a:gd name="T7" fmla="*/ 3 h 175"/>
                <a:gd name="T8" fmla="*/ 19 w 27"/>
                <a:gd name="T9" fmla="*/ 166 h 175"/>
                <a:gd name="T10" fmla="*/ 27 w 27"/>
                <a:gd name="T11" fmla="*/ 166 h 175"/>
                <a:gd name="T12" fmla="*/ 19 w 27"/>
                <a:gd name="T13" fmla="*/ 166 h 175"/>
                <a:gd name="T14" fmla="*/ 22 w 27"/>
                <a:gd name="T15" fmla="*/ 175 h 175"/>
                <a:gd name="T16" fmla="*/ 27 w 27"/>
                <a:gd name="T17" fmla="*/ 166 h 175"/>
                <a:gd name="T18" fmla="*/ 22 w 27"/>
                <a:gd name="T19" fmla="*/ 16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5"/>
                <a:gd name="T32" fmla="*/ 27 w 27"/>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5">
                  <a:moveTo>
                    <a:pt x="22" y="163"/>
                  </a:moveTo>
                  <a:lnTo>
                    <a:pt x="27" y="166"/>
                  </a:lnTo>
                  <a:lnTo>
                    <a:pt x="8" y="0"/>
                  </a:lnTo>
                  <a:lnTo>
                    <a:pt x="0" y="3"/>
                  </a:lnTo>
                  <a:lnTo>
                    <a:pt x="19" y="166"/>
                  </a:lnTo>
                  <a:lnTo>
                    <a:pt x="27" y="166"/>
                  </a:lnTo>
                  <a:lnTo>
                    <a:pt x="19" y="166"/>
                  </a:lnTo>
                  <a:lnTo>
                    <a:pt x="22" y="175"/>
                  </a:lnTo>
                  <a:lnTo>
                    <a:pt x="27" y="166"/>
                  </a:lnTo>
                  <a:lnTo>
                    <a:pt x="22"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6" name="Freeform 83"/>
            <p:cNvSpPr>
              <a:spLocks/>
            </p:cNvSpPr>
            <p:nvPr/>
          </p:nvSpPr>
          <p:spPr bwMode="auto">
            <a:xfrm>
              <a:off x="183" y="593"/>
              <a:ext cx="321" cy="357"/>
            </a:xfrm>
            <a:custGeom>
              <a:avLst/>
              <a:gdLst>
                <a:gd name="T0" fmla="*/ 0 w 321"/>
                <a:gd name="T1" fmla="*/ 357 h 357"/>
                <a:gd name="T2" fmla="*/ 321 w 321"/>
                <a:gd name="T3" fmla="*/ 0 h 357"/>
                <a:gd name="T4" fmla="*/ 19 w 321"/>
                <a:gd name="T5" fmla="*/ 195 h 357"/>
                <a:gd name="T6" fmla="*/ 0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0" y="357"/>
                  </a:moveTo>
                  <a:lnTo>
                    <a:pt x="321" y="0"/>
                  </a:lnTo>
                  <a:lnTo>
                    <a:pt x="19" y="195"/>
                  </a:lnTo>
                  <a:lnTo>
                    <a:pt x="0"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7" name="Freeform 84"/>
            <p:cNvSpPr>
              <a:spLocks/>
            </p:cNvSpPr>
            <p:nvPr/>
          </p:nvSpPr>
          <p:spPr bwMode="auto">
            <a:xfrm>
              <a:off x="181" y="578"/>
              <a:ext cx="342" cy="375"/>
            </a:xfrm>
            <a:custGeom>
              <a:avLst/>
              <a:gdLst>
                <a:gd name="T0" fmla="*/ 323 w 342"/>
                <a:gd name="T1" fmla="*/ 18 h 375"/>
                <a:gd name="T2" fmla="*/ 320 w 342"/>
                <a:gd name="T3" fmla="*/ 12 h 375"/>
                <a:gd name="T4" fmla="*/ 0 w 342"/>
                <a:gd name="T5" fmla="*/ 369 h 375"/>
                <a:gd name="T6" fmla="*/ 5 w 342"/>
                <a:gd name="T7" fmla="*/ 375 h 375"/>
                <a:gd name="T8" fmla="*/ 326 w 342"/>
                <a:gd name="T9" fmla="*/ 18 h 375"/>
                <a:gd name="T10" fmla="*/ 320 w 342"/>
                <a:gd name="T11" fmla="*/ 12 h 375"/>
                <a:gd name="T12" fmla="*/ 326 w 342"/>
                <a:gd name="T13" fmla="*/ 18 h 375"/>
                <a:gd name="T14" fmla="*/ 342 w 342"/>
                <a:gd name="T15" fmla="*/ 0 h 375"/>
                <a:gd name="T16" fmla="*/ 320 w 342"/>
                <a:gd name="T17" fmla="*/ 12 h 375"/>
                <a:gd name="T18" fmla="*/ 323 w 342"/>
                <a:gd name="T19" fmla="*/ 18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5"/>
                <a:gd name="T32" fmla="*/ 342 w 34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5">
                  <a:moveTo>
                    <a:pt x="323" y="18"/>
                  </a:moveTo>
                  <a:lnTo>
                    <a:pt x="320" y="12"/>
                  </a:lnTo>
                  <a:lnTo>
                    <a:pt x="0" y="369"/>
                  </a:lnTo>
                  <a:lnTo>
                    <a:pt x="5" y="375"/>
                  </a:lnTo>
                  <a:lnTo>
                    <a:pt x="326" y="18"/>
                  </a:lnTo>
                  <a:lnTo>
                    <a:pt x="320" y="12"/>
                  </a:lnTo>
                  <a:lnTo>
                    <a:pt x="326" y="18"/>
                  </a:lnTo>
                  <a:lnTo>
                    <a:pt x="342" y="0"/>
                  </a:lnTo>
                  <a:lnTo>
                    <a:pt x="320" y="12"/>
                  </a:lnTo>
                  <a:lnTo>
                    <a:pt x="32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8" name="Freeform 85"/>
            <p:cNvSpPr>
              <a:spLocks/>
            </p:cNvSpPr>
            <p:nvPr/>
          </p:nvSpPr>
          <p:spPr bwMode="auto">
            <a:xfrm>
              <a:off x="199" y="590"/>
              <a:ext cx="305" cy="201"/>
            </a:xfrm>
            <a:custGeom>
              <a:avLst/>
              <a:gdLst>
                <a:gd name="T0" fmla="*/ 6 w 305"/>
                <a:gd name="T1" fmla="*/ 198 h 201"/>
                <a:gd name="T2" fmla="*/ 6 w 305"/>
                <a:gd name="T3" fmla="*/ 201 h 201"/>
                <a:gd name="T4" fmla="*/ 305 w 305"/>
                <a:gd name="T5" fmla="*/ 6 h 201"/>
                <a:gd name="T6" fmla="*/ 302 w 305"/>
                <a:gd name="T7" fmla="*/ 0 h 201"/>
                <a:gd name="T8" fmla="*/ 0 w 305"/>
                <a:gd name="T9" fmla="*/ 195 h 201"/>
                <a:gd name="T10" fmla="*/ 0 w 305"/>
                <a:gd name="T11" fmla="*/ 198 h 201"/>
                <a:gd name="T12" fmla="*/ 0 w 305"/>
                <a:gd name="T13" fmla="*/ 195 h 201"/>
                <a:gd name="T14" fmla="*/ 0 w 305"/>
                <a:gd name="T15" fmla="*/ 195 h 201"/>
                <a:gd name="T16" fmla="*/ 0 w 305"/>
                <a:gd name="T17" fmla="*/ 198 h 201"/>
                <a:gd name="T18" fmla="*/ 6 w 305"/>
                <a:gd name="T19" fmla="*/ 198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6" y="198"/>
                  </a:moveTo>
                  <a:lnTo>
                    <a:pt x="6" y="201"/>
                  </a:lnTo>
                  <a:lnTo>
                    <a:pt x="305" y="6"/>
                  </a:lnTo>
                  <a:lnTo>
                    <a:pt x="302" y="0"/>
                  </a:lnTo>
                  <a:lnTo>
                    <a:pt x="0" y="195"/>
                  </a:lnTo>
                  <a:lnTo>
                    <a:pt x="0" y="198"/>
                  </a:lnTo>
                  <a:lnTo>
                    <a:pt x="0" y="195"/>
                  </a:lnTo>
                  <a:lnTo>
                    <a:pt x="0" y="198"/>
                  </a:lnTo>
                  <a:lnTo>
                    <a:pt x="6"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9" name="Freeform 86"/>
            <p:cNvSpPr>
              <a:spLocks/>
            </p:cNvSpPr>
            <p:nvPr/>
          </p:nvSpPr>
          <p:spPr bwMode="auto">
            <a:xfrm>
              <a:off x="178" y="788"/>
              <a:ext cx="27" cy="171"/>
            </a:xfrm>
            <a:custGeom>
              <a:avLst/>
              <a:gdLst>
                <a:gd name="T0" fmla="*/ 3 w 27"/>
                <a:gd name="T1" fmla="*/ 159 h 171"/>
                <a:gd name="T2" fmla="*/ 8 w 27"/>
                <a:gd name="T3" fmla="*/ 162 h 171"/>
                <a:gd name="T4" fmla="*/ 27 w 27"/>
                <a:gd name="T5" fmla="*/ 0 h 171"/>
                <a:gd name="T6" fmla="*/ 21 w 27"/>
                <a:gd name="T7" fmla="*/ 0 h 171"/>
                <a:gd name="T8" fmla="*/ 3 w 27"/>
                <a:gd name="T9" fmla="*/ 162 h 171"/>
                <a:gd name="T10" fmla="*/ 8 w 27"/>
                <a:gd name="T11" fmla="*/ 165 h 171"/>
                <a:gd name="T12" fmla="*/ 3 w 27"/>
                <a:gd name="T13" fmla="*/ 162 h 171"/>
                <a:gd name="T14" fmla="*/ 0 w 27"/>
                <a:gd name="T15" fmla="*/ 171 h 171"/>
                <a:gd name="T16" fmla="*/ 8 w 27"/>
                <a:gd name="T17" fmla="*/ 165 h 171"/>
                <a:gd name="T18" fmla="*/ 3 w 27"/>
                <a:gd name="T19" fmla="*/ 159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3" y="159"/>
                  </a:moveTo>
                  <a:lnTo>
                    <a:pt x="8" y="162"/>
                  </a:lnTo>
                  <a:lnTo>
                    <a:pt x="27" y="0"/>
                  </a:lnTo>
                  <a:lnTo>
                    <a:pt x="21" y="0"/>
                  </a:lnTo>
                  <a:lnTo>
                    <a:pt x="3" y="162"/>
                  </a:lnTo>
                  <a:lnTo>
                    <a:pt x="8" y="165"/>
                  </a:lnTo>
                  <a:lnTo>
                    <a:pt x="3" y="162"/>
                  </a:lnTo>
                  <a:lnTo>
                    <a:pt x="0" y="171"/>
                  </a:lnTo>
                  <a:lnTo>
                    <a:pt x="8" y="165"/>
                  </a:lnTo>
                  <a:lnTo>
                    <a:pt x="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0" name="Freeform 87"/>
            <p:cNvSpPr>
              <a:spLocks/>
            </p:cNvSpPr>
            <p:nvPr/>
          </p:nvSpPr>
          <p:spPr bwMode="auto">
            <a:xfrm>
              <a:off x="110" y="593"/>
              <a:ext cx="394" cy="252"/>
            </a:xfrm>
            <a:custGeom>
              <a:avLst/>
              <a:gdLst>
                <a:gd name="T0" fmla="*/ 0 w 394"/>
                <a:gd name="T1" fmla="*/ 252 h 252"/>
                <a:gd name="T2" fmla="*/ 394 w 394"/>
                <a:gd name="T3" fmla="*/ 0 h 252"/>
                <a:gd name="T4" fmla="*/ 57 w 394"/>
                <a:gd name="T5" fmla="*/ 102 h 252"/>
                <a:gd name="T6" fmla="*/ 0 w 394"/>
                <a:gd name="T7" fmla="*/ 252 h 252"/>
                <a:gd name="T8" fmla="*/ 0 60000 65536"/>
                <a:gd name="T9" fmla="*/ 0 60000 65536"/>
                <a:gd name="T10" fmla="*/ 0 60000 65536"/>
                <a:gd name="T11" fmla="*/ 0 60000 65536"/>
                <a:gd name="T12" fmla="*/ 0 w 394"/>
                <a:gd name="T13" fmla="*/ 0 h 252"/>
                <a:gd name="T14" fmla="*/ 394 w 394"/>
                <a:gd name="T15" fmla="*/ 252 h 252"/>
              </a:gdLst>
              <a:ahLst/>
              <a:cxnLst>
                <a:cxn ang="T8">
                  <a:pos x="T0" y="T1"/>
                </a:cxn>
                <a:cxn ang="T9">
                  <a:pos x="T2" y="T3"/>
                </a:cxn>
                <a:cxn ang="T10">
                  <a:pos x="T4" y="T5"/>
                </a:cxn>
                <a:cxn ang="T11">
                  <a:pos x="T6" y="T7"/>
                </a:cxn>
              </a:cxnLst>
              <a:rect l="T12" t="T13" r="T14" b="T15"/>
              <a:pathLst>
                <a:path w="394" h="252">
                  <a:moveTo>
                    <a:pt x="0" y="252"/>
                  </a:moveTo>
                  <a:lnTo>
                    <a:pt x="394" y="0"/>
                  </a:lnTo>
                  <a:lnTo>
                    <a:pt x="57" y="102"/>
                  </a:lnTo>
                  <a:lnTo>
                    <a:pt x="0"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1" name="Freeform 88"/>
            <p:cNvSpPr>
              <a:spLocks/>
            </p:cNvSpPr>
            <p:nvPr/>
          </p:nvSpPr>
          <p:spPr bwMode="auto">
            <a:xfrm>
              <a:off x="108" y="584"/>
              <a:ext cx="417" cy="264"/>
            </a:xfrm>
            <a:custGeom>
              <a:avLst/>
              <a:gdLst>
                <a:gd name="T0" fmla="*/ 396 w 417"/>
                <a:gd name="T1" fmla="*/ 12 h 264"/>
                <a:gd name="T2" fmla="*/ 393 w 417"/>
                <a:gd name="T3" fmla="*/ 6 h 264"/>
                <a:gd name="T4" fmla="*/ 0 w 417"/>
                <a:gd name="T5" fmla="*/ 258 h 264"/>
                <a:gd name="T6" fmla="*/ 5 w 417"/>
                <a:gd name="T7" fmla="*/ 264 h 264"/>
                <a:gd name="T8" fmla="*/ 396 w 417"/>
                <a:gd name="T9" fmla="*/ 12 h 264"/>
                <a:gd name="T10" fmla="*/ 396 w 417"/>
                <a:gd name="T11" fmla="*/ 6 h 264"/>
                <a:gd name="T12" fmla="*/ 396 w 417"/>
                <a:gd name="T13" fmla="*/ 12 h 264"/>
                <a:gd name="T14" fmla="*/ 417 w 417"/>
                <a:gd name="T15" fmla="*/ 0 h 264"/>
                <a:gd name="T16" fmla="*/ 396 w 417"/>
                <a:gd name="T17" fmla="*/ 6 h 264"/>
                <a:gd name="T18" fmla="*/ 396 w 417"/>
                <a:gd name="T19" fmla="*/ 12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7"/>
                <a:gd name="T31" fmla="*/ 0 h 264"/>
                <a:gd name="T32" fmla="*/ 417 w 4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7" h="264">
                  <a:moveTo>
                    <a:pt x="396" y="12"/>
                  </a:moveTo>
                  <a:lnTo>
                    <a:pt x="393" y="6"/>
                  </a:lnTo>
                  <a:lnTo>
                    <a:pt x="0" y="258"/>
                  </a:lnTo>
                  <a:lnTo>
                    <a:pt x="5" y="264"/>
                  </a:lnTo>
                  <a:lnTo>
                    <a:pt x="396" y="12"/>
                  </a:lnTo>
                  <a:lnTo>
                    <a:pt x="396" y="6"/>
                  </a:lnTo>
                  <a:lnTo>
                    <a:pt x="396" y="12"/>
                  </a:lnTo>
                  <a:lnTo>
                    <a:pt x="417" y="0"/>
                  </a:lnTo>
                  <a:lnTo>
                    <a:pt x="396" y="6"/>
                  </a:lnTo>
                  <a:lnTo>
                    <a:pt x="39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2" name="Freeform 89"/>
            <p:cNvSpPr>
              <a:spLocks/>
            </p:cNvSpPr>
            <p:nvPr/>
          </p:nvSpPr>
          <p:spPr bwMode="auto">
            <a:xfrm>
              <a:off x="164" y="590"/>
              <a:ext cx="340" cy="108"/>
            </a:xfrm>
            <a:custGeom>
              <a:avLst/>
              <a:gdLst>
                <a:gd name="T0" fmla="*/ 6 w 340"/>
                <a:gd name="T1" fmla="*/ 105 h 108"/>
                <a:gd name="T2" fmla="*/ 3 w 340"/>
                <a:gd name="T3" fmla="*/ 108 h 108"/>
                <a:gd name="T4" fmla="*/ 340 w 340"/>
                <a:gd name="T5" fmla="*/ 6 h 108"/>
                <a:gd name="T6" fmla="*/ 340 w 340"/>
                <a:gd name="T7" fmla="*/ 0 h 108"/>
                <a:gd name="T8" fmla="*/ 3 w 340"/>
                <a:gd name="T9" fmla="*/ 99 h 108"/>
                <a:gd name="T10" fmla="*/ 0 w 340"/>
                <a:gd name="T11" fmla="*/ 102 h 108"/>
                <a:gd name="T12" fmla="*/ 3 w 340"/>
                <a:gd name="T13" fmla="*/ 99 h 108"/>
                <a:gd name="T14" fmla="*/ 0 w 340"/>
                <a:gd name="T15" fmla="*/ 102 h 108"/>
                <a:gd name="T16" fmla="*/ 0 w 340"/>
                <a:gd name="T17" fmla="*/ 102 h 108"/>
                <a:gd name="T18" fmla="*/ 6 w 340"/>
                <a:gd name="T19" fmla="*/ 105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8"/>
                <a:gd name="T32" fmla="*/ 340 w 340"/>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8">
                  <a:moveTo>
                    <a:pt x="6" y="105"/>
                  </a:moveTo>
                  <a:lnTo>
                    <a:pt x="3" y="108"/>
                  </a:lnTo>
                  <a:lnTo>
                    <a:pt x="340" y="6"/>
                  </a:lnTo>
                  <a:lnTo>
                    <a:pt x="340" y="0"/>
                  </a:lnTo>
                  <a:lnTo>
                    <a:pt x="3" y="99"/>
                  </a:lnTo>
                  <a:lnTo>
                    <a:pt x="0" y="102"/>
                  </a:lnTo>
                  <a:lnTo>
                    <a:pt x="3" y="99"/>
                  </a:lnTo>
                  <a:lnTo>
                    <a:pt x="0" y="102"/>
                  </a:lnTo>
                  <a:lnTo>
                    <a:pt x="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3" name="Freeform 90"/>
            <p:cNvSpPr>
              <a:spLocks/>
            </p:cNvSpPr>
            <p:nvPr/>
          </p:nvSpPr>
          <p:spPr bwMode="auto">
            <a:xfrm>
              <a:off x="105" y="692"/>
              <a:ext cx="65" cy="162"/>
            </a:xfrm>
            <a:custGeom>
              <a:avLst/>
              <a:gdLst>
                <a:gd name="T0" fmla="*/ 3 w 65"/>
                <a:gd name="T1" fmla="*/ 150 h 162"/>
                <a:gd name="T2" fmla="*/ 8 w 65"/>
                <a:gd name="T3" fmla="*/ 156 h 162"/>
                <a:gd name="T4" fmla="*/ 65 w 65"/>
                <a:gd name="T5" fmla="*/ 3 h 162"/>
                <a:gd name="T6" fmla="*/ 59 w 65"/>
                <a:gd name="T7" fmla="*/ 0 h 162"/>
                <a:gd name="T8" fmla="*/ 3 w 65"/>
                <a:gd name="T9" fmla="*/ 153 h 162"/>
                <a:gd name="T10" fmla="*/ 8 w 65"/>
                <a:gd name="T11" fmla="*/ 156 h 162"/>
                <a:gd name="T12" fmla="*/ 3 w 65"/>
                <a:gd name="T13" fmla="*/ 153 h 162"/>
                <a:gd name="T14" fmla="*/ 0 w 65"/>
                <a:gd name="T15" fmla="*/ 162 h 162"/>
                <a:gd name="T16" fmla="*/ 8 w 65"/>
                <a:gd name="T17" fmla="*/ 156 h 162"/>
                <a:gd name="T18" fmla="*/ 3 w 65"/>
                <a:gd name="T19" fmla="*/ 15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162"/>
                <a:gd name="T32" fmla="*/ 65 w 65"/>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162">
                  <a:moveTo>
                    <a:pt x="3" y="150"/>
                  </a:moveTo>
                  <a:lnTo>
                    <a:pt x="8" y="156"/>
                  </a:lnTo>
                  <a:lnTo>
                    <a:pt x="65" y="3"/>
                  </a:lnTo>
                  <a:lnTo>
                    <a:pt x="59" y="0"/>
                  </a:lnTo>
                  <a:lnTo>
                    <a:pt x="3" y="153"/>
                  </a:lnTo>
                  <a:lnTo>
                    <a:pt x="8" y="156"/>
                  </a:lnTo>
                  <a:lnTo>
                    <a:pt x="3" y="153"/>
                  </a:lnTo>
                  <a:lnTo>
                    <a:pt x="0" y="162"/>
                  </a:lnTo>
                  <a:lnTo>
                    <a:pt x="8" y="156"/>
                  </a:lnTo>
                  <a:lnTo>
                    <a:pt x="3"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4" name="Freeform 91"/>
            <p:cNvSpPr>
              <a:spLocks/>
            </p:cNvSpPr>
            <p:nvPr/>
          </p:nvSpPr>
          <p:spPr bwMode="auto">
            <a:xfrm>
              <a:off x="65" y="593"/>
              <a:ext cx="439" cy="132"/>
            </a:xfrm>
            <a:custGeom>
              <a:avLst/>
              <a:gdLst>
                <a:gd name="T0" fmla="*/ 0 w 439"/>
                <a:gd name="T1" fmla="*/ 132 h 132"/>
                <a:gd name="T2" fmla="*/ 439 w 439"/>
                <a:gd name="T3" fmla="*/ 0 h 132"/>
                <a:gd name="T4" fmla="*/ 91 w 439"/>
                <a:gd name="T5" fmla="*/ 0 h 132"/>
                <a:gd name="T6" fmla="*/ 0 w 439"/>
                <a:gd name="T7" fmla="*/ 132 h 132"/>
                <a:gd name="T8" fmla="*/ 0 60000 65536"/>
                <a:gd name="T9" fmla="*/ 0 60000 65536"/>
                <a:gd name="T10" fmla="*/ 0 60000 65536"/>
                <a:gd name="T11" fmla="*/ 0 60000 65536"/>
                <a:gd name="T12" fmla="*/ 0 w 439"/>
                <a:gd name="T13" fmla="*/ 0 h 132"/>
                <a:gd name="T14" fmla="*/ 439 w 439"/>
                <a:gd name="T15" fmla="*/ 132 h 132"/>
              </a:gdLst>
              <a:ahLst/>
              <a:cxnLst>
                <a:cxn ang="T8">
                  <a:pos x="T0" y="T1"/>
                </a:cxn>
                <a:cxn ang="T9">
                  <a:pos x="T2" y="T3"/>
                </a:cxn>
                <a:cxn ang="T10">
                  <a:pos x="T4" y="T5"/>
                </a:cxn>
                <a:cxn ang="T11">
                  <a:pos x="T6" y="T7"/>
                </a:cxn>
              </a:cxnLst>
              <a:rect l="T12" t="T13" r="T14" b="T15"/>
              <a:pathLst>
                <a:path w="439" h="132">
                  <a:moveTo>
                    <a:pt x="0" y="132"/>
                  </a:moveTo>
                  <a:lnTo>
                    <a:pt x="439" y="0"/>
                  </a:lnTo>
                  <a:lnTo>
                    <a:pt x="91" y="0"/>
                  </a:lnTo>
                  <a:lnTo>
                    <a:pt x="0"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5" name="Freeform 92"/>
            <p:cNvSpPr>
              <a:spLocks/>
            </p:cNvSpPr>
            <p:nvPr/>
          </p:nvSpPr>
          <p:spPr bwMode="auto">
            <a:xfrm>
              <a:off x="65" y="590"/>
              <a:ext cx="463" cy="138"/>
            </a:xfrm>
            <a:custGeom>
              <a:avLst/>
              <a:gdLst>
                <a:gd name="T0" fmla="*/ 439 w 463"/>
                <a:gd name="T1" fmla="*/ 6 h 138"/>
                <a:gd name="T2" fmla="*/ 439 w 463"/>
                <a:gd name="T3" fmla="*/ 0 h 138"/>
                <a:gd name="T4" fmla="*/ 0 w 463"/>
                <a:gd name="T5" fmla="*/ 129 h 138"/>
                <a:gd name="T6" fmla="*/ 2 w 463"/>
                <a:gd name="T7" fmla="*/ 138 h 138"/>
                <a:gd name="T8" fmla="*/ 439 w 463"/>
                <a:gd name="T9" fmla="*/ 6 h 138"/>
                <a:gd name="T10" fmla="*/ 439 w 463"/>
                <a:gd name="T11" fmla="*/ 0 h 138"/>
                <a:gd name="T12" fmla="*/ 439 w 463"/>
                <a:gd name="T13" fmla="*/ 6 h 138"/>
                <a:gd name="T14" fmla="*/ 463 w 463"/>
                <a:gd name="T15" fmla="*/ 0 h 138"/>
                <a:gd name="T16" fmla="*/ 439 w 463"/>
                <a:gd name="T17" fmla="*/ 0 h 138"/>
                <a:gd name="T18" fmla="*/ 439 w 463"/>
                <a:gd name="T19" fmla="*/ 6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8"/>
                <a:gd name="T32" fmla="*/ 463 w 463"/>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8">
                  <a:moveTo>
                    <a:pt x="439" y="6"/>
                  </a:moveTo>
                  <a:lnTo>
                    <a:pt x="439" y="0"/>
                  </a:lnTo>
                  <a:lnTo>
                    <a:pt x="0" y="129"/>
                  </a:lnTo>
                  <a:lnTo>
                    <a:pt x="2" y="138"/>
                  </a:lnTo>
                  <a:lnTo>
                    <a:pt x="439" y="6"/>
                  </a:lnTo>
                  <a:lnTo>
                    <a:pt x="439" y="0"/>
                  </a:lnTo>
                  <a:lnTo>
                    <a:pt x="439" y="6"/>
                  </a:lnTo>
                  <a:lnTo>
                    <a:pt x="463" y="0"/>
                  </a:lnTo>
                  <a:lnTo>
                    <a:pt x="439" y="0"/>
                  </a:lnTo>
                  <a:lnTo>
                    <a:pt x="4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6" name="Freeform 93"/>
            <p:cNvSpPr>
              <a:spLocks/>
            </p:cNvSpPr>
            <p:nvPr/>
          </p:nvSpPr>
          <p:spPr bwMode="auto">
            <a:xfrm>
              <a:off x="154" y="590"/>
              <a:ext cx="350" cy="6"/>
            </a:xfrm>
            <a:custGeom>
              <a:avLst/>
              <a:gdLst>
                <a:gd name="T0" fmla="*/ 5 w 350"/>
                <a:gd name="T1" fmla="*/ 6 h 6"/>
                <a:gd name="T2" fmla="*/ 2 w 350"/>
                <a:gd name="T3" fmla="*/ 6 h 6"/>
                <a:gd name="T4" fmla="*/ 350 w 350"/>
                <a:gd name="T5" fmla="*/ 6 h 6"/>
                <a:gd name="T6" fmla="*/ 350 w 350"/>
                <a:gd name="T7" fmla="*/ 0 h 6"/>
                <a:gd name="T8" fmla="*/ 2 w 350"/>
                <a:gd name="T9" fmla="*/ 0 h 6"/>
                <a:gd name="T10" fmla="*/ 0 w 350"/>
                <a:gd name="T11" fmla="*/ 0 h 6"/>
                <a:gd name="T12" fmla="*/ 2 w 350"/>
                <a:gd name="T13" fmla="*/ 0 h 6"/>
                <a:gd name="T14" fmla="*/ 0 w 350"/>
                <a:gd name="T15" fmla="*/ 0 h 6"/>
                <a:gd name="T16" fmla="*/ 0 w 350"/>
                <a:gd name="T17" fmla="*/ 0 h 6"/>
                <a:gd name="T18" fmla="*/ 5 w 350"/>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5" y="6"/>
                  </a:moveTo>
                  <a:lnTo>
                    <a:pt x="2" y="6"/>
                  </a:lnTo>
                  <a:lnTo>
                    <a:pt x="350" y="6"/>
                  </a:lnTo>
                  <a:lnTo>
                    <a:pt x="350" y="0"/>
                  </a:lnTo>
                  <a:lnTo>
                    <a:pt x="2" y="0"/>
                  </a:lnTo>
                  <a:lnTo>
                    <a:pt x="0" y="0"/>
                  </a:lnTo>
                  <a:lnTo>
                    <a:pt x="2" y="0"/>
                  </a:lnTo>
                  <a:lnTo>
                    <a:pt x="0" y="0"/>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7" name="Freeform 94"/>
            <p:cNvSpPr>
              <a:spLocks/>
            </p:cNvSpPr>
            <p:nvPr/>
          </p:nvSpPr>
          <p:spPr bwMode="auto">
            <a:xfrm>
              <a:off x="57" y="590"/>
              <a:ext cx="102" cy="141"/>
            </a:xfrm>
            <a:custGeom>
              <a:avLst/>
              <a:gdLst>
                <a:gd name="T0" fmla="*/ 8 w 102"/>
                <a:gd name="T1" fmla="*/ 129 h 141"/>
                <a:gd name="T2" fmla="*/ 10 w 102"/>
                <a:gd name="T3" fmla="*/ 135 h 141"/>
                <a:gd name="T4" fmla="*/ 102 w 102"/>
                <a:gd name="T5" fmla="*/ 6 h 141"/>
                <a:gd name="T6" fmla="*/ 97 w 102"/>
                <a:gd name="T7" fmla="*/ 0 h 141"/>
                <a:gd name="T8" fmla="*/ 5 w 102"/>
                <a:gd name="T9" fmla="*/ 132 h 141"/>
                <a:gd name="T10" fmla="*/ 10 w 102"/>
                <a:gd name="T11" fmla="*/ 138 h 141"/>
                <a:gd name="T12" fmla="*/ 5 w 102"/>
                <a:gd name="T13" fmla="*/ 132 h 141"/>
                <a:gd name="T14" fmla="*/ 0 w 102"/>
                <a:gd name="T15" fmla="*/ 141 h 141"/>
                <a:gd name="T16" fmla="*/ 10 w 102"/>
                <a:gd name="T17" fmla="*/ 138 h 141"/>
                <a:gd name="T18" fmla="*/ 8 w 102"/>
                <a:gd name="T19" fmla="*/ 129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1"/>
                <a:gd name="T32" fmla="*/ 102 w 102"/>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1">
                  <a:moveTo>
                    <a:pt x="8" y="129"/>
                  </a:moveTo>
                  <a:lnTo>
                    <a:pt x="10" y="135"/>
                  </a:lnTo>
                  <a:lnTo>
                    <a:pt x="102" y="6"/>
                  </a:lnTo>
                  <a:lnTo>
                    <a:pt x="97" y="0"/>
                  </a:lnTo>
                  <a:lnTo>
                    <a:pt x="5" y="132"/>
                  </a:lnTo>
                  <a:lnTo>
                    <a:pt x="10" y="138"/>
                  </a:lnTo>
                  <a:lnTo>
                    <a:pt x="5" y="132"/>
                  </a:lnTo>
                  <a:lnTo>
                    <a:pt x="0" y="141"/>
                  </a:lnTo>
                  <a:lnTo>
                    <a:pt x="10" y="138"/>
                  </a:lnTo>
                  <a:lnTo>
                    <a:pt x="8"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8" name="Freeform 95"/>
            <p:cNvSpPr>
              <a:spLocks/>
            </p:cNvSpPr>
            <p:nvPr/>
          </p:nvSpPr>
          <p:spPr bwMode="auto">
            <a:xfrm>
              <a:off x="49" y="493"/>
              <a:ext cx="455" cy="100"/>
            </a:xfrm>
            <a:custGeom>
              <a:avLst/>
              <a:gdLst>
                <a:gd name="T0" fmla="*/ 0 w 455"/>
                <a:gd name="T1" fmla="*/ 100 h 100"/>
                <a:gd name="T2" fmla="*/ 455 w 455"/>
                <a:gd name="T3" fmla="*/ 100 h 100"/>
                <a:gd name="T4" fmla="*/ 118 w 455"/>
                <a:gd name="T5" fmla="*/ 0 h 100"/>
                <a:gd name="T6" fmla="*/ 0 w 455"/>
                <a:gd name="T7" fmla="*/ 100 h 100"/>
                <a:gd name="T8" fmla="*/ 0 60000 65536"/>
                <a:gd name="T9" fmla="*/ 0 60000 65536"/>
                <a:gd name="T10" fmla="*/ 0 60000 65536"/>
                <a:gd name="T11" fmla="*/ 0 60000 65536"/>
                <a:gd name="T12" fmla="*/ 0 w 455"/>
                <a:gd name="T13" fmla="*/ 0 h 100"/>
                <a:gd name="T14" fmla="*/ 455 w 455"/>
                <a:gd name="T15" fmla="*/ 100 h 100"/>
              </a:gdLst>
              <a:ahLst/>
              <a:cxnLst>
                <a:cxn ang="T8">
                  <a:pos x="T0" y="T1"/>
                </a:cxn>
                <a:cxn ang="T9">
                  <a:pos x="T2" y="T3"/>
                </a:cxn>
                <a:cxn ang="T10">
                  <a:pos x="T4" y="T5"/>
                </a:cxn>
                <a:cxn ang="T11">
                  <a:pos x="T6" y="T7"/>
                </a:cxn>
              </a:cxnLst>
              <a:rect l="T12" t="T13" r="T14" b="T15"/>
              <a:pathLst>
                <a:path w="455" h="100">
                  <a:moveTo>
                    <a:pt x="0" y="100"/>
                  </a:moveTo>
                  <a:lnTo>
                    <a:pt x="455" y="100"/>
                  </a:lnTo>
                  <a:lnTo>
                    <a:pt x="118" y="0"/>
                  </a:lnTo>
                  <a:lnTo>
                    <a:pt x="0" y="10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9" name="Freeform 96"/>
            <p:cNvSpPr>
              <a:spLocks/>
            </p:cNvSpPr>
            <p:nvPr/>
          </p:nvSpPr>
          <p:spPr bwMode="auto">
            <a:xfrm>
              <a:off x="49" y="590"/>
              <a:ext cx="479" cy="6"/>
            </a:xfrm>
            <a:custGeom>
              <a:avLst/>
              <a:gdLst>
                <a:gd name="T0" fmla="*/ 455 w 479"/>
                <a:gd name="T1" fmla="*/ 6 h 6"/>
                <a:gd name="T2" fmla="*/ 455 w 479"/>
                <a:gd name="T3" fmla="*/ 0 h 6"/>
                <a:gd name="T4" fmla="*/ 0 w 479"/>
                <a:gd name="T5" fmla="*/ 0 h 6"/>
                <a:gd name="T6" fmla="*/ 0 w 479"/>
                <a:gd name="T7" fmla="*/ 6 h 6"/>
                <a:gd name="T8" fmla="*/ 455 w 479"/>
                <a:gd name="T9" fmla="*/ 6 h 6"/>
                <a:gd name="T10" fmla="*/ 455 w 479"/>
                <a:gd name="T11" fmla="*/ 0 h 6"/>
                <a:gd name="T12" fmla="*/ 455 w 479"/>
                <a:gd name="T13" fmla="*/ 6 h 6"/>
                <a:gd name="T14" fmla="*/ 479 w 479"/>
                <a:gd name="T15" fmla="*/ 6 h 6"/>
                <a:gd name="T16" fmla="*/ 455 w 479"/>
                <a:gd name="T17" fmla="*/ 0 h 6"/>
                <a:gd name="T18" fmla="*/ 455 w 479"/>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9"/>
                <a:gd name="T31" fmla="*/ 0 h 6"/>
                <a:gd name="T32" fmla="*/ 479 w 47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9" h="6">
                  <a:moveTo>
                    <a:pt x="455" y="6"/>
                  </a:moveTo>
                  <a:lnTo>
                    <a:pt x="455" y="0"/>
                  </a:lnTo>
                  <a:lnTo>
                    <a:pt x="0" y="0"/>
                  </a:lnTo>
                  <a:lnTo>
                    <a:pt x="0" y="6"/>
                  </a:lnTo>
                  <a:lnTo>
                    <a:pt x="455" y="6"/>
                  </a:lnTo>
                  <a:lnTo>
                    <a:pt x="455" y="0"/>
                  </a:lnTo>
                  <a:lnTo>
                    <a:pt x="455" y="6"/>
                  </a:lnTo>
                  <a:lnTo>
                    <a:pt x="479" y="6"/>
                  </a:lnTo>
                  <a:lnTo>
                    <a:pt x="455" y="0"/>
                  </a:lnTo>
                  <a:lnTo>
                    <a:pt x="45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0" name="Freeform 97"/>
            <p:cNvSpPr>
              <a:spLocks/>
            </p:cNvSpPr>
            <p:nvPr/>
          </p:nvSpPr>
          <p:spPr bwMode="auto">
            <a:xfrm>
              <a:off x="164" y="487"/>
              <a:ext cx="340" cy="109"/>
            </a:xfrm>
            <a:custGeom>
              <a:avLst/>
              <a:gdLst>
                <a:gd name="T0" fmla="*/ 6 w 340"/>
                <a:gd name="T1" fmla="*/ 9 h 109"/>
                <a:gd name="T2" fmla="*/ 3 w 340"/>
                <a:gd name="T3" fmla="*/ 9 h 109"/>
                <a:gd name="T4" fmla="*/ 340 w 340"/>
                <a:gd name="T5" fmla="*/ 109 h 109"/>
                <a:gd name="T6" fmla="*/ 340 w 340"/>
                <a:gd name="T7" fmla="*/ 103 h 109"/>
                <a:gd name="T8" fmla="*/ 3 w 340"/>
                <a:gd name="T9" fmla="*/ 3 h 109"/>
                <a:gd name="T10" fmla="*/ 0 w 340"/>
                <a:gd name="T11" fmla="*/ 3 h 109"/>
                <a:gd name="T12" fmla="*/ 3 w 340"/>
                <a:gd name="T13" fmla="*/ 3 h 109"/>
                <a:gd name="T14" fmla="*/ 3 w 340"/>
                <a:gd name="T15" fmla="*/ 0 h 109"/>
                <a:gd name="T16" fmla="*/ 0 w 340"/>
                <a:gd name="T17" fmla="*/ 3 h 109"/>
                <a:gd name="T18" fmla="*/ 6 w 340"/>
                <a:gd name="T19" fmla="*/ 9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9"/>
                <a:gd name="T32" fmla="*/ 340 w 340"/>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9">
                  <a:moveTo>
                    <a:pt x="6" y="9"/>
                  </a:moveTo>
                  <a:lnTo>
                    <a:pt x="3" y="9"/>
                  </a:lnTo>
                  <a:lnTo>
                    <a:pt x="340" y="109"/>
                  </a:lnTo>
                  <a:lnTo>
                    <a:pt x="340" y="103"/>
                  </a:lnTo>
                  <a:lnTo>
                    <a:pt x="3" y="3"/>
                  </a:lnTo>
                  <a:lnTo>
                    <a:pt x="0" y="3"/>
                  </a:lnTo>
                  <a:lnTo>
                    <a:pt x="3" y="3"/>
                  </a:lnTo>
                  <a:lnTo>
                    <a:pt x="3" y="0"/>
                  </a:lnTo>
                  <a:lnTo>
                    <a:pt x="0" y="3"/>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1" name="Freeform 98"/>
            <p:cNvSpPr>
              <a:spLocks/>
            </p:cNvSpPr>
            <p:nvPr/>
          </p:nvSpPr>
          <p:spPr bwMode="auto">
            <a:xfrm>
              <a:off x="40" y="490"/>
              <a:ext cx="130" cy="106"/>
            </a:xfrm>
            <a:custGeom>
              <a:avLst/>
              <a:gdLst>
                <a:gd name="T0" fmla="*/ 9 w 130"/>
                <a:gd name="T1" fmla="*/ 100 h 106"/>
                <a:gd name="T2" fmla="*/ 11 w 130"/>
                <a:gd name="T3" fmla="*/ 106 h 106"/>
                <a:gd name="T4" fmla="*/ 130 w 130"/>
                <a:gd name="T5" fmla="*/ 6 h 106"/>
                <a:gd name="T6" fmla="*/ 124 w 130"/>
                <a:gd name="T7" fmla="*/ 0 h 106"/>
                <a:gd name="T8" fmla="*/ 9 w 130"/>
                <a:gd name="T9" fmla="*/ 100 h 106"/>
                <a:gd name="T10" fmla="*/ 9 w 130"/>
                <a:gd name="T11" fmla="*/ 106 h 106"/>
                <a:gd name="T12" fmla="*/ 9 w 130"/>
                <a:gd name="T13" fmla="*/ 100 h 106"/>
                <a:gd name="T14" fmla="*/ 0 w 130"/>
                <a:gd name="T15" fmla="*/ 106 h 106"/>
                <a:gd name="T16" fmla="*/ 9 w 130"/>
                <a:gd name="T17" fmla="*/ 106 h 106"/>
                <a:gd name="T18" fmla="*/ 9 w 130"/>
                <a:gd name="T19" fmla="*/ 10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06"/>
                <a:gd name="T32" fmla="*/ 130 w 13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06">
                  <a:moveTo>
                    <a:pt x="9" y="100"/>
                  </a:moveTo>
                  <a:lnTo>
                    <a:pt x="11" y="106"/>
                  </a:lnTo>
                  <a:lnTo>
                    <a:pt x="130" y="6"/>
                  </a:lnTo>
                  <a:lnTo>
                    <a:pt x="124" y="0"/>
                  </a:lnTo>
                  <a:lnTo>
                    <a:pt x="9" y="100"/>
                  </a:lnTo>
                  <a:lnTo>
                    <a:pt x="9" y="106"/>
                  </a:lnTo>
                  <a:lnTo>
                    <a:pt x="9" y="100"/>
                  </a:lnTo>
                  <a:lnTo>
                    <a:pt x="0" y="106"/>
                  </a:lnTo>
                  <a:lnTo>
                    <a:pt x="9" y="106"/>
                  </a:lnTo>
                  <a:lnTo>
                    <a:pt x="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2" name="Freeform 99"/>
            <p:cNvSpPr>
              <a:spLocks/>
            </p:cNvSpPr>
            <p:nvPr/>
          </p:nvSpPr>
          <p:spPr bwMode="auto">
            <a:xfrm>
              <a:off x="65" y="400"/>
              <a:ext cx="439" cy="193"/>
            </a:xfrm>
            <a:custGeom>
              <a:avLst/>
              <a:gdLst>
                <a:gd name="T0" fmla="*/ 0 w 439"/>
                <a:gd name="T1" fmla="*/ 63 h 193"/>
                <a:gd name="T2" fmla="*/ 439 w 439"/>
                <a:gd name="T3" fmla="*/ 193 h 193"/>
                <a:gd name="T4" fmla="*/ 137 w 439"/>
                <a:gd name="T5" fmla="*/ 0 h 193"/>
                <a:gd name="T6" fmla="*/ 0 w 439"/>
                <a:gd name="T7" fmla="*/ 63 h 193"/>
                <a:gd name="T8" fmla="*/ 0 60000 65536"/>
                <a:gd name="T9" fmla="*/ 0 60000 65536"/>
                <a:gd name="T10" fmla="*/ 0 60000 65536"/>
                <a:gd name="T11" fmla="*/ 0 60000 65536"/>
                <a:gd name="T12" fmla="*/ 0 w 439"/>
                <a:gd name="T13" fmla="*/ 0 h 193"/>
                <a:gd name="T14" fmla="*/ 439 w 439"/>
                <a:gd name="T15" fmla="*/ 193 h 193"/>
              </a:gdLst>
              <a:ahLst/>
              <a:cxnLst>
                <a:cxn ang="T8">
                  <a:pos x="T0" y="T1"/>
                </a:cxn>
                <a:cxn ang="T9">
                  <a:pos x="T2" y="T3"/>
                </a:cxn>
                <a:cxn ang="T10">
                  <a:pos x="T4" y="T5"/>
                </a:cxn>
                <a:cxn ang="T11">
                  <a:pos x="T6" y="T7"/>
                </a:cxn>
              </a:cxnLst>
              <a:rect l="T12" t="T13" r="T14" b="T15"/>
              <a:pathLst>
                <a:path w="439" h="193">
                  <a:moveTo>
                    <a:pt x="0" y="63"/>
                  </a:moveTo>
                  <a:lnTo>
                    <a:pt x="439" y="193"/>
                  </a:lnTo>
                  <a:lnTo>
                    <a:pt x="137" y="0"/>
                  </a:lnTo>
                  <a:lnTo>
                    <a:pt x="0" y="63"/>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3" name="Freeform 100"/>
            <p:cNvSpPr>
              <a:spLocks/>
            </p:cNvSpPr>
            <p:nvPr/>
          </p:nvSpPr>
          <p:spPr bwMode="auto">
            <a:xfrm>
              <a:off x="65" y="457"/>
              <a:ext cx="458" cy="145"/>
            </a:xfrm>
            <a:custGeom>
              <a:avLst/>
              <a:gdLst>
                <a:gd name="T0" fmla="*/ 436 w 458"/>
                <a:gd name="T1" fmla="*/ 139 h 145"/>
                <a:gd name="T2" fmla="*/ 439 w 458"/>
                <a:gd name="T3" fmla="*/ 133 h 145"/>
                <a:gd name="T4" fmla="*/ 2 w 458"/>
                <a:gd name="T5" fmla="*/ 0 h 145"/>
                <a:gd name="T6" fmla="*/ 0 w 458"/>
                <a:gd name="T7" fmla="*/ 9 h 145"/>
                <a:gd name="T8" fmla="*/ 439 w 458"/>
                <a:gd name="T9" fmla="*/ 139 h 145"/>
                <a:gd name="T10" fmla="*/ 439 w 458"/>
                <a:gd name="T11" fmla="*/ 133 h 145"/>
                <a:gd name="T12" fmla="*/ 439 w 458"/>
                <a:gd name="T13" fmla="*/ 139 h 145"/>
                <a:gd name="T14" fmla="*/ 458 w 458"/>
                <a:gd name="T15" fmla="*/ 145 h 145"/>
                <a:gd name="T16" fmla="*/ 439 w 458"/>
                <a:gd name="T17" fmla="*/ 133 h 145"/>
                <a:gd name="T18" fmla="*/ 436 w 458"/>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8"/>
                <a:gd name="T31" fmla="*/ 0 h 145"/>
                <a:gd name="T32" fmla="*/ 458 w 458"/>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8" h="145">
                  <a:moveTo>
                    <a:pt x="436" y="139"/>
                  </a:moveTo>
                  <a:lnTo>
                    <a:pt x="439" y="133"/>
                  </a:lnTo>
                  <a:lnTo>
                    <a:pt x="2" y="0"/>
                  </a:lnTo>
                  <a:lnTo>
                    <a:pt x="0" y="9"/>
                  </a:lnTo>
                  <a:lnTo>
                    <a:pt x="439" y="139"/>
                  </a:lnTo>
                  <a:lnTo>
                    <a:pt x="439" y="133"/>
                  </a:lnTo>
                  <a:lnTo>
                    <a:pt x="439" y="139"/>
                  </a:lnTo>
                  <a:lnTo>
                    <a:pt x="458" y="145"/>
                  </a:lnTo>
                  <a:lnTo>
                    <a:pt x="439" y="133"/>
                  </a:lnTo>
                  <a:lnTo>
                    <a:pt x="436"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4" name="Freeform 101"/>
            <p:cNvSpPr>
              <a:spLocks/>
            </p:cNvSpPr>
            <p:nvPr/>
          </p:nvSpPr>
          <p:spPr bwMode="auto">
            <a:xfrm>
              <a:off x="199" y="394"/>
              <a:ext cx="305" cy="202"/>
            </a:xfrm>
            <a:custGeom>
              <a:avLst/>
              <a:gdLst>
                <a:gd name="T0" fmla="*/ 3 w 305"/>
                <a:gd name="T1" fmla="*/ 9 h 202"/>
                <a:gd name="T2" fmla="*/ 0 w 305"/>
                <a:gd name="T3" fmla="*/ 9 h 202"/>
                <a:gd name="T4" fmla="*/ 302 w 305"/>
                <a:gd name="T5" fmla="*/ 202 h 202"/>
                <a:gd name="T6" fmla="*/ 305 w 305"/>
                <a:gd name="T7" fmla="*/ 196 h 202"/>
                <a:gd name="T8" fmla="*/ 6 w 305"/>
                <a:gd name="T9" fmla="*/ 3 h 202"/>
                <a:gd name="T10" fmla="*/ 0 w 305"/>
                <a:gd name="T11" fmla="*/ 0 h 202"/>
                <a:gd name="T12" fmla="*/ 6 w 305"/>
                <a:gd name="T13" fmla="*/ 3 h 202"/>
                <a:gd name="T14" fmla="*/ 3 w 305"/>
                <a:gd name="T15" fmla="*/ 0 h 202"/>
                <a:gd name="T16" fmla="*/ 0 w 305"/>
                <a:gd name="T17" fmla="*/ 0 h 202"/>
                <a:gd name="T18" fmla="*/ 3 w 305"/>
                <a:gd name="T19" fmla="*/ 9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2"/>
                <a:gd name="T32" fmla="*/ 305 w 305"/>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2">
                  <a:moveTo>
                    <a:pt x="3" y="9"/>
                  </a:moveTo>
                  <a:lnTo>
                    <a:pt x="0" y="9"/>
                  </a:lnTo>
                  <a:lnTo>
                    <a:pt x="302" y="202"/>
                  </a:lnTo>
                  <a:lnTo>
                    <a:pt x="305" y="196"/>
                  </a:lnTo>
                  <a:lnTo>
                    <a:pt x="6" y="3"/>
                  </a:lnTo>
                  <a:lnTo>
                    <a:pt x="0" y="0"/>
                  </a:lnTo>
                  <a:lnTo>
                    <a:pt x="6" y="3"/>
                  </a:lnTo>
                  <a:lnTo>
                    <a:pt x="3" y="0"/>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5" name="Freeform 102"/>
            <p:cNvSpPr>
              <a:spLocks/>
            </p:cNvSpPr>
            <p:nvPr/>
          </p:nvSpPr>
          <p:spPr bwMode="auto">
            <a:xfrm>
              <a:off x="54" y="394"/>
              <a:ext cx="148" cy="72"/>
            </a:xfrm>
            <a:custGeom>
              <a:avLst/>
              <a:gdLst>
                <a:gd name="T0" fmla="*/ 13 w 148"/>
                <a:gd name="T1" fmla="*/ 63 h 72"/>
                <a:gd name="T2" fmla="*/ 13 w 148"/>
                <a:gd name="T3" fmla="*/ 72 h 72"/>
                <a:gd name="T4" fmla="*/ 148 w 148"/>
                <a:gd name="T5" fmla="*/ 9 h 72"/>
                <a:gd name="T6" fmla="*/ 145 w 148"/>
                <a:gd name="T7" fmla="*/ 0 h 72"/>
                <a:gd name="T8" fmla="*/ 11 w 148"/>
                <a:gd name="T9" fmla="*/ 63 h 72"/>
                <a:gd name="T10" fmla="*/ 11 w 148"/>
                <a:gd name="T11" fmla="*/ 72 h 72"/>
                <a:gd name="T12" fmla="*/ 11 w 148"/>
                <a:gd name="T13" fmla="*/ 63 h 72"/>
                <a:gd name="T14" fmla="*/ 0 w 148"/>
                <a:gd name="T15" fmla="*/ 69 h 72"/>
                <a:gd name="T16" fmla="*/ 11 w 148"/>
                <a:gd name="T17" fmla="*/ 72 h 72"/>
                <a:gd name="T18" fmla="*/ 13 w 148"/>
                <a:gd name="T19" fmla="*/ 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 y="63"/>
                  </a:moveTo>
                  <a:lnTo>
                    <a:pt x="13" y="72"/>
                  </a:lnTo>
                  <a:lnTo>
                    <a:pt x="148" y="9"/>
                  </a:lnTo>
                  <a:lnTo>
                    <a:pt x="145" y="0"/>
                  </a:lnTo>
                  <a:lnTo>
                    <a:pt x="11" y="63"/>
                  </a:lnTo>
                  <a:lnTo>
                    <a:pt x="11" y="72"/>
                  </a:lnTo>
                  <a:lnTo>
                    <a:pt x="11" y="63"/>
                  </a:lnTo>
                  <a:lnTo>
                    <a:pt x="0" y="69"/>
                  </a:lnTo>
                  <a:lnTo>
                    <a:pt x="11" y="72"/>
                  </a:lnTo>
                  <a:lnTo>
                    <a:pt x="13"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6" name="Freeform 103"/>
            <p:cNvSpPr>
              <a:spLocks/>
            </p:cNvSpPr>
            <p:nvPr/>
          </p:nvSpPr>
          <p:spPr bwMode="auto">
            <a:xfrm>
              <a:off x="110" y="319"/>
              <a:ext cx="394" cy="274"/>
            </a:xfrm>
            <a:custGeom>
              <a:avLst/>
              <a:gdLst>
                <a:gd name="T0" fmla="*/ 0 w 394"/>
                <a:gd name="T1" fmla="*/ 21 h 274"/>
                <a:gd name="T2" fmla="*/ 394 w 394"/>
                <a:gd name="T3" fmla="*/ 274 h 274"/>
                <a:gd name="T4" fmla="*/ 146 w 394"/>
                <a:gd name="T5" fmla="*/ 0 h 274"/>
                <a:gd name="T6" fmla="*/ 0 w 394"/>
                <a:gd name="T7" fmla="*/ 21 h 274"/>
                <a:gd name="T8" fmla="*/ 0 60000 65536"/>
                <a:gd name="T9" fmla="*/ 0 60000 65536"/>
                <a:gd name="T10" fmla="*/ 0 60000 65536"/>
                <a:gd name="T11" fmla="*/ 0 60000 65536"/>
                <a:gd name="T12" fmla="*/ 0 w 394"/>
                <a:gd name="T13" fmla="*/ 0 h 274"/>
                <a:gd name="T14" fmla="*/ 394 w 394"/>
                <a:gd name="T15" fmla="*/ 274 h 274"/>
              </a:gdLst>
              <a:ahLst/>
              <a:cxnLst>
                <a:cxn ang="T8">
                  <a:pos x="T0" y="T1"/>
                </a:cxn>
                <a:cxn ang="T9">
                  <a:pos x="T2" y="T3"/>
                </a:cxn>
                <a:cxn ang="T10">
                  <a:pos x="T4" y="T5"/>
                </a:cxn>
                <a:cxn ang="T11">
                  <a:pos x="T6" y="T7"/>
                </a:cxn>
              </a:cxnLst>
              <a:rect l="T12" t="T13" r="T14" b="T15"/>
              <a:pathLst>
                <a:path w="394" h="274">
                  <a:moveTo>
                    <a:pt x="0" y="21"/>
                  </a:moveTo>
                  <a:lnTo>
                    <a:pt x="394" y="274"/>
                  </a:lnTo>
                  <a:lnTo>
                    <a:pt x="146" y="0"/>
                  </a:lnTo>
                  <a:lnTo>
                    <a:pt x="0" y="21"/>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7" name="Freeform 104"/>
            <p:cNvSpPr>
              <a:spLocks/>
            </p:cNvSpPr>
            <p:nvPr/>
          </p:nvSpPr>
          <p:spPr bwMode="auto">
            <a:xfrm>
              <a:off x="108" y="337"/>
              <a:ext cx="412" cy="271"/>
            </a:xfrm>
            <a:custGeom>
              <a:avLst/>
              <a:gdLst>
                <a:gd name="T0" fmla="*/ 393 w 412"/>
                <a:gd name="T1" fmla="*/ 259 h 271"/>
                <a:gd name="T2" fmla="*/ 396 w 412"/>
                <a:gd name="T3" fmla="*/ 253 h 271"/>
                <a:gd name="T4" fmla="*/ 5 w 412"/>
                <a:gd name="T5" fmla="*/ 0 h 271"/>
                <a:gd name="T6" fmla="*/ 0 w 412"/>
                <a:gd name="T7" fmla="*/ 6 h 271"/>
                <a:gd name="T8" fmla="*/ 393 w 412"/>
                <a:gd name="T9" fmla="*/ 259 h 271"/>
                <a:gd name="T10" fmla="*/ 399 w 412"/>
                <a:gd name="T11" fmla="*/ 253 h 271"/>
                <a:gd name="T12" fmla="*/ 393 w 412"/>
                <a:gd name="T13" fmla="*/ 259 h 271"/>
                <a:gd name="T14" fmla="*/ 412 w 412"/>
                <a:gd name="T15" fmla="*/ 271 h 271"/>
                <a:gd name="T16" fmla="*/ 399 w 412"/>
                <a:gd name="T17" fmla="*/ 253 h 271"/>
                <a:gd name="T18" fmla="*/ 393 w 412"/>
                <a:gd name="T19" fmla="*/ 259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1"/>
                <a:gd name="T32" fmla="*/ 412 w 412"/>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1">
                  <a:moveTo>
                    <a:pt x="393" y="259"/>
                  </a:moveTo>
                  <a:lnTo>
                    <a:pt x="396" y="253"/>
                  </a:lnTo>
                  <a:lnTo>
                    <a:pt x="5" y="0"/>
                  </a:lnTo>
                  <a:lnTo>
                    <a:pt x="0" y="6"/>
                  </a:lnTo>
                  <a:lnTo>
                    <a:pt x="393" y="259"/>
                  </a:lnTo>
                  <a:lnTo>
                    <a:pt x="399" y="253"/>
                  </a:lnTo>
                  <a:lnTo>
                    <a:pt x="393" y="259"/>
                  </a:lnTo>
                  <a:lnTo>
                    <a:pt x="412" y="271"/>
                  </a:lnTo>
                  <a:lnTo>
                    <a:pt x="399" y="253"/>
                  </a:lnTo>
                  <a:lnTo>
                    <a:pt x="393"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8" name="Freeform 105"/>
            <p:cNvSpPr>
              <a:spLocks/>
            </p:cNvSpPr>
            <p:nvPr/>
          </p:nvSpPr>
          <p:spPr bwMode="auto">
            <a:xfrm>
              <a:off x="256" y="313"/>
              <a:ext cx="251" cy="283"/>
            </a:xfrm>
            <a:custGeom>
              <a:avLst/>
              <a:gdLst>
                <a:gd name="T0" fmla="*/ 3 w 251"/>
                <a:gd name="T1" fmla="*/ 9 h 283"/>
                <a:gd name="T2" fmla="*/ 0 w 251"/>
                <a:gd name="T3" fmla="*/ 9 h 283"/>
                <a:gd name="T4" fmla="*/ 245 w 251"/>
                <a:gd name="T5" fmla="*/ 283 h 283"/>
                <a:gd name="T6" fmla="*/ 251 w 251"/>
                <a:gd name="T7" fmla="*/ 277 h 283"/>
                <a:gd name="T8" fmla="*/ 3 w 251"/>
                <a:gd name="T9" fmla="*/ 3 h 283"/>
                <a:gd name="T10" fmla="*/ 0 w 251"/>
                <a:gd name="T11" fmla="*/ 3 h 283"/>
                <a:gd name="T12" fmla="*/ 3 w 251"/>
                <a:gd name="T13" fmla="*/ 3 h 283"/>
                <a:gd name="T14" fmla="*/ 3 w 251"/>
                <a:gd name="T15" fmla="*/ 0 h 283"/>
                <a:gd name="T16" fmla="*/ 0 w 251"/>
                <a:gd name="T17" fmla="*/ 3 h 283"/>
                <a:gd name="T18" fmla="*/ 3 w 251"/>
                <a:gd name="T19" fmla="*/ 9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3"/>
                <a:gd name="T32" fmla="*/ 251 w 251"/>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3">
                  <a:moveTo>
                    <a:pt x="3" y="9"/>
                  </a:moveTo>
                  <a:lnTo>
                    <a:pt x="0" y="9"/>
                  </a:lnTo>
                  <a:lnTo>
                    <a:pt x="245" y="283"/>
                  </a:lnTo>
                  <a:lnTo>
                    <a:pt x="251" y="277"/>
                  </a:lnTo>
                  <a:lnTo>
                    <a:pt x="3" y="3"/>
                  </a:lnTo>
                  <a:lnTo>
                    <a:pt x="0" y="3"/>
                  </a:lnTo>
                  <a:lnTo>
                    <a:pt x="3" y="3"/>
                  </a:lnTo>
                  <a:lnTo>
                    <a:pt x="3" y="0"/>
                  </a:lnTo>
                  <a:lnTo>
                    <a:pt x="0" y="3"/>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9" name="Freeform 106"/>
            <p:cNvSpPr>
              <a:spLocks/>
            </p:cNvSpPr>
            <p:nvPr/>
          </p:nvSpPr>
          <p:spPr bwMode="auto">
            <a:xfrm>
              <a:off x="100" y="316"/>
              <a:ext cx="159" cy="27"/>
            </a:xfrm>
            <a:custGeom>
              <a:avLst/>
              <a:gdLst>
                <a:gd name="T0" fmla="*/ 13 w 159"/>
                <a:gd name="T1" fmla="*/ 21 h 27"/>
                <a:gd name="T2" fmla="*/ 10 w 159"/>
                <a:gd name="T3" fmla="*/ 27 h 27"/>
                <a:gd name="T4" fmla="*/ 159 w 159"/>
                <a:gd name="T5" fmla="*/ 6 h 27"/>
                <a:gd name="T6" fmla="*/ 156 w 159"/>
                <a:gd name="T7" fmla="*/ 0 h 27"/>
                <a:gd name="T8" fmla="*/ 10 w 159"/>
                <a:gd name="T9" fmla="*/ 21 h 27"/>
                <a:gd name="T10" fmla="*/ 8 w 159"/>
                <a:gd name="T11" fmla="*/ 27 h 27"/>
                <a:gd name="T12" fmla="*/ 10 w 159"/>
                <a:gd name="T13" fmla="*/ 21 h 27"/>
                <a:gd name="T14" fmla="*/ 0 w 159"/>
                <a:gd name="T15" fmla="*/ 21 h 27"/>
                <a:gd name="T16" fmla="*/ 8 w 159"/>
                <a:gd name="T17" fmla="*/ 27 h 27"/>
                <a:gd name="T18" fmla="*/ 13 w 159"/>
                <a:gd name="T19" fmla="*/ 2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7"/>
                <a:gd name="T32" fmla="*/ 159 w 15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7">
                  <a:moveTo>
                    <a:pt x="13" y="21"/>
                  </a:moveTo>
                  <a:lnTo>
                    <a:pt x="10" y="27"/>
                  </a:lnTo>
                  <a:lnTo>
                    <a:pt x="159" y="6"/>
                  </a:lnTo>
                  <a:lnTo>
                    <a:pt x="156" y="0"/>
                  </a:lnTo>
                  <a:lnTo>
                    <a:pt x="10" y="21"/>
                  </a:lnTo>
                  <a:lnTo>
                    <a:pt x="8" y="27"/>
                  </a:lnTo>
                  <a:lnTo>
                    <a:pt x="10" y="21"/>
                  </a:lnTo>
                  <a:lnTo>
                    <a:pt x="0" y="21"/>
                  </a:lnTo>
                  <a:lnTo>
                    <a:pt x="8" y="27"/>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0" name="Freeform 107"/>
            <p:cNvSpPr>
              <a:spLocks/>
            </p:cNvSpPr>
            <p:nvPr/>
          </p:nvSpPr>
          <p:spPr bwMode="auto">
            <a:xfrm>
              <a:off x="183" y="235"/>
              <a:ext cx="321" cy="358"/>
            </a:xfrm>
            <a:custGeom>
              <a:avLst/>
              <a:gdLst>
                <a:gd name="T0" fmla="*/ 0 w 321"/>
                <a:gd name="T1" fmla="*/ 0 h 358"/>
                <a:gd name="T2" fmla="*/ 321 w 321"/>
                <a:gd name="T3" fmla="*/ 358 h 358"/>
                <a:gd name="T4" fmla="*/ 146 w 321"/>
                <a:gd name="T5" fmla="*/ 21 h 358"/>
                <a:gd name="T6" fmla="*/ 0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0" y="0"/>
                  </a:moveTo>
                  <a:lnTo>
                    <a:pt x="321" y="358"/>
                  </a:lnTo>
                  <a:lnTo>
                    <a:pt x="146" y="21"/>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1" name="Freeform 108"/>
            <p:cNvSpPr>
              <a:spLocks/>
            </p:cNvSpPr>
            <p:nvPr/>
          </p:nvSpPr>
          <p:spPr bwMode="auto">
            <a:xfrm>
              <a:off x="181" y="232"/>
              <a:ext cx="336" cy="379"/>
            </a:xfrm>
            <a:custGeom>
              <a:avLst/>
              <a:gdLst>
                <a:gd name="T0" fmla="*/ 320 w 336"/>
                <a:gd name="T1" fmla="*/ 364 h 379"/>
                <a:gd name="T2" fmla="*/ 326 w 336"/>
                <a:gd name="T3" fmla="*/ 358 h 379"/>
                <a:gd name="T4" fmla="*/ 5 w 336"/>
                <a:gd name="T5" fmla="*/ 0 h 379"/>
                <a:gd name="T6" fmla="*/ 0 w 336"/>
                <a:gd name="T7" fmla="*/ 6 h 379"/>
                <a:gd name="T8" fmla="*/ 320 w 336"/>
                <a:gd name="T9" fmla="*/ 364 h 379"/>
                <a:gd name="T10" fmla="*/ 326 w 336"/>
                <a:gd name="T11" fmla="*/ 358 h 379"/>
                <a:gd name="T12" fmla="*/ 320 w 336"/>
                <a:gd name="T13" fmla="*/ 364 h 379"/>
                <a:gd name="T14" fmla="*/ 336 w 336"/>
                <a:gd name="T15" fmla="*/ 379 h 379"/>
                <a:gd name="T16" fmla="*/ 326 w 336"/>
                <a:gd name="T17" fmla="*/ 358 h 379"/>
                <a:gd name="T18" fmla="*/ 320 w 336"/>
                <a:gd name="T19" fmla="*/ 364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379"/>
                <a:gd name="T32" fmla="*/ 336 w 336"/>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379">
                  <a:moveTo>
                    <a:pt x="320" y="364"/>
                  </a:moveTo>
                  <a:lnTo>
                    <a:pt x="326" y="358"/>
                  </a:lnTo>
                  <a:lnTo>
                    <a:pt x="5" y="0"/>
                  </a:lnTo>
                  <a:lnTo>
                    <a:pt x="0" y="6"/>
                  </a:lnTo>
                  <a:lnTo>
                    <a:pt x="320" y="364"/>
                  </a:lnTo>
                  <a:lnTo>
                    <a:pt x="326" y="358"/>
                  </a:lnTo>
                  <a:lnTo>
                    <a:pt x="320" y="364"/>
                  </a:lnTo>
                  <a:lnTo>
                    <a:pt x="336" y="379"/>
                  </a:lnTo>
                  <a:lnTo>
                    <a:pt x="326" y="358"/>
                  </a:lnTo>
                  <a:lnTo>
                    <a:pt x="320" y="3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2" name="Freeform 109"/>
            <p:cNvSpPr>
              <a:spLocks/>
            </p:cNvSpPr>
            <p:nvPr/>
          </p:nvSpPr>
          <p:spPr bwMode="auto">
            <a:xfrm>
              <a:off x="326" y="253"/>
              <a:ext cx="181" cy="343"/>
            </a:xfrm>
            <a:custGeom>
              <a:avLst/>
              <a:gdLst>
                <a:gd name="T0" fmla="*/ 3 w 181"/>
                <a:gd name="T1" fmla="*/ 6 h 343"/>
                <a:gd name="T2" fmla="*/ 0 w 181"/>
                <a:gd name="T3" fmla="*/ 6 h 343"/>
                <a:gd name="T4" fmla="*/ 175 w 181"/>
                <a:gd name="T5" fmla="*/ 343 h 343"/>
                <a:gd name="T6" fmla="*/ 181 w 181"/>
                <a:gd name="T7" fmla="*/ 337 h 343"/>
                <a:gd name="T8" fmla="*/ 5 w 181"/>
                <a:gd name="T9" fmla="*/ 3 h 343"/>
                <a:gd name="T10" fmla="*/ 3 w 181"/>
                <a:gd name="T11" fmla="*/ 0 h 343"/>
                <a:gd name="T12" fmla="*/ 5 w 181"/>
                <a:gd name="T13" fmla="*/ 3 h 343"/>
                <a:gd name="T14" fmla="*/ 5 w 181"/>
                <a:gd name="T15" fmla="*/ 0 h 343"/>
                <a:gd name="T16" fmla="*/ 3 w 181"/>
                <a:gd name="T17" fmla="*/ 0 h 343"/>
                <a:gd name="T18" fmla="*/ 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3" y="6"/>
                  </a:moveTo>
                  <a:lnTo>
                    <a:pt x="0" y="6"/>
                  </a:lnTo>
                  <a:lnTo>
                    <a:pt x="175" y="343"/>
                  </a:lnTo>
                  <a:lnTo>
                    <a:pt x="181" y="337"/>
                  </a:lnTo>
                  <a:lnTo>
                    <a:pt x="5" y="3"/>
                  </a:lnTo>
                  <a:lnTo>
                    <a:pt x="3" y="0"/>
                  </a:lnTo>
                  <a:lnTo>
                    <a:pt x="5" y="3"/>
                  </a:lnTo>
                  <a:lnTo>
                    <a:pt x="5"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3" name="Freeform 110"/>
            <p:cNvSpPr>
              <a:spLocks/>
            </p:cNvSpPr>
            <p:nvPr/>
          </p:nvSpPr>
          <p:spPr bwMode="auto">
            <a:xfrm>
              <a:off x="172" y="232"/>
              <a:ext cx="157" cy="27"/>
            </a:xfrm>
            <a:custGeom>
              <a:avLst/>
              <a:gdLst>
                <a:gd name="T0" fmla="*/ 14 w 157"/>
                <a:gd name="T1" fmla="*/ 0 h 27"/>
                <a:gd name="T2" fmla="*/ 11 w 157"/>
                <a:gd name="T3" fmla="*/ 6 h 27"/>
                <a:gd name="T4" fmla="*/ 157 w 157"/>
                <a:gd name="T5" fmla="*/ 27 h 27"/>
                <a:gd name="T6" fmla="*/ 157 w 157"/>
                <a:gd name="T7" fmla="*/ 21 h 27"/>
                <a:gd name="T8" fmla="*/ 11 w 157"/>
                <a:gd name="T9" fmla="*/ 0 h 27"/>
                <a:gd name="T10" fmla="*/ 9 w 157"/>
                <a:gd name="T11" fmla="*/ 6 h 27"/>
                <a:gd name="T12" fmla="*/ 11 w 157"/>
                <a:gd name="T13" fmla="*/ 0 h 27"/>
                <a:gd name="T14" fmla="*/ 0 w 157"/>
                <a:gd name="T15" fmla="*/ 0 h 27"/>
                <a:gd name="T16" fmla="*/ 9 w 157"/>
                <a:gd name="T17" fmla="*/ 6 h 27"/>
                <a:gd name="T18" fmla="*/ 14 w 1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27"/>
                <a:gd name="T32" fmla="*/ 157 w 1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27">
                  <a:moveTo>
                    <a:pt x="14" y="0"/>
                  </a:moveTo>
                  <a:lnTo>
                    <a:pt x="11" y="6"/>
                  </a:lnTo>
                  <a:lnTo>
                    <a:pt x="157" y="27"/>
                  </a:lnTo>
                  <a:lnTo>
                    <a:pt x="157" y="21"/>
                  </a:lnTo>
                  <a:lnTo>
                    <a:pt x="11" y="0"/>
                  </a:lnTo>
                  <a:lnTo>
                    <a:pt x="9" y="6"/>
                  </a:lnTo>
                  <a:lnTo>
                    <a:pt x="11" y="0"/>
                  </a:lnTo>
                  <a:lnTo>
                    <a:pt x="0" y="0"/>
                  </a:lnTo>
                  <a:lnTo>
                    <a:pt x="9"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4" name="Freeform 111"/>
            <p:cNvSpPr>
              <a:spLocks/>
            </p:cNvSpPr>
            <p:nvPr/>
          </p:nvSpPr>
          <p:spPr bwMode="auto">
            <a:xfrm>
              <a:off x="278" y="153"/>
              <a:ext cx="226" cy="440"/>
            </a:xfrm>
            <a:custGeom>
              <a:avLst/>
              <a:gdLst>
                <a:gd name="T0" fmla="*/ 0 w 226"/>
                <a:gd name="T1" fmla="*/ 0 h 440"/>
                <a:gd name="T2" fmla="*/ 226 w 226"/>
                <a:gd name="T3" fmla="*/ 440 h 440"/>
                <a:gd name="T4" fmla="*/ 134 w 226"/>
                <a:gd name="T5" fmla="*/ 64 h 440"/>
                <a:gd name="T6" fmla="*/ 0 w 226"/>
                <a:gd name="T7" fmla="*/ 0 h 440"/>
                <a:gd name="T8" fmla="*/ 0 60000 65536"/>
                <a:gd name="T9" fmla="*/ 0 60000 65536"/>
                <a:gd name="T10" fmla="*/ 0 60000 65536"/>
                <a:gd name="T11" fmla="*/ 0 60000 65536"/>
                <a:gd name="T12" fmla="*/ 0 w 226"/>
                <a:gd name="T13" fmla="*/ 0 h 440"/>
                <a:gd name="T14" fmla="*/ 226 w 226"/>
                <a:gd name="T15" fmla="*/ 440 h 440"/>
              </a:gdLst>
              <a:ahLst/>
              <a:cxnLst>
                <a:cxn ang="T8">
                  <a:pos x="T0" y="T1"/>
                </a:cxn>
                <a:cxn ang="T9">
                  <a:pos x="T2" y="T3"/>
                </a:cxn>
                <a:cxn ang="T10">
                  <a:pos x="T4" y="T5"/>
                </a:cxn>
                <a:cxn ang="T11">
                  <a:pos x="T6" y="T7"/>
                </a:cxn>
              </a:cxnLst>
              <a:rect l="T12" t="T13" r="T14" b="T15"/>
              <a:pathLst>
                <a:path w="226" h="440">
                  <a:moveTo>
                    <a:pt x="0" y="0"/>
                  </a:moveTo>
                  <a:lnTo>
                    <a:pt x="226" y="440"/>
                  </a:lnTo>
                  <a:lnTo>
                    <a:pt x="134" y="64"/>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5" name="Freeform 112"/>
            <p:cNvSpPr>
              <a:spLocks/>
            </p:cNvSpPr>
            <p:nvPr/>
          </p:nvSpPr>
          <p:spPr bwMode="auto">
            <a:xfrm>
              <a:off x="275" y="153"/>
              <a:ext cx="237" cy="464"/>
            </a:xfrm>
            <a:custGeom>
              <a:avLst/>
              <a:gdLst>
                <a:gd name="T0" fmla="*/ 226 w 237"/>
                <a:gd name="T1" fmla="*/ 440 h 464"/>
                <a:gd name="T2" fmla="*/ 232 w 237"/>
                <a:gd name="T3" fmla="*/ 437 h 464"/>
                <a:gd name="T4" fmla="*/ 5 w 237"/>
                <a:gd name="T5" fmla="*/ 0 h 464"/>
                <a:gd name="T6" fmla="*/ 0 w 237"/>
                <a:gd name="T7" fmla="*/ 3 h 464"/>
                <a:gd name="T8" fmla="*/ 226 w 237"/>
                <a:gd name="T9" fmla="*/ 443 h 464"/>
                <a:gd name="T10" fmla="*/ 232 w 237"/>
                <a:gd name="T11" fmla="*/ 440 h 464"/>
                <a:gd name="T12" fmla="*/ 226 w 237"/>
                <a:gd name="T13" fmla="*/ 443 h 464"/>
                <a:gd name="T14" fmla="*/ 237 w 237"/>
                <a:gd name="T15" fmla="*/ 464 h 464"/>
                <a:gd name="T16" fmla="*/ 232 w 237"/>
                <a:gd name="T17" fmla="*/ 440 h 464"/>
                <a:gd name="T18" fmla="*/ 226 w 237"/>
                <a:gd name="T19" fmla="*/ 44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226" y="440"/>
                  </a:moveTo>
                  <a:lnTo>
                    <a:pt x="232" y="437"/>
                  </a:lnTo>
                  <a:lnTo>
                    <a:pt x="5" y="0"/>
                  </a:lnTo>
                  <a:lnTo>
                    <a:pt x="0" y="3"/>
                  </a:lnTo>
                  <a:lnTo>
                    <a:pt x="226" y="443"/>
                  </a:lnTo>
                  <a:lnTo>
                    <a:pt x="232" y="440"/>
                  </a:lnTo>
                  <a:lnTo>
                    <a:pt x="226" y="443"/>
                  </a:lnTo>
                  <a:lnTo>
                    <a:pt x="237" y="464"/>
                  </a:lnTo>
                  <a:lnTo>
                    <a:pt x="232" y="440"/>
                  </a:lnTo>
                  <a:lnTo>
                    <a:pt x="226"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6" name="Freeform 113"/>
            <p:cNvSpPr>
              <a:spLocks/>
            </p:cNvSpPr>
            <p:nvPr/>
          </p:nvSpPr>
          <p:spPr bwMode="auto">
            <a:xfrm>
              <a:off x="410" y="214"/>
              <a:ext cx="97" cy="379"/>
            </a:xfrm>
            <a:custGeom>
              <a:avLst/>
              <a:gdLst>
                <a:gd name="T0" fmla="*/ 2 w 97"/>
                <a:gd name="T1" fmla="*/ 9 h 379"/>
                <a:gd name="T2" fmla="*/ 0 w 97"/>
                <a:gd name="T3" fmla="*/ 6 h 379"/>
                <a:gd name="T4" fmla="*/ 91 w 97"/>
                <a:gd name="T5" fmla="*/ 379 h 379"/>
                <a:gd name="T6" fmla="*/ 97 w 97"/>
                <a:gd name="T7" fmla="*/ 379 h 379"/>
                <a:gd name="T8" fmla="*/ 5 w 97"/>
                <a:gd name="T9" fmla="*/ 3 h 379"/>
                <a:gd name="T10" fmla="*/ 5 w 97"/>
                <a:gd name="T11" fmla="*/ 0 h 379"/>
                <a:gd name="T12" fmla="*/ 5 w 97"/>
                <a:gd name="T13" fmla="*/ 3 h 379"/>
                <a:gd name="T14" fmla="*/ 5 w 97"/>
                <a:gd name="T15" fmla="*/ 0 h 379"/>
                <a:gd name="T16" fmla="*/ 5 w 97"/>
                <a:gd name="T17" fmla="*/ 0 h 379"/>
                <a:gd name="T18" fmla="*/ 2 w 97"/>
                <a:gd name="T19" fmla="*/ 9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2" y="9"/>
                  </a:moveTo>
                  <a:lnTo>
                    <a:pt x="0" y="6"/>
                  </a:lnTo>
                  <a:lnTo>
                    <a:pt x="91" y="379"/>
                  </a:lnTo>
                  <a:lnTo>
                    <a:pt x="97" y="379"/>
                  </a:lnTo>
                  <a:lnTo>
                    <a:pt x="5" y="3"/>
                  </a:lnTo>
                  <a:lnTo>
                    <a:pt x="5" y="0"/>
                  </a:lnTo>
                  <a:lnTo>
                    <a:pt x="5" y="3"/>
                  </a:lnTo>
                  <a:lnTo>
                    <a:pt x="5" y="0"/>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7" name="Freeform 114"/>
            <p:cNvSpPr>
              <a:spLocks/>
            </p:cNvSpPr>
            <p:nvPr/>
          </p:nvSpPr>
          <p:spPr bwMode="auto">
            <a:xfrm>
              <a:off x="269" y="147"/>
              <a:ext cx="146" cy="76"/>
            </a:xfrm>
            <a:custGeom>
              <a:avLst/>
              <a:gdLst>
                <a:gd name="T0" fmla="*/ 11 w 146"/>
                <a:gd name="T1" fmla="*/ 6 h 76"/>
                <a:gd name="T2" fmla="*/ 6 w 146"/>
                <a:gd name="T3" fmla="*/ 12 h 76"/>
                <a:gd name="T4" fmla="*/ 143 w 146"/>
                <a:gd name="T5" fmla="*/ 76 h 76"/>
                <a:gd name="T6" fmla="*/ 146 w 146"/>
                <a:gd name="T7" fmla="*/ 67 h 76"/>
                <a:gd name="T8" fmla="*/ 9 w 146"/>
                <a:gd name="T9" fmla="*/ 3 h 76"/>
                <a:gd name="T10" fmla="*/ 6 w 146"/>
                <a:gd name="T11" fmla="*/ 9 h 76"/>
                <a:gd name="T12" fmla="*/ 9 w 146"/>
                <a:gd name="T13" fmla="*/ 3 h 76"/>
                <a:gd name="T14" fmla="*/ 0 w 146"/>
                <a:gd name="T15" fmla="*/ 0 h 76"/>
                <a:gd name="T16" fmla="*/ 6 w 146"/>
                <a:gd name="T17" fmla="*/ 9 h 76"/>
                <a:gd name="T18" fmla="*/ 11 w 146"/>
                <a:gd name="T19" fmla="*/ 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76"/>
                <a:gd name="T32" fmla="*/ 146 w 146"/>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76">
                  <a:moveTo>
                    <a:pt x="11" y="6"/>
                  </a:moveTo>
                  <a:lnTo>
                    <a:pt x="6" y="12"/>
                  </a:lnTo>
                  <a:lnTo>
                    <a:pt x="143" y="76"/>
                  </a:lnTo>
                  <a:lnTo>
                    <a:pt x="146" y="67"/>
                  </a:lnTo>
                  <a:lnTo>
                    <a:pt x="9" y="3"/>
                  </a:lnTo>
                  <a:lnTo>
                    <a:pt x="6" y="9"/>
                  </a:lnTo>
                  <a:lnTo>
                    <a:pt x="9" y="3"/>
                  </a:lnTo>
                  <a:lnTo>
                    <a:pt x="0" y="0"/>
                  </a:lnTo>
                  <a:lnTo>
                    <a:pt x="6" y="9"/>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8" name="Freeform 115"/>
            <p:cNvSpPr>
              <a:spLocks/>
            </p:cNvSpPr>
            <p:nvPr/>
          </p:nvSpPr>
          <p:spPr bwMode="auto">
            <a:xfrm>
              <a:off x="385" y="105"/>
              <a:ext cx="119" cy="488"/>
            </a:xfrm>
            <a:custGeom>
              <a:avLst/>
              <a:gdLst>
                <a:gd name="T0" fmla="*/ 0 w 119"/>
                <a:gd name="T1" fmla="*/ 0 h 488"/>
                <a:gd name="T2" fmla="*/ 119 w 119"/>
                <a:gd name="T3" fmla="*/ 488 h 488"/>
                <a:gd name="T4" fmla="*/ 119 w 119"/>
                <a:gd name="T5" fmla="*/ 100 h 488"/>
                <a:gd name="T6" fmla="*/ 0 w 119"/>
                <a:gd name="T7" fmla="*/ 0 h 488"/>
                <a:gd name="T8" fmla="*/ 0 60000 65536"/>
                <a:gd name="T9" fmla="*/ 0 60000 65536"/>
                <a:gd name="T10" fmla="*/ 0 60000 65536"/>
                <a:gd name="T11" fmla="*/ 0 60000 65536"/>
                <a:gd name="T12" fmla="*/ 0 w 119"/>
                <a:gd name="T13" fmla="*/ 0 h 488"/>
                <a:gd name="T14" fmla="*/ 119 w 119"/>
                <a:gd name="T15" fmla="*/ 488 h 488"/>
              </a:gdLst>
              <a:ahLst/>
              <a:cxnLst>
                <a:cxn ang="T8">
                  <a:pos x="T0" y="T1"/>
                </a:cxn>
                <a:cxn ang="T9">
                  <a:pos x="T2" y="T3"/>
                </a:cxn>
                <a:cxn ang="T10">
                  <a:pos x="T4" y="T5"/>
                </a:cxn>
                <a:cxn ang="T11">
                  <a:pos x="T6" y="T7"/>
                </a:cxn>
              </a:cxnLst>
              <a:rect l="T12" t="T13" r="T14" b="T15"/>
              <a:pathLst>
                <a:path w="119" h="488">
                  <a:moveTo>
                    <a:pt x="0" y="0"/>
                  </a:moveTo>
                  <a:lnTo>
                    <a:pt x="119" y="488"/>
                  </a:lnTo>
                  <a:lnTo>
                    <a:pt x="119" y="100"/>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9" name="Freeform 116"/>
            <p:cNvSpPr>
              <a:spLocks/>
            </p:cNvSpPr>
            <p:nvPr/>
          </p:nvSpPr>
          <p:spPr bwMode="auto">
            <a:xfrm>
              <a:off x="383" y="102"/>
              <a:ext cx="124" cy="518"/>
            </a:xfrm>
            <a:custGeom>
              <a:avLst/>
              <a:gdLst>
                <a:gd name="T0" fmla="*/ 118 w 124"/>
                <a:gd name="T1" fmla="*/ 491 h 518"/>
                <a:gd name="T2" fmla="*/ 124 w 124"/>
                <a:gd name="T3" fmla="*/ 491 h 518"/>
                <a:gd name="T4" fmla="*/ 5 w 124"/>
                <a:gd name="T5" fmla="*/ 0 h 518"/>
                <a:gd name="T6" fmla="*/ 0 w 124"/>
                <a:gd name="T7" fmla="*/ 3 h 518"/>
                <a:gd name="T8" fmla="*/ 118 w 124"/>
                <a:gd name="T9" fmla="*/ 491 h 518"/>
                <a:gd name="T10" fmla="*/ 124 w 124"/>
                <a:gd name="T11" fmla="*/ 491 h 518"/>
                <a:gd name="T12" fmla="*/ 118 w 124"/>
                <a:gd name="T13" fmla="*/ 491 h 518"/>
                <a:gd name="T14" fmla="*/ 124 w 124"/>
                <a:gd name="T15" fmla="*/ 518 h 518"/>
                <a:gd name="T16" fmla="*/ 124 w 124"/>
                <a:gd name="T17" fmla="*/ 491 h 518"/>
                <a:gd name="T18" fmla="*/ 118 w 124"/>
                <a:gd name="T19" fmla="*/ 491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118" y="491"/>
                  </a:moveTo>
                  <a:lnTo>
                    <a:pt x="124" y="491"/>
                  </a:lnTo>
                  <a:lnTo>
                    <a:pt x="5" y="0"/>
                  </a:lnTo>
                  <a:lnTo>
                    <a:pt x="0" y="3"/>
                  </a:lnTo>
                  <a:lnTo>
                    <a:pt x="118" y="491"/>
                  </a:lnTo>
                  <a:lnTo>
                    <a:pt x="124" y="491"/>
                  </a:lnTo>
                  <a:lnTo>
                    <a:pt x="118" y="491"/>
                  </a:lnTo>
                  <a:lnTo>
                    <a:pt x="124" y="518"/>
                  </a:lnTo>
                  <a:lnTo>
                    <a:pt x="124" y="491"/>
                  </a:lnTo>
                  <a:lnTo>
                    <a:pt x="1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20" name="Freeform 117"/>
            <p:cNvSpPr>
              <a:spLocks/>
            </p:cNvSpPr>
            <p:nvPr/>
          </p:nvSpPr>
          <p:spPr bwMode="auto">
            <a:xfrm>
              <a:off x="501" y="202"/>
              <a:ext cx="6" cy="391"/>
            </a:xfrm>
            <a:custGeom>
              <a:avLst/>
              <a:gdLst>
                <a:gd name="T0" fmla="*/ 0 w 6"/>
                <a:gd name="T1" fmla="*/ 6 h 391"/>
                <a:gd name="T2" fmla="*/ 0 w 6"/>
                <a:gd name="T3" fmla="*/ 3 h 391"/>
                <a:gd name="T4" fmla="*/ 0 w 6"/>
                <a:gd name="T5" fmla="*/ 391 h 391"/>
                <a:gd name="T6" fmla="*/ 6 w 6"/>
                <a:gd name="T7" fmla="*/ 391 h 391"/>
                <a:gd name="T8" fmla="*/ 6 w 6"/>
                <a:gd name="T9" fmla="*/ 3 h 391"/>
                <a:gd name="T10" fmla="*/ 6 w 6"/>
                <a:gd name="T11" fmla="*/ 0 h 391"/>
                <a:gd name="T12" fmla="*/ 6 w 6"/>
                <a:gd name="T13" fmla="*/ 3 h 391"/>
                <a:gd name="T14" fmla="*/ 6 w 6"/>
                <a:gd name="T15" fmla="*/ 0 h 391"/>
                <a:gd name="T16" fmla="*/ 6 w 6"/>
                <a:gd name="T17" fmla="*/ 0 h 391"/>
                <a:gd name="T18" fmla="*/ 0 w 6"/>
                <a:gd name="T19" fmla="*/ 6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0" y="6"/>
                  </a:moveTo>
                  <a:lnTo>
                    <a:pt x="0" y="3"/>
                  </a:lnTo>
                  <a:lnTo>
                    <a:pt x="0" y="391"/>
                  </a:lnTo>
                  <a:lnTo>
                    <a:pt x="6" y="391"/>
                  </a:lnTo>
                  <a:lnTo>
                    <a:pt x="6" y="3"/>
                  </a:lnTo>
                  <a:lnTo>
                    <a:pt x="6" y="0"/>
                  </a:lnTo>
                  <a:lnTo>
                    <a:pt x="6"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21" name="Freeform 118"/>
            <p:cNvSpPr>
              <a:spLocks/>
            </p:cNvSpPr>
            <p:nvPr/>
          </p:nvSpPr>
          <p:spPr bwMode="auto">
            <a:xfrm>
              <a:off x="380" y="93"/>
              <a:ext cx="127" cy="115"/>
            </a:xfrm>
            <a:custGeom>
              <a:avLst/>
              <a:gdLst>
                <a:gd name="T0" fmla="*/ 8 w 127"/>
                <a:gd name="T1" fmla="*/ 9 h 115"/>
                <a:gd name="T2" fmla="*/ 3 w 127"/>
                <a:gd name="T3" fmla="*/ 15 h 115"/>
                <a:gd name="T4" fmla="*/ 121 w 127"/>
                <a:gd name="T5" fmla="*/ 115 h 115"/>
                <a:gd name="T6" fmla="*/ 127 w 127"/>
                <a:gd name="T7" fmla="*/ 109 h 115"/>
                <a:gd name="T8" fmla="*/ 8 w 127"/>
                <a:gd name="T9" fmla="*/ 9 h 115"/>
                <a:gd name="T10" fmla="*/ 3 w 127"/>
                <a:gd name="T11" fmla="*/ 12 h 115"/>
                <a:gd name="T12" fmla="*/ 8 w 127"/>
                <a:gd name="T13" fmla="*/ 9 h 115"/>
                <a:gd name="T14" fmla="*/ 0 w 127"/>
                <a:gd name="T15" fmla="*/ 0 h 115"/>
                <a:gd name="T16" fmla="*/ 3 w 127"/>
                <a:gd name="T17" fmla="*/ 12 h 115"/>
                <a:gd name="T18" fmla="*/ 8 w 127"/>
                <a:gd name="T19" fmla="*/ 9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15"/>
                <a:gd name="T32" fmla="*/ 127 w 127"/>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15">
                  <a:moveTo>
                    <a:pt x="8" y="9"/>
                  </a:moveTo>
                  <a:lnTo>
                    <a:pt x="3" y="15"/>
                  </a:lnTo>
                  <a:lnTo>
                    <a:pt x="121" y="115"/>
                  </a:lnTo>
                  <a:lnTo>
                    <a:pt x="127" y="109"/>
                  </a:lnTo>
                  <a:lnTo>
                    <a:pt x="8" y="9"/>
                  </a:lnTo>
                  <a:lnTo>
                    <a:pt x="3" y="12"/>
                  </a:lnTo>
                  <a:lnTo>
                    <a:pt x="8" y="9"/>
                  </a:lnTo>
                  <a:lnTo>
                    <a:pt x="0" y="0"/>
                  </a:lnTo>
                  <a:lnTo>
                    <a:pt x="3" y="12"/>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grpSp>
      <p:grpSp>
        <p:nvGrpSpPr>
          <p:cNvPr id="4" name="Group 4"/>
          <p:cNvGrpSpPr>
            <a:grpSpLocks noChangeAspect="1"/>
          </p:cNvGrpSpPr>
          <p:nvPr/>
        </p:nvGrpSpPr>
        <p:grpSpPr bwMode="auto">
          <a:xfrm rot="10800000">
            <a:off x="9234749" y="3995064"/>
            <a:ext cx="2827337" cy="2713037"/>
            <a:chOff x="-3" y="-3"/>
            <a:chExt cx="2070" cy="2310"/>
          </a:xfrm>
        </p:grpSpPr>
        <p:sp>
          <p:nvSpPr>
            <p:cNvPr id="2523" name="AutoShape 3"/>
            <p:cNvSpPr>
              <a:spLocks noChangeAspect="1" noChangeArrowheads="1" noTextEdit="1"/>
            </p:cNvSpPr>
            <p:nvPr/>
          </p:nvSpPr>
          <p:spPr bwMode="auto">
            <a:xfrm>
              <a:off x="0"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2524" name="Freeform 5"/>
            <p:cNvSpPr>
              <a:spLocks/>
            </p:cNvSpPr>
            <p:nvPr/>
          </p:nvSpPr>
          <p:spPr bwMode="auto">
            <a:xfrm>
              <a:off x="178" y="186"/>
              <a:ext cx="1064" cy="1189"/>
            </a:xfrm>
            <a:custGeom>
              <a:avLst/>
              <a:gdLst>
                <a:gd name="T0" fmla="*/ 0 w 1064"/>
                <a:gd name="T1" fmla="*/ 0 h 1189"/>
                <a:gd name="T2" fmla="*/ 1064 w 1064"/>
                <a:gd name="T3" fmla="*/ 0 h 1189"/>
                <a:gd name="T4" fmla="*/ 0 w 1064"/>
                <a:gd name="T5" fmla="*/ 1189 h 1189"/>
                <a:gd name="T6" fmla="*/ 0 w 1064"/>
                <a:gd name="T7" fmla="*/ 0 h 1189"/>
                <a:gd name="T8" fmla="*/ 0 60000 65536"/>
                <a:gd name="T9" fmla="*/ 0 60000 65536"/>
                <a:gd name="T10" fmla="*/ 0 60000 65536"/>
                <a:gd name="T11" fmla="*/ 0 60000 65536"/>
                <a:gd name="T12" fmla="*/ 0 w 1064"/>
                <a:gd name="T13" fmla="*/ 0 h 1189"/>
                <a:gd name="T14" fmla="*/ 1064 w 1064"/>
                <a:gd name="T15" fmla="*/ 1189 h 1189"/>
              </a:gdLst>
              <a:ahLst/>
              <a:cxnLst>
                <a:cxn ang="T8">
                  <a:pos x="T0" y="T1"/>
                </a:cxn>
                <a:cxn ang="T9">
                  <a:pos x="T2" y="T3"/>
                </a:cxn>
                <a:cxn ang="T10">
                  <a:pos x="T4" y="T5"/>
                </a:cxn>
                <a:cxn ang="T11">
                  <a:pos x="T6" y="T7"/>
                </a:cxn>
              </a:cxnLst>
              <a:rect l="T12" t="T13" r="T14" b="T15"/>
              <a:pathLst>
                <a:path w="1064" h="1189">
                  <a:moveTo>
                    <a:pt x="0" y="0"/>
                  </a:moveTo>
                  <a:lnTo>
                    <a:pt x="1064" y="0"/>
                  </a:lnTo>
                  <a:lnTo>
                    <a:pt x="0" y="1189"/>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5" name="Freeform 6"/>
            <p:cNvSpPr>
              <a:spLocks/>
            </p:cNvSpPr>
            <p:nvPr/>
          </p:nvSpPr>
          <p:spPr bwMode="auto">
            <a:xfrm>
              <a:off x="124" y="144"/>
              <a:ext cx="1062" cy="1185"/>
            </a:xfrm>
            <a:custGeom>
              <a:avLst/>
              <a:gdLst>
                <a:gd name="T0" fmla="*/ 0 w 1062"/>
                <a:gd name="T1" fmla="*/ 0 h 1185"/>
                <a:gd name="T2" fmla="*/ 1062 w 1062"/>
                <a:gd name="T3" fmla="*/ 0 h 1185"/>
                <a:gd name="T4" fmla="*/ 0 w 1062"/>
                <a:gd name="T5" fmla="*/ 1185 h 1185"/>
                <a:gd name="T6" fmla="*/ 0 w 1062"/>
                <a:gd name="T7" fmla="*/ 0 h 1185"/>
                <a:gd name="T8" fmla="*/ 0 60000 65536"/>
                <a:gd name="T9" fmla="*/ 0 60000 65536"/>
                <a:gd name="T10" fmla="*/ 0 60000 65536"/>
                <a:gd name="T11" fmla="*/ 0 60000 65536"/>
                <a:gd name="T12" fmla="*/ 0 w 1062"/>
                <a:gd name="T13" fmla="*/ 0 h 1185"/>
                <a:gd name="T14" fmla="*/ 1062 w 1062"/>
                <a:gd name="T15" fmla="*/ 1185 h 1185"/>
              </a:gdLst>
              <a:ahLst/>
              <a:cxnLst>
                <a:cxn ang="T8">
                  <a:pos x="T0" y="T1"/>
                </a:cxn>
                <a:cxn ang="T9">
                  <a:pos x="T2" y="T3"/>
                </a:cxn>
                <a:cxn ang="T10">
                  <a:pos x="T4" y="T5"/>
                </a:cxn>
                <a:cxn ang="T11">
                  <a:pos x="T6" y="T7"/>
                </a:cxn>
              </a:cxnLst>
              <a:rect l="T12" t="T13" r="T14" b="T15"/>
              <a:pathLst>
                <a:path w="1062" h="1185">
                  <a:moveTo>
                    <a:pt x="0" y="0"/>
                  </a:moveTo>
                  <a:lnTo>
                    <a:pt x="1062" y="0"/>
                  </a:lnTo>
                  <a:lnTo>
                    <a:pt x="0" y="1185"/>
                  </a:lnTo>
                  <a:lnTo>
                    <a:pt x="0"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6" name="Freeform 7"/>
            <p:cNvSpPr>
              <a:spLocks/>
            </p:cNvSpPr>
            <p:nvPr/>
          </p:nvSpPr>
          <p:spPr bwMode="auto">
            <a:xfrm>
              <a:off x="124" y="138"/>
              <a:ext cx="1070" cy="9"/>
            </a:xfrm>
            <a:custGeom>
              <a:avLst/>
              <a:gdLst>
                <a:gd name="T0" fmla="*/ 1064 w 1070"/>
                <a:gd name="T1" fmla="*/ 9 h 9"/>
                <a:gd name="T2" fmla="*/ 1062 w 1070"/>
                <a:gd name="T3" fmla="*/ 0 h 9"/>
                <a:gd name="T4" fmla="*/ 0 w 1070"/>
                <a:gd name="T5" fmla="*/ 0 h 9"/>
                <a:gd name="T6" fmla="*/ 0 w 1070"/>
                <a:gd name="T7" fmla="*/ 9 h 9"/>
                <a:gd name="T8" fmla="*/ 1062 w 1070"/>
                <a:gd name="T9" fmla="*/ 9 h 9"/>
                <a:gd name="T10" fmla="*/ 1059 w 1070"/>
                <a:gd name="T11" fmla="*/ 3 h 9"/>
                <a:gd name="T12" fmla="*/ 1064 w 1070"/>
                <a:gd name="T13" fmla="*/ 9 h 9"/>
                <a:gd name="T14" fmla="*/ 1070 w 1070"/>
                <a:gd name="T15" fmla="*/ 0 h 9"/>
                <a:gd name="T16" fmla="*/ 1062 w 1070"/>
                <a:gd name="T17" fmla="*/ 0 h 9"/>
                <a:gd name="T18" fmla="*/ 1064 w 1070"/>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0"/>
                <a:gd name="T31" fmla="*/ 0 h 9"/>
                <a:gd name="T32" fmla="*/ 1070 w 107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0" h="9">
                  <a:moveTo>
                    <a:pt x="1064" y="9"/>
                  </a:moveTo>
                  <a:lnTo>
                    <a:pt x="1062" y="0"/>
                  </a:lnTo>
                  <a:lnTo>
                    <a:pt x="0" y="0"/>
                  </a:lnTo>
                  <a:lnTo>
                    <a:pt x="0" y="9"/>
                  </a:lnTo>
                  <a:lnTo>
                    <a:pt x="1062" y="9"/>
                  </a:lnTo>
                  <a:lnTo>
                    <a:pt x="1059" y="3"/>
                  </a:lnTo>
                  <a:lnTo>
                    <a:pt x="1064" y="9"/>
                  </a:lnTo>
                  <a:lnTo>
                    <a:pt x="1070" y="0"/>
                  </a:lnTo>
                  <a:lnTo>
                    <a:pt x="1062" y="0"/>
                  </a:lnTo>
                  <a:lnTo>
                    <a:pt x="106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7" name="Freeform 8"/>
            <p:cNvSpPr>
              <a:spLocks/>
            </p:cNvSpPr>
            <p:nvPr/>
          </p:nvSpPr>
          <p:spPr bwMode="auto">
            <a:xfrm>
              <a:off x="119" y="141"/>
              <a:ext cx="1069" cy="1197"/>
            </a:xfrm>
            <a:custGeom>
              <a:avLst/>
              <a:gdLst>
                <a:gd name="T0" fmla="*/ 0 w 1069"/>
                <a:gd name="T1" fmla="*/ 1188 h 1197"/>
                <a:gd name="T2" fmla="*/ 5 w 1069"/>
                <a:gd name="T3" fmla="*/ 1191 h 1197"/>
                <a:gd name="T4" fmla="*/ 1069 w 1069"/>
                <a:gd name="T5" fmla="*/ 6 h 1197"/>
                <a:gd name="T6" fmla="*/ 1064 w 1069"/>
                <a:gd name="T7" fmla="*/ 0 h 1197"/>
                <a:gd name="T8" fmla="*/ 2 w 1069"/>
                <a:gd name="T9" fmla="*/ 1188 h 1197"/>
                <a:gd name="T10" fmla="*/ 8 w 1069"/>
                <a:gd name="T11" fmla="*/ 1188 h 1197"/>
                <a:gd name="T12" fmla="*/ 0 w 1069"/>
                <a:gd name="T13" fmla="*/ 1188 h 1197"/>
                <a:gd name="T14" fmla="*/ 0 w 1069"/>
                <a:gd name="T15" fmla="*/ 1197 h 1197"/>
                <a:gd name="T16" fmla="*/ 5 w 1069"/>
                <a:gd name="T17" fmla="*/ 1191 h 1197"/>
                <a:gd name="T18" fmla="*/ 0 w 1069"/>
                <a:gd name="T19" fmla="*/ 1188 h 1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1197"/>
                <a:gd name="T32" fmla="*/ 1069 w 1069"/>
                <a:gd name="T33" fmla="*/ 1197 h 1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1197">
                  <a:moveTo>
                    <a:pt x="0" y="1188"/>
                  </a:moveTo>
                  <a:lnTo>
                    <a:pt x="5" y="1191"/>
                  </a:lnTo>
                  <a:lnTo>
                    <a:pt x="1069" y="6"/>
                  </a:lnTo>
                  <a:lnTo>
                    <a:pt x="1064" y="0"/>
                  </a:lnTo>
                  <a:lnTo>
                    <a:pt x="2" y="1188"/>
                  </a:lnTo>
                  <a:lnTo>
                    <a:pt x="8" y="1188"/>
                  </a:lnTo>
                  <a:lnTo>
                    <a:pt x="0" y="1188"/>
                  </a:lnTo>
                  <a:lnTo>
                    <a:pt x="0" y="1197"/>
                  </a:lnTo>
                  <a:lnTo>
                    <a:pt x="5" y="1191"/>
                  </a:lnTo>
                  <a:lnTo>
                    <a:pt x="0" y="1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8" name="Freeform 9"/>
            <p:cNvSpPr>
              <a:spLocks/>
            </p:cNvSpPr>
            <p:nvPr/>
          </p:nvSpPr>
          <p:spPr bwMode="auto">
            <a:xfrm>
              <a:off x="119" y="138"/>
              <a:ext cx="8" cy="1191"/>
            </a:xfrm>
            <a:custGeom>
              <a:avLst/>
              <a:gdLst>
                <a:gd name="T0" fmla="*/ 5 w 8"/>
                <a:gd name="T1" fmla="*/ 0 h 1191"/>
                <a:gd name="T2" fmla="*/ 0 w 8"/>
                <a:gd name="T3" fmla="*/ 6 h 1191"/>
                <a:gd name="T4" fmla="*/ 0 w 8"/>
                <a:gd name="T5" fmla="*/ 1191 h 1191"/>
                <a:gd name="T6" fmla="*/ 8 w 8"/>
                <a:gd name="T7" fmla="*/ 1191 h 1191"/>
                <a:gd name="T8" fmla="*/ 8 w 8"/>
                <a:gd name="T9" fmla="*/ 6 h 1191"/>
                <a:gd name="T10" fmla="*/ 5 w 8"/>
                <a:gd name="T11" fmla="*/ 9 h 1191"/>
                <a:gd name="T12" fmla="*/ 5 w 8"/>
                <a:gd name="T13" fmla="*/ 0 h 1191"/>
                <a:gd name="T14" fmla="*/ 0 w 8"/>
                <a:gd name="T15" fmla="*/ 0 h 1191"/>
                <a:gd name="T16" fmla="*/ 0 w 8"/>
                <a:gd name="T17" fmla="*/ 6 h 1191"/>
                <a:gd name="T18" fmla="*/ 5 w 8"/>
                <a:gd name="T19" fmla="*/ 0 h 1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91"/>
                <a:gd name="T32" fmla="*/ 8 w 8"/>
                <a:gd name="T33" fmla="*/ 1191 h 11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91">
                  <a:moveTo>
                    <a:pt x="5" y="0"/>
                  </a:moveTo>
                  <a:lnTo>
                    <a:pt x="0" y="6"/>
                  </a:lnTo>
                  <a:lnTo>
                    <a:pt x="0" y="1191"/>
                  </a:lnTo>
                  <a:lnTo>
                    <a:pt x="8" y="1191"/>
                  </a:lnTo>
                  <a:lnTo>
                    <a:pt x="8" y="6"/>
                  </a:lnTo>
                  <a:lnTo>
                    <a:pt x="5" y="9"/>
                  </a:lnTo>
                  <a:lnTo>
                    <a:pt x="5" y="0"/>
                  </a:lnTo>
                  <a:lnTo>
                    <a:pt x="0" y="0"/>
                  </a:lnTo>
                  <a:lnTo>
                    <a:pt x="0"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9" name="Freeform 10"/>
            <p:cNvSpPr>
              <a:spLocks/>
            </p:cNvSpPr>
            <p:nvPr/>
          </p:nvSpPr>
          <p:spPr bwMode="auto">
            <a:xfrm>
              <a:off x="0" y="0"/>
              <a:ext cx="2064" cy="2304"/>
            </a:xfrm>
            <a:custGeom>
              <a:avLst/>
              <a:gdLst>
                <a:gd name="T0" fmla="*/ 286 w 2064"/>
                <a:gd name="T1" fmla="*/ 280 h 2304"/>
                <a:gd name="T2" fmla="*/ 2064 w 2064"/>
                <a:gd name="T3" fmla="*/ 280 h 2304"/>
                <a:gd name="T4" fmla="*/ 2064 w 2064"/>
                <a:gd name="T5" fmla="*/ 319 h 2304"/>
                <a:gd name="T6" fmla="*/ 286 w 2064"/>
                <a:gd name="T7" fmla="*/ 319 h 2304"/>
                <a:gd name="T8" fmla="*/ 286 w 2064"/>
                <a:gd name="T9" fmla="*/ 2304 h 2304"/>
                <a:gd name="T10" fmla="*/ 251 w 2064"/>
                <a:gd name="T11" fmla="*/ 2304 h 2304"/>
                <a:gd name="T12" fmla="*/ 251 w 2064"/>
                <a:gd name="T13" fmla="*/ 319 h 2304"/>
                <a:gd name="T14" fmla="*/ 0 w 2064"/>
                <a:gd name="T15" fmla="*/ 319 h 2304"/>
                <a:gd name="T16" fmla="*/ 0 w 2064"/>
                <a:gd name="T17" fmla="*/ 280 h 2304"/>
                <a:gd name="T18" fmla="*/ 251 w 2064"/>
                <a:gd name="T19" fmla="*/ 280 h 2304"/>
                <a:gd name="T20" fmla="*/ 251 w 2064"/>
                <a:gd name="T21" fmla="*/ 0 h 2304"/>
                <a:gd name="T22" fmla="*/ 286 w 2064"/>
                <a:gd name="T23" fmla="*/ 0 h 2304"/>
                <a:gd name="T24" fmla="*/ 286 w 2064"/>
                <a:gd name="T25" fmla="*/ 280 h 23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64"/>
                <a:gd name="T40" fmla="*/ 0 h 2304"/>
                <a:gd name="T41" fmla="*/ 2064 w 2064"/>
                <a:gd name="T42" fmla="*/ 2304 h 23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64" h="2304">
                  <a:moveTo>
                    <a:pt x="286" y="280"/>
                  </a:moveTo>
                  <a:lnTo>
                    <a:pt x="2064" y="280"/>
                  </a:lnTo>
                  <a:lnTo>
                    <a:pt x="2064" y="319"/>
                  </a:lnTo>
                  <a:lnTo>
                    <a:pt x="286" y="319"/>
                  </a:lnTo>
                  <a:lnTo>
                    <a:pt x="286" y="2304"/>
                  </a:lnTo>
                  <a:lnTo>
                    <a:pt x="251" y="2304"/>
                  </a:lnTo>
                  <a:lnTo>
                    <a:pt x="251" y="319"/>
                  </a:lnTo>
                  <a:lnTo>
                    <a:pt x="0" y="319"/>
                  </a:lnTo>
                  <a:lnTo>
                    <a:pt x="0" y="280"/>
                  </a:lnTo>
                  <a:lnTo>
                    <a:pt x="251" y="280"/>
                  </a:lnTo>
                  <a:lnTo>
                    <a:pt x="251" y="0"/>
                  </a:lnTo>
                  <a:lnTo>
                    <a:pt x="286" y="0"/>
                  </a:lnTo>
                  <a:lnTo>
                    <a:pt x="286" y="280"/>
                  </a:lnTo>
                  <a:close/>
                </a:path>
              </a:pathLst>
            </a:custGeom>
            <a:solidFill>
              <a:srgbClr val="AACB41"/>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0" name="Freeform 11"/>
            <p:cNvSpPr>
              <a:spLocks/>
            </p:cNvSpPr>
            <p:nvPr/>
          </p:nvSpPr>
          <p:spPr bwMode="auto">
            <a:xfrm>
              <a:off x="286" y="277"/>
              <a:ext cx="1781" cy="9"/>
            </a:xfrm>
            <a:custGeom>
              <a:avLst/>
              <a:gdLst>
                <a:gd name="T0" fmla="*/ 1781 w 1781"/>
                <a:gd name="T1" fmla="*/ 3 h 9"/>
                <a:gd name="T2" fmla="*/ 1778 w 1781"/>
                <a:gd name="T3" fmla="*/ 0 h 9"/>
                <a:gd name="T4" fmla="*/ 0 w 1781"/>
                <a:gd name="T5" fmla="*/ 0 h 9"/>
                <a:gd name="T6" fmla="*/ 0 w 1781"/>
                <a:gd name="T7" fmla="*/ 9 h 9"/>
                <a:gd name="T8" fmla="*/ 1778 w 1781"/>
                <a:gd name="T9" fmla="*/ 9 h 9"/>
                <a:gd name="T10" fmla="*/ 1775 w 1781"/>
                <a:gd name="T11" fmla="*/ 3 h 9"/>
                <a:gd name="T12" fmla="*/ 1781 w 1781"/>
                <a:gd name="T13" fmla="*/ 3 h 9"/>
                <a:gd name="T14" fmla="*/ 1781 w 1781"/>
                <a:gd name="T15" fmla="*/ 0 h 9"/>
                <a:gd name="T16" fmla="*/ 1778 w 1781"/>
                <a:gd name="T17" fmla="*/ 0 h 9"/>
                <a:gd name="T18" fmla="*/ 1781 w 1781"/>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9"/>
                <a:gd name="T32" fmla="*/ 1781 w 178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9">
                  <a:moveTo>
                    <a:pt x="1781" y="3"/>
                  </a:moveTo>
                  <a:lnTo>
                    <a:pt x="1778" y="0"/>
                  </a:lnTo>
                  <a:lnTo>
                    <a:pt x="0" y="0"/>
                  </a:lnTo>
                  <a:lnTo>
                    <a:pt x="0" y="9"/>
                  </a:lnTo>
                  <a:lnTo>
                    <a:pt x="1778" y="9"/>
                  </a:lnTo>
                  <a:lnTo>
                    <a:pt x="1775" y="3"/>
                  </a:lnTo>
                  <a:lnTo>
                    <a:pt x="1781" y="3"/>
                  </a:lnTo>
                  <a:lnTo>
                    <a:pt x="1781" y="0"/>
                  </a:lnTo>
                  <a:lnTo>
                    <a:pt x="1778" y="0"/>
                  </a:lnTo>
                  <a:lnTo>
                    <a:pt x="17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1" name="Freeform 12"/>
            <p:cNvSpPr>
              <a:spLocks/>
            </p:cNvSpPr>
            <p:nvPr/>
          </p:nvSpPr>
          <p:spPr bwMode="auto">
            <a:xfrm>
              <a:off x="2061" y="280"/>
              <a:ext cx="6" cy="42"/>
            </a:xfrm>
            <a:custGeom>
              <a:avLst/>
              <a:gdLst>
                <a:gd name="T0" fmla="*/ 3 w 6"/>
                <a:gd name="T1" fmla="*/ 42 h 42"/>
                <a:gd name="T2" fmla="*/ 6 w 6"/>
                <a:gd name="T3" fmla="*/ 39 h 42"/>
                <a:gd name="T4" fmla="*/ 6 w 6"/>
                <a:gd name="T5" fmla="*/ 0 h 42"/>
                <a:gd name="T6" fmla="*/ 0 w 6"/>
                <a:gd name="T7" fmla="*/ 0 h 42"/>
                <a:gd name="T8" fmla="*/ 0 w 6"/>
                <a:gd name="T9" fmla="*/ 39 h 42"/>
                <a:gd name="T10" fmla="*/ 3 w 6"/>
                <a:gd name="T11" fmla="*/ 36 h 42"/>
                <a:gd name="T12" fmla="*/ 3 w 6"/>
                <a:gd name="T13" fmla="*/ 42 h 42"/>
                <a:gd name="T14" fmla="*/ 6 w 6"/>
                <a:gd name="T15" fmla="*/ 42 h 42"/>
                <a:gd name="T16" fmla="*/ 6 w 6"/>
                <a:gd name="T17" fmla="*/ 39 h 42"/>
                <a:gd name="T18" fmla="*/ 3 w 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42"/>
                  </a:moveTo>
                  <a:lnTo>
                    <a:pt x="6" y="39"/>
                  </a:lnTo>
                  <a:lnTo>
                    <a:pt x="6" y="0"/>
                  </a:lnTo>
                  <a:lnTo>
                    <a:pt x="0" y="0"/>
                  </a:lnTo>
                  <a:lnTo>
                    <a:pt x="0" y="39"/>
                  </a:lnTo>
                  <a:lnTo>
                    <a:pt x="3" y="36"/>
                  </a:lnTo>
                  <a:lnTo>
                    <a:pt x="3" y="42"/>
                  </a:lnTo>
                  <a:lnTo>
                    <a:pt x="6" y="42"/>
                  </a:lnTo>
                  <a:lnTo>
                    <a:pt x="6" y="39"/>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2" name="Freeform 13"/>
            <p:cNvSpPr>
              <a:spLocks/>
            </p:cNvSpPr>
            <p:nvPr/>
          </p:nvSpPr>
          <p:spPr bwMode="auto">
            <a:xfrm>
              <a:off x="283" y="316"/>
              <a:ext cx="1781" cy="6"/>
            </a:xfrm>
            <a:custGeom>
              <a:avLst/>
              <a:gdLst>
                <a:gd name="T0" fmla="*/ 5 w 1781"/>
                <a:gd name="T1" fmla="*/ 3 h 6"/>
                <a:gd name="T2" fmla="*/ 3 w 1781"/>
                <a:gd name="T3" fmla="*/ 6 h 6"/>
                <a:gd name="T4" fmla="*/ 1781 w 1781"/>
                <a:gd name="T5" fmla="*/ 6 h 6"/>
                <a:gd name="T6" fmla="*/ 1781 w 1781"/>
                <a:gd name="T7" fmla="*/ 0 h 6"/>
                <a:gd name="T8" fmla="*/ 3 w 1781"/>
                <a:gd name="T9" fmla="*/ 0 h 6"/>
                <a:gd name="T10" fmla="*/ 0 w 1781"/>
                <a:gd name="T11" fmla="*/ 3 h 6"/>
                <a:gd name="T12" fmla="*/ 3 w 1781"/>
                <a:gd name="T13" fmla="*/ 0 h 6"/>
                <a:gd name="T14" fmla="*/ 0 w 1781"/>
                <a:gd name="T15" fmla="*/ 0 h 6"/>
                <a:gd name="T16" fmla="*/ 0 w 1781"/>
                <a:gd name="T17" fmla="*/ 3 h 6"/>
                <a:gd name="T18" fmla="*/ 5 w 1781"/>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6"/>
                <a:gd name="T32" fmla="*/ 1781 w 178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6">
                  <a:moveTo>
                    <a:pt x="5" y="3"/>
                  </a:moveTo>
                  <a:lnTo>
                    <a:pt x="3" y="6"/>
                  </a:lnTo>
                  <a:lnTo>
                    <a:pt x="1781" y="6"/>
                  </a:lnTo>
                  <a:lnTo>
                    <a:pt x="1781" y="0"/>
                  </a:lnTo>
                  <a:lnTo>
                    <a:pt x="3" y="0"/>
                  </a:lnTo>
                  <a:lnTo>
                    <a:pt x="0" y="3"/>
                  </a:lnTo>
                  <a:lnTo>
                    <a:pt x="3" y="0"/>
                  </a:lnTo>
                  <a:lnTo>
                    <a:pt x="0" y="0"/>
                  </a:lnTo>
                  <a:lnTo>
                    <a:pt x="0" y="3"/>
                  </a:lnTo>
                  <a:lnTo>
                    <a:pt x="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3" name="Freeform 14"/>
            <p:cNvSpPr>
              <a:spLocks/>
            </p:cNvSpPr>
            <p:nvPr/>
          </p:nvSpPr>
          <p:spPr bwMode="auto">
            <a:xfrm>
              <a:off x="283" y="319"/>
              <a:ext cx="5" cy="1988"/>
            </a:xfrm>
            <a:custGeom>
              <a:avLst/>
              <a:gdLst>
                <a:gd name="T0" fmla="*/ 3 w 5"/>
                <a:gd name="T1" fmla="*/ 1988 h 1988"/>
                <a:gd name="T2" fmla="*/ 5 w 5"/>
                <a:gd name="T3" fmla="*/ 1985 h 1988"/>
                <a:gd name="T4" fmla="*/ 5 w 5"/>
                <a:gd name="T5" fmla="*/ 0 h 1988"/>
                <a:gd name="T6" fmla="*/ 0 w 5"/>
                <a:gd name="T7" fmla="*/ 0 h 1988"/>
                <a:gd name="T8" fmla="*/ 0 w 5"/>
                <a:gd name="T9" fmla="*/ 1985 h 1988"/>
                <a:gd name="T10" fmla="*/ 3 w 5"/>
                <a:gd name="T11" fmla="*/ 1982 h 1988"/>
                <a:gd name="T12" fmla="*/ 3 w 5"/>
                <a:gd name="T13" fmla="*/ 1988 h 1988"/>
                <a:gd name="T14" fmla="*/ 5 w 5"/>
                <a:gd name="T15" fmla="*/ 1988 h 1988"/>
                <a:gd name="T16" fmla="*/ 5 w 5"/>
                <a:gd name="T17" fmla="*/ 1985 h 1988"/>
                <a:gd name="T18" fmla="*/ 3 w 5"/>
                <a:gd name="T19" fmla="*/ 1988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988"/>
                <a:gd name="T32" fmla="*/ 5 w 5"/>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988">
                  <a:moveTo>
                    <a:pt x="3" y="1988"/>
                  </a:moveTo>
                  <a:lnTo>
                    <a:pt x="5" y="1985"/>
                  </a:lnTo>
                  <a:lnTo>
                    <a:pt x="5" y="0"/>
                  </a:lnTo>
                  <a:lnTo>
                    <a:pt x="0" y="0"/>
                  </a:lnTo>
                  <a:lnTo>
                    <a:pt x="0" y="1985"/>
                  </a:lnTo>
                  <a:lnTo>
                    <a:pt x="3" y="1982"/>
                  </a:lnTo>
                  <a:lnTo>
                    <a:pt x="3" y="1988"/>
                  </a:lnTo>
                  <a:lnTo>
                    <a:pt x="5" y="1988"/>
                  </a:lnTo>
                  <a:lnTo>
                    <a:pt x="5" y="1985"/>
                  </a:lnTo>
                  <a:lnTo>
                    <a:pt x="3" y="19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4" name="Freeform 15"/>
            <p:cNvSpPr>
              <a:spLocks/>
            </p:cNvSpPr>
            <p:nvPr/>
          </p:nvSpPr>
          <p:spPr bwMode="auto">
            <a:xfrm>
              <a:off x="248" y="2301"/>
              <a:ext cx="38" cy="6"/>
            </a:xfrm>
            <a:custGeom>
              <a:avLst/>
              <a:gdLst>
                <a:gd name="T0" fmla="*/ 0 w 38"/>
                <a:gd name="T1" fmla="*/ 3 h 6"/>
                <a:gd name="T2" fmla="*/ 3 w 38"/>
                <a:gd name="T3" fmla="*/ 6 h 6"/>
                <a:gd name="T4" fmla="*/ 38 w 38"/>
                <a:gd name="T5" fmla="*/ 6 h 6"/>
                <a:gd name="T6" fmla="*/ 38 w 38"/>
                <a:gd name="T7" fmla="*/ 0 h 6"/>
                <a:gd name="T8" fmla="*/ 3 w 38"/>
                <a:gd name="T9" fmla="*/ 0 h 6"/>
                <a:gd name="T10" fmla="*/ 8 w 38"/>
                <a:gd name="T11" fmla="*/ 3 h 6"/>
                <a:gd name="T12" fmla="*/ 0 w 38"/>
                <a:gd name="T13" fmla="*/ 3 h 6"/>
                <a:gd name="T14" fmla="*/ 0 w 38"/>
                <a:gd name="T15" fmla="*/ 6 h 6"/>
                <a:gd name="T16" fmla="*/ 3 w 38"/>
                <a:gd name="T17" fmla="*/ 6 h 6"/>
                <a:gd name="T18" fmla="*/ 0 w 3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
                <a:gd name="T32" fmla="*/ 38 w 3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
                  <a:moveTo>
                    <a:pt x="0" y="3"/>
                  </a:moveTo>
                  <a:lnTo>
                    <a:pt x="3" y="6"/>
                  </a:lnTo>
                  <a:lnTo>
                    <a:pt x="38" y="6"/>
                  </a:lnTo>
                  <a:lnTo>
                    <a:pt x="38" y="0"/>
                  </a:lnTo>
                  <a:lnTo>
                    <a:pt x="3" y="0"/>
                  </a:lnTo>
                  <a:lnTo>
                    <a:pt x="8"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5" name="Freeform 16"/>
            <p:cNvSpPr>
              <a:spLocks/>
            </p:cNvSpPr>
            <p:nvPr/>
          </p:nvSpPr>
          <p:spPr bwMode="auto">
            <a:xfrm>
              <a:off x="248" y="316"/>
              <a:ext cx="8" cy="1988"/>
            </a:xfrm>
            <a:custGeom>
              <a:avLst/>
              <a:gdLst>
                <a:gd name="T0" fmla="*/ 3 w 8"/>
                <a:gd name="T1" fmla="*/ 6 h 1988"/>
                <a:gd name="T2" fmla="*/ 0 w 8"/>
                <a:gd name="T3" fmla="*/ 3 h 1988"/>
                <a:gd name="T4" fmla="*/ 0 w 8"/>
                <a:gd name="T5" fmla="*/ 1988 h 1988"/>
                <a:gd name="T6" fmla="*/ 8 w 8"/>
                <a:gd name="T7" fmla="*/ 1988 h 1988"/>
                <a:gd name="T8" fmla="*/ 8 w 8"/>
                <a:gd name="T9" fmla="*/ 3 h 1988"/>
                <a:gd name="T10" fmla="*/ 3 w 8"/>
                <a:gd name="T11" fmla="*/ 0 h 1988"/>
                <a:gd name="T12" fmla="*/ 8 w 8"/>
                <a:gd name="T13" fmla="*/ 3 h 1988"/>
                <a:gd name="T14" fmla="*/ 8 w 8"/>
                <a:gd name="T15" fmla="*/ 0 h 1988"/>
                <a:gd name="T16" fmla="*/ 3 w 8"/>
                <a:gd name="T17" fmla="*/ 0 h 1988"/>
                <a:gd name="T18" fmla="*/ 3 w 8"/>
                <a:gd name="T19" fmla="*/ 6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88"/>
                <a:gd name="T32" fmla="*/ 8 w 8"/>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88">
                  <a:moveTo>
                    <a:pt x="3" y="6"/>
                  </a:moveTo>
                  <a:lnTo>
                    <a:pt x="0" y="3"/>
                  </a:lnTo>
                  <a:lnTo>
                    <a:pt x="0" y="1988"/>
                  </a:lnTo>
                  <a:lnTo>
                    <a:pt x="8" y="1988"/>
                  </a:lnTo>
                  <a:lnTo>
                    <a:pt x="8" y="3"/>
                  </a:lnTo>
                  <a:lnTo>
                    <a:pt x="3" y="0"/>
                  </a:lnTo>
                  <a:lnTo>
                    <a:pt x="8" y="3"/>
                  </a:lnTo>
                  <a:lnTo>
                    <a:pt x="8"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6" name="Freeform 17"/>
            <p:cNvSpPr>
              <a:spLocks/>
            </p:cNvSpPr>
            <p:nvPr/>
          </p:nvSpPr>
          <p:spPr bwMode="auto">
            <a:xfrm>
              <a:off x="-3" y="316"/>
              <a:ext cx="254" cy="6"/>
            </a:xfrm>
            <a:custGeom>
              <a:avLst/>
              <a:gdLst>
                <a:gd name="T0" fmla="*/ 0 w 254"/>
                <a:gd name="T1" fmla="*/ 3 h 6"/>
                <a:gd name="T2" fmla="*/ 3 w 254"/>
                <a:gd name="T3" fmla="*/ 6 h 6"/>
                <a:gd name="T4" fmla="*/ 254 w 254"/>
                <a:gd name="T5" fmla="*/ 6 h 6"/>
                <a:gd name="T6" fmla="*/ 254 w 254"/>
                <a:gd name="T7" fmla="*/ 0 h 6"/>
                <a:gd name="T8" fmla="*/ 3 w 254"/>
                <a:gd name="T9" fmla="*/ 0 h 6"/>
                <a:gd name="T10" fmla="*/ 6 w 254"/>
                <a:gd name="T11" fmla="*/ 3 h 6"/>
                <a:gd name="T12" fmla="*/ 0 w 254"/>
                <a:gd name="T13" fmla="*/ 3 h 6"/>
                <a:gd name="T14" fmla="*/ 0 w 254"/>
                <a:gd name="T15" fmla="*/ 6 h 6"/>
                <a:gd name="T16" fmla="*/ 3 w 254"/>
                <a:gd name="T17" fmla="*/ 6 h 6"/>
                <a:gd name="T18" fmla="*/ 0 w 254"/>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6"/>
                <a:gd name="T32" fmla="*/ 254 w 25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6">
                  <a:moveTo>
                    <a:pt x="0" y="3"/>
                  </a:moveTo>
                  <a:lnTo>
                    <a:pt x="3" y="6"/>
                  </a:lnTo>
                  <a:lnTo>
                    <a:pt x="254" y="6"/>
                  </a:lnTo>
                  <a:lnTo>
                    <a:pt x="254" y="0"/>
                  </a:lnTo>
                  <a:lnTo>
                    <a:pt x="3" y="0"/>
                  </a:lnTo>
                  <a:lnTo>
                    <a:pt x="6"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7" name="Freeform 18"/>
            <p:cNvSpPr>
              <a:spLocks/>
            </p:cNvSpPr>
            <p:nvPr/>
          </p:nvSpPr>
          <p:spPr bwMode="auto">
            <a:xfrm>
              <a:off x="-3" y="277"/>
              <a:ext cx="6" cy="42"/>
            </a:xfrm>
            <a:custGeom>
              <a:avLst/>
              <a:gdLst>
                <a:gd name="T0" fmla="*/ 3 w 6"/>
                <a:gd name="T1" fmla="*/ 0 h 42"/>
                <a:gd name="T2" fmla="*/ 0 w 6"/>
                <a:gd name="T3" fmla="*/ 3 h 42"/>
                <a:gd name="T4" fmla="*/ 0 w 6"/>
                <a:gd name="T5" fmla="*/ 42 h 42"/>
                <a:gd name="T6" fmla="*/ 6 w 6"/>
                <a:gd name="T7" fmla="*/ 42 h 42"/>
                <a:gd name="T8" fmla="*/ 6 w 6"/>
                <a:gd name="T9" fmla="*/ 3 h 42"/>
                <a:gd name="T10" fmla="*/ 3 w 6"/>
                <a:gd name="T11" fmla="*/ 9 h 42"/>
                <a:gd name="T12" fmla="*/ 3 w 6"/>
                <a:gd name="T13" fmla="*/ 0 h 42"/>
                <a:gd name="T14" fmla="*/ 0 w 6"/>
                <a:gd name="T15" fmla="*/ 0 h 42"/>
                <a:gd name="T16" fmla="*/ 0 w 6"/>
                <a:gd name="T17" fmla="*/ 3 h 42"/>
                <a:gd name="T18" fmla="*/ 3 w 6"/>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0"/>
                  </a:moveTo>
                  <a:lnTo>
                    <a:pt x="0" y="3"/>
                  </a:lnTo>
                  <a:lnTo>
                    <a:pt x="0" y="42"/>
                  </a:lnTo>
                  <a:lnTo>
                    <a:pt x="6" y="42"/>
                  </a:lnTo>
                  <a:lnTo>
                    <a:pt x="6" y="3"/>
                  </a:lnTo>
                  <a:lnTo>
                    <a:pt x="3" y="9"/>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8" name="Freeform 19"/>
            <p:cNvSpPr>
              <a:spLocks/>
            </p:cNvSpPr>
            <p:nvPr/>
          </p:nvSpPr>
          <p:spPr bwMode="auto">
            <a:xfrm>
              <a:off x="0" y="277"/>
              <a:ext cx="256" cy="9"/>
            </a:xfrm>
            <a:custGeom>
              <a:avLst/>
              <a:gdLst>
                <a:gd name="T0" fmla="*/ 248 w 256"/>
                <a:gd name="T1" fmla="*/ 3 h 9"/>
                <a:gd name="T2" fmla="*/ 251 w 256"/>
                <a:gd name="T3" fmla="*/ 0 h 9"/>
                <a:gd name="T4" fmla="*/ 0 w 256"/>
                <a:gd name="T5" fmla="*/ 0 h 9"/>
                <a:gd name="T6" fmla="*/ 0 w 256"/>
                <a:gd name="T7" fmla="*/ 9 h 9"/>
                <a:gd name="T8" fmla="*/ 251 w 256"/>
                <a:gd name="T9" fmla="*/ 9 h 9"/>
                <a:gd name="T10" fmla="*/ 256 w 256"/>
                <a:gd name="T11" fmla="*/ 3 h 9"/>
                <a:gd name="T12" fmla="*/ 251 w 256"/>
                <a:gd name="T13" fmla="*/ 9 h 9"/>
                <a:gd name="T14" fmla="*/ 256 w 256"/>
                <a:gd name="T15" fmla="*/ 9 h 9"/>
                <a:gd name="T16" fmla="*/ 256 w 256"/>
                <a:gd name="T17" fmla="*/ 3 h 9"/>
                <a:gd name="T18" fmla="*/ 248 w 256"/>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
                <a:gd name="T31" fmla="*/ 0 h 9"/>
                <a:gd name="T32" fmla="*/ 256 w 25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 h="9">
                  <a:moveTo>
                    <a:pt x="248" y="3"/>
                  </a:moveTo>
                  <a:lnTo>
                    <a:pt x="251" y="0"/>
                  </a:lnTo>
                  <a:lnTo>
                    <a:pt x="0" y="0"/>
                  </a:lnTo>
                  <a:lnTo>
                    <a:pt x="0" y="9"/>
                  </a:lnTo>
                  <a:lnTo>
                    <a:pt x="251" y="9"/>
                  </a:lnTo>
                  <a:lnTo>
                    <a:pt x="256" y="3"/>
                  </a:lnTo>
                  <a:lnTo>
                    <a:pt x="251" y="9"/>
                  </a:lnTo>
                  <a:lnTo>
                    <a:pt x="256" y="9"/>
                  </a:lnTo>
                  <a:lnTo>
                    <a:pt x="256" y="3"/>
                  </a:lnTo>
                  <a:lnTo>
                    <a:pt x="24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9" name="Freeform 20"/>
            <p:cNvSpPr>
              <a:spLocks/>
            </p:cNvSpPr>
            <p:nvPr/>
          </p:nvSpPr>
          <p:spPr bwMode="auto">
            <a:xfrm>
              <a:off x="248" y="-3"/>
              <a:ext cx="8" cy="283"/>
            </a:xfrm>
            <a:custGeom>
              <a:avLst/>
              <a:gdLst>
                <a:gd name="T0" fmla="*/ 3 w 8"/>
                <a:gd name="T1" fmla="*/ 0 h 283"/>
                <a:gd name="T2" fmla="*/ 0 w 8"/>
                <a:gd name="T3" fmla="*/ 3 h 283"/>
                <a:gd name="T4" fmla="*/ 0 w 8"/>
                <a:gd name="T5" fmla="*/ 283 h 283"/>
                <a:gd name="T6" fmla="*/ 8 w 8"/>
                <a:gd name="T7" fmla="*/ 283 h 283"/>
                <a:gd name="T8" fmla="*/ 8 w 8"/>
                <a:gd name="T9" fmla="*/ 3 h 283"/>
                <a:gd name="T10" fmla="*/ 3 w 8"/>
                <a:gd name="T11" fmla="*/ 6 h 283"/>
                <a:gd name="T12" fmla="*/ 3 w 8"/>
                <a:gd name="T13" fmla="*/ 0 h 283"/>
                <a:gd name="T14" fmla="*/ 0 w 8"/>
                <a:gd name="T15" fmla="*/ 0 h 283"/>
                <a:gd name="T16" fmla="*/ 0 w 8"/>
                <a:gd name="T17" fmla="*/ 3 h 283"/>
                <a:gd name="T18" fmla="*/ 3 w 8"/>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3"/>
                <a:gd name="T32" fmla="*/ 8 w 8"/>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3">
                  <a:moveTo>
                    <a:pt x="3" y="0"/>
                  </a:moveTo>
                  <a:lnTo>
                    <a:pt x="0" y="3"/>
                  </a:lnTo>
                  <a:lnTo>
                    <a:pt x="0" y="283"/>
                  </a:lnTo>
                  <a:lnTo>
                    <a:pt x="8" y="283"/>
                  </a:lnTo>
                  <a:lnTo>
                    <a:pt x="8" y="3"/>
                  </a:lnTo>
                  <a:lnTo>
                    <a:pt x="3" y="6"/>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0" name="Freeform 21"/>
            <p:cNvSpPr>
              <a:spLocks/>
            </p:cNvSpPr>
            <p:nvPr/>
          </p:nvSpPr>
          <p:spPr bwMode="auto">
            <a:xfrm>
              <a:off x="251" y="-3"/>
              <a:ext cx="37" cy="6"/>
            </a:xfrm>
            <a:custGeom>
              <a:avLst/>
              <a:gdLst>
                <a:gd name="T0" fmla="*/ 37 w 37"/>
                <a:gd name="T1" fmla="*/ 3 h 6"/>
                <a:gd name="T2" fmla="*/ 35 w 37"/>
                <a:gd name="T3" fmla="*/ 0 h 6"/>
                <a:gd name="T4" fmla="*/ 0 w 37"/>
                <a:gd name="T5" fmla="*/ 0 h 6"/>
                <a:gd name="T6" fmla="*/ 0 w 37"/>
                <a:gd name="T7" fmla="*/ 6 h 6"/>
                <a:gd name="T8" fmla="*/ 35 w 37"/>
                <a:gd name="T9" fmla="*/ 6 h 6"/>
                <a:gd name="T10" fmla="*/ 32 w 37"/>
                <a:gd name="T11" fmla="*/ 3 h 6"/>
                <a:gd name="T12" fmla="*/ 37 w 37"/>
                <a:gd name="T13" fmla="*/ 3 h 6"/>
                <a:gd name="T14" fmla="*/ 37 w 37"/>
                <a:gd name="T15" fmla="*/ 0 h 6"/>
                <a:gd name="T16" fmla="*/ 35 w 37"/>
                <a:gd name="T17" fmla="*/ 0 h 6"/>
                <a:gd name="T18" fmla="*/ 37 w 3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6"/>
                <a:gd name="T32" fmla="*/ 37 w 3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6">
                  <a:moveTo>
                    <a:pt x="37" y="3"/>
                  </a:moveTo>
                  <a:lnTo>
                    <a:pt x="35" y="0"/>
                  </a:lnTo>
                  <a:lnTo>
                    <a:pt x="0" y="0"/>
                  </a:lnTo>
                  <a:lnTo>
                    <a:pt x="0" y="6"/>
                  </a:lnTo>
                  <a:lnTo>
                    <a:pt x="35" y="6"/>
                  </a:lnTo>
                  <a:lnTo>
                    <a:pt x="32" y="3"/>
                  </a:lnTo>
                  <a:lnTo>
                    <a:pt x="37" y="3"/>
                  </a:lnTo>
                  <a:lnTo>
                    <a:pt x="37" y="0"/>
                  </a:lnTo>
                  <a:lnTo>
                    <a:pt x="35" y="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1" name="Freeform 22"/>
            <p:cNvSpPr>
              <a:spLocks/>
            </p:cNvSpPr>
            <p:nvPr/>
          </p:nvSpPr>
          <p:spPr bwMode="auto">
            <a:xfrm>
              <a:off x="283" y="0"/>
              <a:ext cx="5" cy="286"/>
            </a:xfrm>
            <a:custGeom>
              <a:avLst/>
              <a:gdLst>
                <a:gd name="T0" fmla="*/ 3 w 5"/>
                <a:gd name="T1" fmla="*/ 277 h 286"/>
                <a:gd name="T2" fmla="*/ 5 w 5"/>
                <a:gd name="T3" fmla="*/ 280 h 286"/>
                <a:gd name="T4" fmla="*/ 5 w 5"/>
                <a:gd name="T5" fmla="*/ 0 h 286"/>
                <a:gd name="T6" fmla="*/ 0 w 5"/>
                <a:gd name="T7" fmla="*/ 0 h 286"/>
                <a:gd name="T8" fmla="*/ 0 w 5"/>
                <a:gd name="T9" fmla="*/ 280 h 286"/>
                <a:gd name="T10" fmla="*/ 3 w 5"/>
                <a:gd name="T11" fmla="*/ 286 h 286"/>
                <a:gd name="T12" fmla="*/ 0 w 5"/>
                <a:gd name="T13" fmla="*/ 280 h 286"/>
                <a:gd name="T14" fmla="*/ 0 w 5"/>
                <a:gd name="T15" fmla="*/ 286 h 286"/>
                <a:gd name="T16" fmla="*/ 3 w 5"/>
                <a:gd name="T17" fmla="*/ 286 h 286"/>
                <a:gd name="T18" fmla="*/ 3 w 5"/>
                <a:gd name="T19" fmla="*/ 277 h 2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86"/>
                <a:gd name="T32" fmla="*/ 5 w 5"/>
                <a:gd name="T33" fmla="*/ 286 h 2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86">
                  <a:moveTo>
                    <a:pt x="3" y="277"/>
                  </a:moveTo>
                  <a:lnTo>
                    <a:pt x="5" y="280"/>
                  </a:lnTo>
                  <a:lnTo>
                    <a:pt x="5" y="0"/>
                  </a:lnTo>
                  <a:lnTo>
                    <a:pt x="0" y="0"/>
                  </a:lnTo>
                  <a:lnTo>
                    <a:pt x="0" y="280"/>
                  </a:lnTo>
                  <a:lnTo>
                    <a:pt x="3" y="286"/>
                  </a:lnTo>
                  <a:lnTo>
                    <a:pt x="0" y="280"/>
                  </a:lnTo>
                  <a:lnTo>
                    <a:pt x="0" y="286"/>
                  </a:lnTo>
                  <a:lnTo>
                    <a:pt x="3" y="286"/>
                  </a:lnTo>
                  <a:lnTo>
                    <a:pt x="3"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2" name="Freeform 23"/>
            <p:cNvSpPr>
              <a:spLocks/>
            </p:cNvSpPr>
            <p:nvPr/>
          </p:nvSpPr>
          <p:spPr bwMode="auto">
            <a:xfrm>
              <a:off x="504" y="87"/>
              <a:ext cx="89" cy="506"/>
            </a:xfrm>
            <a:custGeom>
              <a:avLst/>
              <a:gdLst>
                <a:gd name="T0" fmla="*/ 0 w 89"/>
                <a:gd name="T1" fmla="*/ 0 h 506"/>
                <a:gd name="T2" fmla="*/ 0 w 89"/>
                <a:gd name="T3" fmla="*/ 506 h 506"/>
                <a:gd name="T4" fmla="*/ 89 w 89"/>
                <a:gd name="T5" fmla="*/ 130 h 506"/>
                <a:gd name="T6" fmla="*/ 0 w 89"/>
                <a:gd name="T7" fmla="*/ 0 h 506"/>
                <a:gd name="T8" fmla="*/ 0 60000 65536"/>
                <a:gd name="T9" fmla="*/ 0 60000 65536"/>
                <a:gd name="T10" fmla="*/ 0 60000 65536"/>
                <a:gd name="T11" fmla="*/ 0 60000 65536"/>
                <a:gd name="T12" fmla="*/ 0 w 89"/>
                <a:gd name="T13" fmla="*/ 0 h 506"/>
                <a:gd name="T14" fmla="*/ 89 w 89"/>
                <a:gd name="T15" fmla="*/ 506 h 506"/>
              </a:gdLst>
              <a:ahLst/>
              <a:cxnLst>
                <a:cxn ang="T8">
                  <a:pos x="T0" y="T1"/>
                </a:cxn>
                <a:cxn ang="T9">
                  <a:pos x="T2" y="T3"/>
                </a:cxn>
                <a:cxn ang="T10">
                  <a:pos x="T4" y="T5"/>
                </a:cxn>
                <a:cxn ang="T11">
                  <a:pos x="T6" y="T7"/>
                </a:cxn>
              </a:cxnLst>
              <a:rect l="T12" t="T13" r="T14" b="T15"/>
              <a:pathLst>
                <a:path w="89" h="506">
                  <a:moveTo>
                    <a:pt x="0" y="0"/>
                  </a:moveTo>
                  <a:lnTo>
                    <a:pt x="0" y="506"/>
                  </a:lnTo>
                  <a:lnTo>
                    <a:pt x="89" y="130"/>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3" name="Freeform 24"/>
            <p:cNvSpPr>
              <a:spLocks/>
            </p:cNvSpPr>
            <p:nvPr/>
          </p:nvSpPr>
          <p:spPr bwMode="auto">
            <a:xfrm>
              <a:off x="501" y="87"/>
              <a:ext cx="6" cy="533"/>
            </a:xfrm>
            <a:custGeom>
              <a:avLst/>
              <a:gdLst>
                <a:gd name="T0" fmla="*/ 0 w 6"/>
                <a:gd name="T1" fmla="*/ 506 h 533"/>
                <a:gd name="T2" fmla="*/ 6 w 6"/>
                <a:gd name="T3" fmla="*/ 506 h 533"/>
                <a:gd name="T4" fmla="*/ 6 w 6"/>
                <a:gd name="T5" fmla="*/ 0 h 533"/>
                <a:gd name="T6" fmla="*/ 0 w 6"/>
                <a:gd name="T7" fmla="*/ 0 h 533"/>
                <a:gd name="T8" fmla="*/ 0 w 6"/>
                <a:gd name="T9" fmla="*/ 506 h 533"/>
                <a:gd name="T10" fmla="*/ 6 w 6"/>
                <a:gd name="T11" fmla="*/ 506 h 533"/>
                <a:gd name="T12" fmla="*/ 0 w 6"/>
                <a:gd name="T13" fmla="*/ 506 h 533"/>
                <a:gd name="T14" fmla="*/ 0 w 6"/>
                <a:gd name="T15" fmla="*/ 533 h 533"/>
                <a:gd name="T16" fmla="*/ 6 w 6"/>
                <a:gd name="T17" fmla="*/ 506 h 533"/>
                <a:gd name="T18" fmla="*/ 0 w 6"/>
                <a:gd name="T19" fmla="*/ 506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0" y="506"/>
                  </a:moveTo>
                  <a:lnTo>
                    <a:pt x="6" y="506"/>
                  </a:lnTo>
                  <a:lnTo>
                    <a:pt x="6" y="0"/>
                  </a:lnTo>
                  <a:lnTo>
                    <a:pt x="0" y="0"/>
                  </a:lnTo>
                  <a:lnTo>
                    <a:pt x="0" y="506"/>
                  </a:lnTo>
                  <a:lnTo>
                    <a:pt x="6" y="506"/>
                  </a:lnTo>
                  <a:lnTo>
                    <a:pt x="0" y="506"/>
                  </a:lnTo>
                  <a:lnTo>
                    <a:pt x="0" y="533"/>
                  </a:lnTo>
                  <a:lnTo>
                    <a:pt x="6" y="506"/>
                  </a:lnTo>
                  <a:lnTo>
                    <a:pt x="0" y="5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4" name="Freeform 25"/>
            <p:cNvSpPr>
              <a:spLocks/>
            </p:cNvSpPr>
            <p:nvPr/>
          </p:nvSpPr>
          <p:spPr bwMode="auto">
            <a:xfrm>
              <a:off x="501" y="214"/>
              <a:ext cx="94" cy="379"/>
            </a:xfrm>
            <a:custGeom>
              <a:avLst/>
              <a:gdLst>
                <a:gd name="T0" fmla="*/ 89 w 94"/>
                <a:gd name="T1" fmla="*/ 6 h 379"/>
                <a:gd name="T2" fmla="*/ 89 w 94"/>
                <a:gd name="T3" fmla="*/ 3 h 379"/>
                <a:gd name="T4" fmla="*/ 0 w 94"/>
                <a:gd name="T5" fmla="*/ 379 h 379"/>
                <a:gd name="T6" fmla="*/ 6 w 94"/>
                <a:gd name="T7" fmla="*/ 379 h 379"/>
                <a:gd name="T8" fmla="*/ 94 w 94"/>
                <a:gd name="T9" fmla="*/ 3 h 379"/>
                <a:gd name="T10" fmla="*/ 94 w 94"/>
                <a:gd name="T11" fmla="*/ 0 h 379"/>
                <a:gd name="T12" fmla="*/ 94 w 94"/>
                <a:gd name="T13" fmla="*/ 3 h 379"/>
                <a:gd name="T14" fmla="*/ 94 w 94"/>
                <a:gd name="T15" fmla="*/ 3 h 379"/>
                <a:gd name="T16" fmla="*/ 94 w 94"/>
                <a:gd name="T17" fmla="*/ 0 h 379"/>
                <a:gd name="T18" fmla="*/ 89 w 94"/>
                <a:gd name="T19" fmla="*/ 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379"/>
                <a:gd name="T32" fmla="*/ 94 w 94"/>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379">
                  <a:moveTo>
                    <a:pt x="89" y="6"/>
                  </a:moveTo>
                  <a:lnTo>
                    <a:pt x="89" y="3"/>
                  </a:lnTo>
                  <a:lnTo>
                    <a:pt x="0" y="379"/>
                  </a:lnTo>
                  <a:lnTo>
                    <a:pt x="6" y="379"/>
                  </a:lnTo>
                  <a:lnTo>
                    <a:pt x="94" y="3"/>
                  </a:lnTo>
                  <a:lnTo>
                    <a:pt x="94" y="0"/>
                  </a:lnTo>
                  <a:lnTo>
                    <a:pt x="94" y="3"/>
                  </a:lnTo>
                  <a:lnTo>
                    <a:pt x="94" y="0"/>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5" name="Freeform 26"/>
            <p:cNvSpPr>
              <a:spLocks/>
            </p:cNvSpPr>
            <p:nvPr/>
          </p:nvSpPr>
          <p:spPr bwMode="auto">
            <a:xfrm>
              <a:off x="501" y="75"/>
              <a:ext cx="94" cy="145"/>
            </a:xfrm>
            <a:custGeom>
              <a:avLst/>
              <a:gdLst>
                <a:gd name="T0" fmla="*/ 6 w 94"/>
                <a:gd name="T1" fmla="*/ 12 h 145"/>
                <a:gd name="T2" fmla="*/ 0 w 94"/>
                <a:gd name="T3" fmla="*/ 12 h 145"/>
                <a:gd name="T4" fmla="*/ 89 w 94"/>
                <a:gd name="T5" fmla="*/ 145 h 145"/>
                <a:gd name="T6" fmla="*/ 94 w 94"/>
                <a:gd name="T7" fmla="*/ 139 h 145"/>
                <a:gd name="T8" fmla="*/ 6 w 94"/>
                <a:gd name="T9" fmla="*/ 9 h 145"/>
                <a:gd name="T10" fmla="*/ 0 w 94"/>
                <a:gd name="T11" fmla="*/ 12 h 145"/>
                <a:gd name="T12" fmla="*/ 6 w 94"/>
                <a:gd name="T13" fmla="*/ 9 h 145"/>
                <a:gd name="T14" fmla="*/ 0 w 94"/>
                <a:gd name="T15" fmla="*/ 0 h 145"/>
                <a:gd name="T16" fmla="*/ 0 w 94"/>
                <a:gd name="T17" fmla="*/ 12 h 145"/>
                <a:gd name="T18" fmla="*/ 6 w 94"/>
                <a:gd name="T19" fmla="*/ 12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45"/>
                <a:gd name="T32" fmla="*/ 94 w 94"/>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45">
                  <a:moveTo>
                    <a:pt x="6" y="12"/>
                  </a:moveTo>
                  <a:lnTo>
                    <a:pt x="0" y="12"/>
                  </a:lnTo>
                  <a:lnTo>
                    <a:pt x="89" y="145"/>
                  </a:lnTo>
                  <a:lnTo>
                    <a:pt x="94" y="139"/>
                  </a:lnTo>
                  <a:lnTo>
                    <a:pt x="6" y="9"/>
                  </a:lnTo>
                  <a:lnTo>
                    <a:pt x="0" y="12"/>
                  </a:lnTo>
                  <a:lnTo>
                    <a:pt x="6" y="9"/>
                  </a:lnTo>
                  <a:lnTo>
                    <a:pt x="0" y="0"/>
                  </a:lnTo>
                  <a:lnTo>
                    <a:pt x="0" y="12"/>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6" name="Freeform 27"/>
            <p:cNvSpPr>
              <a:spLocks/>
            </p:cNvSpPr>
            <p:nvPr/>
          </p:nvSpPr>
          <p:spPr bwMode="auto">
            <a:xfrm>
              <a:off x="504" y="102"/>
              <a:ext cx="172" cy="491"/>
            </a:xfrm>
            <a:custGeom>
              <a:avLst/>
              <a:gdLst>
                <a:gd name="T0" fmla="*/ 116 w 172"/>
                <a:gd name="T1" fmla="*/ 0 h 491"/>
                <a:gd name="T2" fmla="*/ 0 w 172"/>
                <a:gd name="T3" fmla="*/ 491 h 491"/>
                <a:gd name="T4" fmla="*/ 172 w 172"/>
                <a:gd name="T5" fmla="*/ 154 h 491"/>
                <a:gd name="T6" fmla="*/ 116 w 172"/>
                <a:gd name="T7" fmla="*/ 0 h 491"/>
                <a:gd name="T8" fmla="*/ 0 60000 65536"/>
                <a:gd name="T9" fmla="*/ 0 60000 65536"/>
                <a:gd name="T10" fmla="*/ 0 60000 65536"/>
                <a:gd name="T11" fmla="*/ 0 60000 65536"/>
                <a:gd name="T12" fmla="*/ 0 w 172"/>
                <a:gd name="T13" fmla="*/ 0 h 491"/>
                <a:gd name="T14" fmla="*/ 172 w 172"/>
                <a:gd name="T15" fmla="*/ 491 h 491"/>
              </a:gdLst>
              <a:ahLst/>
              <a:cxnLst>
                <a:cxn ang="T8">
                  <a:pos x="T0" y="T1"/>
                </a:cxn>
                <a:cxn ang="T9">
                  <a:pos x="T2" y="T3"/>
                </a:cxn>
                <a:cxn ang="T10">
                  <a:pos x="T4" y="T5"/>
                </a:cxn>
                <a:cxn ang="T11">
                  <a:pos x="T6" y="T7"/>
                </a:cxn>
              </a:cxnLst>
              <a:rect l="T12" t="T13" r="T14" b="T15"/>
              <a:pathLst>
                <a:path w="172" h="491">
                  <a:moveTo>
                    <a:pt x="116" y="0"/>
                  </a:moveTo>
                  <a:lnTo>
                    <a:pt x="0" y="491"/>
                  </a:lnTo>
                  <a:lnTo>
                    <a:pt x="172" y="154"/>
                  </a:lnTo>
                  <a:lnTo>
                    <a:pt x="11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7" name="Freeform 28"/>
            <p:cNvSpPr>
              <a:spLocks/>
            </p:cNvSpPr>
            <p:nvPr/>
          </p:nvSpPr>
          <p:spPr bwMode="auto">
            <a:xfrm>
              <a:off x="496" y="102"/>
              <a:ext cx="129" cy="512"/>
            </a:xfrm>
            <a:custGeom>
              <a:avLst/>
              <a:gdLst>
                <a:gd name="T0" fmla="*/ 5 w 129"/>
                <a:gd name="T1" fmla="*/ 488 h 512"/>
                <a:gd name="T2" fmla="*/ 11 w 129"/>
                <a:gd name="T3" fmla="*/ 491 h 512"/>
                <a:gd name="T4" fmla="*/ 129 w 129"/>
                <a:gd name="T5" fmla="*/ 3 h 512"/>
                <a:gd name="T6" fmla="*/ 121 w 129"/>
                <a:gd name="T7" fmla="*/ 0 h 512"/>
                <a:gd name="T8" fmla="*/ 5 w 129"/>
                <a:gd name="T9" fmla="*/ 491 h 512"/>
                <a:gd name="T10" fmla="*/ 11 w 129"/>
                <a:gd name="T11" fmla="*/ 494 h 512"/>
                <a:gd name="T12" fmla="*/ 5 w 129"/>
                <a:gd name="T13" fmla="*/ 491 h 512"/>
                <a:gd name="T14" fmla="*/ 0 w 129"/>
                <a:gd name="T15" fmla="*/ 512 h 512"/>
                <a:gd name="T16" fmla="*/ 11 w 129"/>
                <a:gd name="T17" fmla="*/ 494 h 512"/>
                <a:gd name="T18" fmla="*/ 5 w 129"/>
                <a:gd name="T19" fmla="*/ 488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5" y="488"/>
                  </a:moveTo>
                  <a:lnTo>
                    <a:pt x="11" y="491"/>
                  </a:lnTo>
                  <a:lnTo>
                    <a:pt x="129" y="3"/>
                  </a:lnTo>
                  <a:lnTo>
                    <a:pt x="121" y="0"/>
                  </a:lnTo>
                  <a:lnTo>
                    <a:pt x="5" y="491"/>
                  </a:lnTo>
                  <a:lnTo>
                    <a:pt x="11" y="494"/>
                  </a:lnTo>
                  <a:lnTo>
                    <a:pt x="5" y="491"/>
                  </a:lnTo>
                  <a:lnTo>
                    <a:pt x="0" y="512"/>
                  </a:lnTo>
                  <a:lnTo>
                    <a:pt x="11" y="494"/>
                  </a:lnTo>
                  <a:lnTo>
                    <a:pt x="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8" name="Freeform 29"/>
            <p:cNvSpPr>
              <a:spLocks/>
            </p:cNvSpPr>
            <p:nvPr/>
          </p:nvSpPr>
          <p:spPr bwMode="auto">
            <a:xfrm>
              <a:off x="501" y="253"/>
              <a:ext cx="181" cy="343"/>
            </a:xfrm>
            <a:custGeom>
              <a:avLst/>
              <a:gdLst>
                <a:gd name="T0" fmla="*/ 173 w 181"/>
                <a:gd name="T1" fmla="*/ 6 h 343"/>
                <a:gd name="T2" fmla="*/ 173 w 181"/>
                <a:gd name="T3" fmla="*/ 0 h 343"/>
                <a:gd name="T4" fmla="*/ 0 w 181"/>
                <a:gd name="T5" fmla="*/ 337 h 343"/>
                <a:gd name="T6" fmla="*/ 6 w 181"/>
                <a:gd name="T7" fmla="*/ 343 h 343"/>
                <a:gd name="T8" fmla="*/ 178 w 181"/>
                <a:gd name="T9" fmla="*/ 6 h 343"/>
                <a:gd name="T10" fmla="*/ 178 w 181"/>
                <a:gd name="T11" fmla="*/ 3 h 343"/>
                <a:gd name="T12" fmla="*/ 178 w 181"/>
                <a:gd name="T13" fmla="*/ 6 h 343"/>
                <a:gd name="T14" fmla="*/ 181 w 181"/>
                <a:gd name="T15" fmla="*/ 3 h 343"/>
                <a:gd name="T16" fmla="*/ 178 w 181"/>
                <a:gd name="T17" fmla="*/ 3 h 343"/>
                <a:gd name="T18" fmla="*/ 17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173" y="6"/>
                  </a:moveTo>
                  <a:lnTo>
                    <a:pt x="173" y="0"/>
                  </a:lnTo>
                  <a:lnTo>
                    <a:pt x="0" y="337"/>
                  </a:lnTo>
                  <a:lnTo>
                    <a:pt x="6" y="343"/>
                  </a:lnTo>
                  <a:lnTo>
                    <a:pt x="178" y="6"/>
                  </a:lnTo>
                  <a:lnTo>
                    <a:pt x="178" y="3"/>
                  </a:lnTo>
                  <a:lnTo>
                    <a:pt x="178" y="6"/>
                  </a:lnTo>
                  <a:lnTo>
                    <a:pt x="181" y="3"/>
                  </a:lnTo>
                  <a:lnTo>
                    <a:pt x="178" y="3"/>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9" name="Freeform 30"/>
            <p:cNvSpPr>
              <a:spLocks/>
            </p:cNvSpPr>
            <p:nvPr/>
          </p:nvSpPr>
          <p:spPr bwMode="auto">
            <a:xfrm>
              <a:off x="617" y="93"/>
              <a:ext cx="62" cy="166"/>
            </a:xfrm>
            <a:custGeom>
              <a:avLst/>
              <a:gdLst>
                <a:gd name="T0" fmla="*/ 8 w 62"/>
                <a:gd name="T1" fmla="*/ 12 h 166"/>
                <a:gd name="T2" fmla="*/ 0 w 62"/>
                <a:gd name="T3" fmla="*/ 12 h 166"/>
                <a:gd name="T4" fmla="*/ 57 w 62"/>
                <a:gd name="T5" fmla="*/ 166 h 166"/>
                <a:gd name="T6" fmla="*/ 62 w 62"/>
                <a:gd name="T7" fmla="*/ 163 h 166"/>
                <a:gd name="T8" fmla="*/ 8 w 62"/>
                <a:gd name="T9" fmla="*/ 9 h 166"/>
                <a:gd name="T10" fmla="*/ 0 w 62"/>
                <a:gd name="T11" fmla="*/ 9 h 166"/>
                <a:gd name="T12" fmla="*/ 8 w 62"/>
                <a:gd name="T13" fmla="*/ 9 h 166"/>
                <a:gd name="T14" fmla="*/ 3 w 62"/>
                <a:gd name="T15" fmla="*/ 0 h 166"/>
                <a:gd name="T16" fmla="*/ 0 w 62"/>
                <a:gd name="T17" fmla="*/ 9 h 166"/>
                <a:gd name="T18" fmla="*/ 8 w 62"/>
                <a:gd name="T19" fmla="*/ 12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8" y="12"/>
                  </a:moveTo>
                  <a:lnTo>
                    <a:pt x="0" y="12"/>
                  </a:lnTo>
                  <a:lnTo>
                    <a:pt x="57" y="166"/>
                  </a:lnTo>
                  <a:lnTo>
                    <a:pt x="62" y="163"/>
                  </a:lnTo>
                  <a:lnTo>
                    <a:pt x="8" y="9"/>
                  </a:lnTo>
                  <a:lnTo>
                    <a:pt x="0" y="9"/>
                  </a:lnTo>
                  <a:lnTo>
                    <a:pt x="8" y="9"/>
                  </a:lnTo>
                  <a:lnTo>
                    <a:pt x="3" y="0"/>
                  </a:lnTo>
                  <a:lnTo>
                    <a:pt x="0" y="9"/>
                  </a:ln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0" name="Freeform 31"/>
            <p:cNvSpPr>
              <a:spLocks/>
            </p:cNvSpPr>
            <p:nvPr/>
          </p:nvSpPr>
          <p:spPr bwMode="auto">
            <a:xfrm>
              <a:off x="504" y="153"/>
              <a:ext cx="245" cy="440"/>
            </a:xfrm>
            <a:custGeom>
              <a:avLst/>
              <a:gdLst>
                <a:gd name="T0" fmla="*/ 226 w 245"/>
                <a:gd name="T1" fmla="*/ 0 h 440"/>
                <a:gd name="T2" fmla="*/ 0 w 245"/>
                <a:gd name="T3" fmla="*/ 440 h 440"/>
                <a:gd name="T4" fmla="*/ 245 w 245"/>
                <a:gd name="T5" fmla="*/ 166 h 440"/>
                <a:gd name="T6" fmla="*/ 226 w 245"/>
                <a:gd name="T7" fmla="*/ 0 h 440"/>
                <a:gd name="T8" fmla="*/ 0 60000 65536"/>
                <a:gd name="T9" fmla="*/ 0 60000 65536"/>
                <a:gd name="T10" fmla="*/ 0 60000 65536"/>
                <a:gd name="T11" fmla="*/ 0 60000 65536"/>
                <a:gd name="T12" fmla="*/ 0 w 245"/>
                <a:gd name="T13" fmla="*/ 0 h 440"/>
                <a:gd name="T14" fmla="*/ 245 w 245"/>
                <a:gd name="T15" fmla="*/ 440 h 440"/>
              </a:gdLst>
              <a:ahLst/>
              <a:cxnLst>
                <a:cxn ang="T8">
                  <a:pos x="T0" y="T1"/>
                </a:cxn>
                <a:cxn ang="T9">
                  <a:pos x="T2" y="T3"/>
                </a:cxn>
                <a:cxn ang="T10">
                  <a:pos x="T4" y="T5"/>
                </a:cxn>
                <a:cxn ang="T11">
                  <a:pos x="T6" y="T7"/>
                </a:cxn>
              </a:cxnLst>
              <a:rect l="T12" t="T13" r="T14" b="T15"/>
              <a:pathLst>
                <a:path w="245" h="440">
                  <a:moveTo>
                    <a:pt x="226" y="0"/>
                  </a:moveTo>
                  <a:lnTo>
                    <a:pt x="0" y="440"/>
                  </a:lnTo>
                  <a:lnTo>
                    <a:pt x="245" y="166"/>
                  </a:lnTo>
                  <a:lnTo>
                    <a:pt x="226"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1" name="Freeform 32"/>
            <p:cNvSpPr>
              <a:spLocks/>
            </p:cNvSpPr>
            <p:nvPr/>
          </p:nvSpPr>
          <p:spPr bwMode="auto">
            <a:xfrm>
              <a:off x="490" y="153"/>
              <a:ext cx="243" cy="458"/>
            </a:xfrm>
            <a:custGeom>
              <a:avLst/>
              <a:gdLst>
                <a:gd name="T0" fmla="*/ 11 w 243"/>
                <a:gd name="T1" fmla="*/ 437 h 458"/>
                <a:gd name="T2" fmla="*/ 17 w 243"/>
                <a:gd name="T3" fmla="*/ 443 h 458"/>
                <a:gd name="T4" fmla="*/ 243 w 243"/>
                <a:gd name="T5" fmla="*/ 3 h 458"/>
                <a:gd name="T6" fmla="*/ 238 w 243"/>
                <a:gd name="T7" fmla="*/ 0 h 458"/>
                <a:gd name="T8" fmla="*/ 11 w 243"/>
                <a:gd name="T9" fmla="*/ 437 h 458"/>
                <a:gd name="T10" fmla="*/ 17 w 243"/>
                <a:gd name="T11" fmla="*/ 443 h 458"/>
                <a:gd name="T12" fmla="*/ 11 w 243"/>
                <a:gd name="T13" fmla="*/ 437 h 458"/>
                <a:gd name="T14" fmla="*/ 0 w 243"/>
                <a:gd name="T15" fmla="*/ 458 h 458"/>
                <a:gd name="T16" fmla="*/ 17 w 243"/>
                <a:gd name="T17" fmla="*/ 443 h 458"/>
                <a:gd name="T18" fmla="*/ 11 w 243"/>
                <a:gd name="T19" fmla="*/ 437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
                <a:gd name="T31" fmla="*/ 0 h 458"/>
                <a:gd name="T32" fmla="*/ 243 w 243"/>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 h="458">
                  <a:moveTo>
                    <a:pt x="11" y="437"/>
                  </a:moveTo>
                  <a:lnTo>
                    <a:pt x="17" y="443"/>
                  </a:lnTo>
                  <a:lnTo>
                    <a:pt x="243" y="3"/>
                  </a:lnTo>
                  <a:lnTo>
                    <a:pt x="238" y="0"/>
                  </a:lnTo>
                  <a:lnTo>
                    <a:pt x="11" y="437"/>
                  </a:lnTo>
                  <a:lnTo>
                    <a:pt x="17" y="443"/>
                  </a:lnTo>
                  <a:lnTo>
                    <a:pt x="11" y="437"/>
                  </a:lnTo>
                  <a:lnTo>
                    <a:pt x="0" y="458"/>
                  </a:lnTo>
                  <a:lnTo>
                    <a:pt x="17" y="443"/>
                  </a:lnTo>
                  <a:lnTo>
                    <a:pt x="11" y="4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2" name="Freeform 33"/>
            <p:cNvSpPr>
              <a:spLocks/>
            </p:cNvSpPr>
            <p:nvPr/>
          </p:nvSpPr>
          <p:spPr bwMode="auto">
            <a:xfrm>
              <a:off x="501" y="316"/>
              <a:ext cx="251" cy="280"/>
            </a:xfrm>
            <a:custGeom>
              <a:avLst/>
              <a:gdLst>
                <a:gd name="T0" fmla="*/ 245 w 251"/>
                <a:gd name="T1" fmla="*/ 3 h 280"/>
                <a:gd name="T2" fmla="*/ 245 w 251"/>
                <a:gd name="T3" fmla="*/ 0 h 280"/>
                <a:gd name="T4" fmla="*/ 0 w 251"/>
                <a:gd name="T5" fmla="*/ 274 h 280"/>
                <a:gd name="T6" fmla="*/ 6 w 251"/>
                <a:gd name="T7" fmla="*/ 280 h 280"/>
                <a:gd name="T8" fmla="*/ 251 w 251"/>
                <a:gd name="T9" fmla="*/ 3 h 280"/>
                <a:gd name="T10" fmla="*/ 251 w 251"/>
                <a:gd name="T11" fmla="*/ 0 h 280"/>
                <a:gd name="T12" fmla="*/ 251 w 251"/>
                <a:gd name="T13" fmla="*/ 3 h 280"/>
                <a:gd name="T14" fmla="*/ 251 w 251"/>
                <a:gd name="T15" fmla="*/ 3 h 280"/>
                <a:gd name="T16" fmla="*/ 251 w 251"/>
                <a:gd name="T17" fmla="*/ 0 h 280"/>
                <a:gd name="T18" fmla="*/ 245 w 251"/>
                <a:gd name="T19" fmla="*/ 3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0"/>
                <a:gd name="T32" fmla="*/ 251 w 251"/>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0">
                  <a:moveTo>
                    <a:pt x="245" y="3"/>
                  </a:moveTo>
                  <a:lnTo>
                    <a:pt x="245" y="0"/>
                  </a:lnTo>
                  <a:lnTo>
                    <a:pt x="0" y="274"/>
                  </a:lnTo>
                  <a:lnTo>
                    <a:pt x="6" y="280"/>
                  </a:lnTo>
                  <a:lnTo>
                    <a:pt x="251" y="3"/>
                  </a:lnTo>
                  <a:lnTo>
                    <a:pt x="251" y="0"/>
                  </a:lnTo>
                  <a:lnTo>
                    <a:pt x="251" y="3"/>
                  </a:lnTo>
                  <a:lnTo>
                    <a:pt x="251" y="0"/>
                  </a:lnTo>
                  <a:lnTo>
                    <a:pt x="24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3" name="Freeform 34"/>
            <p:cNvSpPr>
              <a:spLocks/>
            </p:cNvSpPr>
            <p:nvPr/>
          </p:nvSpPr>
          <p:spPr bwMode="auto">
            <a:xfrm>
              <a:off x="728" y="144"/>
              <a:ext cx="24" cy="175"/>
            </a:xfrm>
            <a:custGeom>
              <a:avLst/>
              <a:gdLst>
                <a:gd name="T0" fmla="*/ 5 w 24"/>
                <a:gd name="T1" fmla="*/ 12 h 175"/>
                <a:gd name="T2" fmla="*/ 0 w 24"/>
                <a:gd name="T3" fmla="*/ 9 h 175"/>
                <a:gd name="T4" fmla="*/ 18 w 24"/>
                <a:gd name="T5" fmla="*/ 175 h 175"/>
                <a:gd name="T6" fmla="*/ 24 w 24"/>
                <a:gd name="T7" fmla="*/ 172 h 175"/>
                <a:gd name="T8" fmla="*/ 5 w 24"/>
                <a:gd name="T9" fmla="*/ 9 h 175"/>
                <a:gd name="T10" fmla="*/ 0 w 24"/>
                <a:gd name="T11" fmla="*/ 9 h 175"/>
                <a:gd name="T12" fmla="*/ 5 w 24"/>
                <a:gd name="T13" fmla="*/ 9 h 175"/>
                <a:gd name="T14" fmla="*/ 5 w 24"/>
                <a:gd name="T15" fmla="*/ 0 h 175"/>
                <a:gd name="T16" fmla="*/ 0 w 24"/>
                <a:gd name="T17" fmla="*/ 9 h 175"/>
                <a:gd name="T18" fmla="*/ 5 w 24"/>
                <a:gd name="T19" fmla="*/ 12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75"/>
                <a:gd name="T32" fmla="*/ 24 w 24"/>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75">
                  <a:moveTo>
                    <a:pt x="5" y="12"/>
                  </a:moveTo>
                  <a:lnTo>
                    <a:pt x="0" y="9"/>
                  </a:lnTo>
                  <a:lnTo>
                    <a:pt x="18" y="175"/>
                  </a:lnTo>
                  <a:lnTo>
                    <a:pt x="24" y="172"/>
                  </a:lnTo>
                  <a:lnTo>
                    <a:pt x="5" y="9"/>
                  </a:lnTo>
                  <a:lnTo>
                    <a:pt x="0" y="9"/>
                  </a:lnTo>
                  <a:lnTo>
                    <a:pt x="5" y="9"/>
                  </a:lnTo>
                  <a:lnTo>
                    <a:pt x="5" y="0"/>
                  </a:lnTo>
                  <a:lnTo>
                    <a:pt x="0" y="9"/>
                  </a:lnTo>
                  <a:lnTo>
                    <a:pt x="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4" name="Freeform 35"/>
            <p:cNvSpPr>
              <a:spLocks/>
            </p:cNvSpPr>
            <p:nvPr/>
          </p:nvSpPr>
          <p:spPr bwMode="auto">
            <a:xfrm>
              <a:off x="504" y="235"/>
              <a:ext cx="321" cy="358"/>
            </a:xfrm>
            <a:custGeom>
              <a:avLst/>
              <a:gdLst>
                <a:gd name="T0" fmla="*/ 321 w 321"/>
                <a:gd name="T1" fmla="*/ 0 h 358"/>
                <a:gd name="T2" fmla="*/ 0 w 321"/>
                <a:gd name="T3" fmla="*/ 358 h 358"/>
                <a:gd name="T4" fmla="*/ 302 w 321"/>
                <a:gd name="T5" fmla="*/ 162 h 358"/>
                <a:gd name="T6" fmla="*/ 321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321" y="0"/>
                  </a:moveTo>
                  <a:lnTo>
                    <a:pt x="0" y="358"/>
                  </a:lnTo>
                  <a:lnTo>
                    <a:pt x="302" y="162"/>
                  </a:lnTo>
                  <a:lnTo>
                    <a:pt x="321"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5" name="Freeform 36"/>
            <p:cNvSpPr>
              <a:spLocks/>
            </p:cNvSpPr>
            <p:nvPr/>
          </p:nvSpPr>
          <p:spPr bwMode="auto">
            <a:xfrm>
              <a:off x="485" y="232"/>
              <a:ext cx="342" cy="376"/>
            </a:xfrm>
            <a:custGeom>
              <a:avLst/>
              <a:gdLst>
                <a:gd name="T0" fmla="*/ 16 w 342"/>
                <a:gd name="T1" fmla="*/ 358 h 376"/>
                <a:gd name="T2" fmla="*/ 22 w 342"/>
                <a:gd name="T3" fmla="*/ 364 h 376"/>
                <a:gd name="T4" fmla="*/ 342 w 342"/>
                <a:gd name="T5" fmla="*/ 6 h 376"/>
                <a:gd name="T6" fmla="*/ 337 w 342"/>
                <a:gd name="T7" fmla="*/ 0 h 376"/>
                <a:gd name="T8" fmla="*/ 16 w 342"/>
                <a:gd name="T9" fmla="*/ 358 h 376"/>
                <a:gd name="T10" fmla="*/ 19 w 342"/>
                <a:gd name="T11" fmla="*/ 364 h 376"/>
                <a:gd name="T12" fmla="*/ 16 w 342"/>
                <a:gd name="T13" fmla="*/ 358 h 376"/>
                <a:gd name="T14" fmla="*/ 0 w 342"/>
                <a:gd name="T15" fmla="*/ 376 h 376"/>
                <a:gd name="T16" fmla="*/ 19 w 342"/>
                <a:gd name="T17" fmla="*/ 364 h 376"/>
                <a:gd name="T18" fmla="*/ 16 w 342"/>
                <a:gd name="T19" fmla="*/ 358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6"/>
                <a:gd name="T32" fmla="*/ 342 w 342"/>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6">
                  <a:moveTo>
                    <a:pt x="16" y="358"/>
                  </a:moveTo>
                  <a:lnTo>
                    <a:pt x="22" y="364"/>
                  </a:lnTo>
                  <a:lnTo>
                    <a:pt x="342" y="6"/>
                  </a:lnTo>
                  <a:lnTo>
                    <a:pt x="337" y="0"/>
                  </a:lnTo>
                  <a:lnTo>
                    <a:pt x="16" y="358"/>
                  </a:lnTo>
                  <a:lnTo>
                    <a:pt x="19" y="364"/>
                  </a:lnTo>
                  <a:lnTo>
                    <a:pt x="16" y="358"/>
                  </a:lnTo>
                  <a:lnTo>
                    <a:pt x="0" y="376"/>
                  </a:lnTo>
                  <a:lnTo>
                    <a:pt x="19" y="364"/>
                  </a:lnTo>
                  <a:lnTo>
                    <a:pt x="16" y="3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6" name="Freeform 37"/>
            <p:cNvSpPr>
              <a:spLocks/>
            </p:cNvSpPr>
            <p:nvPr/>
          </p:nvSpPr>
          <p:spPr bwMode="auto">
            <a:xfrm>
              <a:off x="501" y="394"/>
              <a:ext cx="307" cy="202"/>
            </a:xfrm>
            <a:custGeom>
              <a:avLst/>
              <a:gdLst>
                <a:gd name="T0" fmla="*/ 302 w 307"/>
                <a:gd name="T1" fmla="*/ 3 h 202"/>
                <a:gd name="T2" fmla="*/ 302 w 307"/>
                <a:gd name="T3" fmla="*/ 0 h 202"/>
                <a:gd name="T4" fmla="*/ 0 w 307"/>
                <a:gd name="T5" fmla="*/ 196 h 202"/>
                <a:gd name="T6" fmla="*/ 3 w 307"/>
                <a:gd name="T7" fmla="*/ 202 h 202"/>
                <a:gd name="T8" fmla="*/ 305 w 307"/>
                <a:gd name="T9" fmla="*/ 6 h 202"/>
                <a:gd name="T10" fmla="*/ 307 w 307"/>
                <a:gd name="T11" fmla="*/ 3 h 202"/>
                <a:gd name="T12" fmla="*/ 305 w 307"/>
                <a:gd name="T13" fmla="*/ 6 h 202"/>
                <a:gd name="T14" fmla="*/ 307 w 307"/>
                <a:gd name="T15" fmla="*/ 6 h 202"/>
                <a:gd name="T16" fmla="*/ 307 w 307"/>
                <a:gd name="T17" fmla="*/ 3 h 202"/>
                <a:gd name="T18" fmla="*/ 302 w 307"/>
                <a:gd name="T19" fmla="*/ 3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02"/>
                <a:gd name="T32" fmla="*/ 307 w 307"/>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02">
                  <a:moveTo>
                    <a:pt x="302" y="3"/>
                  </a:moveTo>
                  <a:lnTo>
                    <a:pt x="302" y="0"/>
                  </a:lnTo>
                  <a:lnTo>
                    <a:pt x="0" y="196"/>
                  </a:lnTo>
                  <a:lnTo>
                    <a:pt x="3" y="202"/>
                  </a:lnTo>
                  <a:lnTo>
                    <a:pt x="305" y="6"/>
                  </a:lnTo>
                  <a:lnTo>
                    <a:pt x="307" y="3"/>
                  </a:lnTo>
                  <a:lnTo>
                    <a:pt x="305" y="6"/>
                  </a:lnTo>
                  <a:lnTo>
                    <a:pt x="307" y="6"/>
                  </a:lnTo>
                  <a:lnTo>
                    <a:pt x="307" y="3"/>
                  </a:lnTo>
                  <a:lnTo>
                    <a:pt x="30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7" name="Freeform 38"/>
            <p:cNvSpPr>
              <a:spLocks/>
            </p:cNvSpPr>
            <p:nvPr/>
          </p:nvSpPr>
          <p:spPr bwMode="auto">
            <a:xfrm>
              <a:off x="803" y="226"/>
              <a:ext cx="27" cy="171"/>
            </a:xfrm>
            <a:custGeom>
              <a:avLst/>
              <a:gdLst>
                <a:gd name="T0" fmla="*/ 24 w 27"/>
                <a:gd name="T1" fmla="*/ 12 h 171"/>
                <a:gd name="T2" fmla="*/ 19 w 27"/>
                <a:gd name="T3" fmla="*/ 9 h 171"/>
                <a:gd name="T4" fmla="*/ 0 w 27"/>
                <a:gd name="T5" fmla="*/ 171 h 171"/>
                <a:gd name="T6" fmla="*/ 5 w 27"/>
                <a:gd name="T7" fmla="*/ 171 h 171"/>
                <a:gd name="T8" fmla="*/ 24 w 27"/>
                <a:gd name="T9" fmla="*/ 9 h 171"/>
                <a:gd name="T10" fmla="*/ 19 w 27"/>
                <a:gd name="T11" fmla="*/ 6 h 171"/>
                <a:gd name="T12" fmla="*/ 24 w 27"/>
                <a:gd name="T13" fmla="*/ 9 h 171"/>
                <a:gd name="T14" fmla="*/ 27 w 27"/>
                <a:gd name="T15" fmla="*/ 0 h 171"/>
                <a:gd name="T16" fmla="*/ 19 w 27"/>
                <a:gd name="T17" fmla="*/ 6 h 171"/>
                <a:gd name="T18" fmla="*/ 24 w 27"/>
                <a:gd name="T19" fmla="*/ 1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24" y="12"/>
                  </a:moveTo>
                  <a:lnTo>
                    <a:pt x="19" y="9"/>
                  </a:lnTo>
                  <a:lnTo>
                    <a:pt x="0" y="171"/>
                  </a:lnTo>
                  <a:lnTo>
                    <a:pt x="5" y="171"/>
                  </a:lnTo>
                  <a:lnTo>
                    <a:pt x="24" y="9"/>
                  </a:lnTo>
                  <a:lnTo>
                    <a:pt x="19" y="6"/>
                  </a:lnTo>
                  <a:lnTo>
                    <a:pt x="24" y="9"/>
                  </a:lnTo>
                  <a:lnTo>
                    <a:pt x="27" y="0"/>
                  </a:lnTo>
                  <a:lnTo>
                    <a:pt x="19" y="6"/>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8" name="Freeform 39"/>
            <p:cNvSpPr>
              <a:spLocks/>
            </p:cNvSpPr>
            <p:nvPr/>
          </p:nvSpPr>
          <p:spPr bwMode="auto">
            <a:xfrm>
              <a:off x="504" y="340"/>
              <a:ext cx="393" cy="253"/>
            </a:xfrm>
            <a:custGeom>
              <a:avLst/>
              <a:gdLst>
                <a:gd name="T0" fmla="*/ 393 w 393"/>
                <a:gd name="T1" fmla="*/ 0 h 253"/>
                <a:gd name="T2" fmla="*/ 0 w 393"/>
                <a:gd name="T3" fmla="*/ 253 h 253"/>
                <a:gd name="T4" fmla="*/ 334 w 393"/>
                <a:gd name="T5" fmla="*/ 150 h 253"/>
                <a:gd name="T6" fmla="*/ 393 w 393"/>
                <a:gd name="T7" fmla="*/ 0 h 253"/>
                <a:gd name="T8" fmla="*/ 0 60000 65536"/>
                <a:gd name="T9" fmla="*/ 0 60000 65536"/>
                <a:gd name="T10" fmla="*/ 0 60000 65536"/>
                <a:gd name="T11" fmla="*/ 0 60000 65536"/>
                <a:gd name="T12" fmla="*/ 0 w 393"/>
                <a:gd name="T13" fmla="*/ 0 h 253"/>
                <a:gd name="T14" fmla="*/ 393 w 393"/>
                <a:gd name="T15" fmla="*/ 253 h 253"/>
              </a:gdLst>
              <a:ahLst/>
              <a:cxnLst>
                <a:cxn ang="T8">
                  <a:pos x="T0" y="T1"/>
                </a:cxn>
                <a:cxn ang="T9">
                  <a:pos x="T2" y="T3"/>
                </a:cxn>
                <a:cxn ang="T10">
                  <a:pos x="T4" y="T5"/>
                </a:cxn>
                <a:cxn ang="T11">
                  <a:pos x="T6" y="T7"/>
                </a:cxn>
              </a:cxnLst>
              <a:rect l="T12" t="T13" r="T14" b="T15"/>
              <a:pathLst>
                <a:path w="393" h="253">
                  <a:moveTo>
                    <a:pt x="393" y="0"/>
                  </a:moveTo>
                  <a:lnTo>
                    <a:pt x="0" y="253"/>
                  </a:lnTo>
                  <a:lnTo>
                    <a:pt x="334" y="150"/>
                  </a:lnTo>
                  <a:lnTo>
                    <a:pt x="39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9" name="Freeform 40"/>
            <p:cNvSpPr>
              <a:spLocks/>
            </p:cNvSpPr>
            <p:nvPr/>
          </p:nvSpPr>
          <p:spPr bwMode="auto">
            <a:xfrm>
              <a:off x="482" y="337"/>
              <a:ext cx="415" cy="265"/>
            </a:xfrm>
            <a:custGeom>
              <a:avLst/>
              <a:gdLst>
                <a:gd name="T0" fmla="*/ 22 w 415"/>
                <a:gd name="T1" fmla="*/ 253 h 265"/>
                <a:gd name="T2" fmla="*/ 22 w 415"/>
                <a:gd name="T3" fmla="*/ 259 h 265"/>
                <a:gd name="T4" fmla="*/ 415 w 415"/>
                <a:gd name="T5" fmla="*/ 6 h 265"/>
                <a:gd name="T6" fmla="*/ 413 w 415"/>
                <a:gd name="T7" fmla="*/ 0 h 265"/>
                <a:gd name="T8" fmla="*/ 19 w 415"/>
                <a:gd name="T9" fmla="*/ 253 h 265"/>
                <a:gd name="T10" fmla="*/ 22 w 415"/>
                <a:gd name="T11" fmla="*/ 259 h 265"/>
                <a:gd name="T12" fmla="*/ 19 w 415"/>
                <a:gd name="T13" fmla="*/ 253 h 265"/>
                <a:gd name="T14" fmla="*/ 0 w 415"/>
                <a:gd name="T15" fmla="*/ 265 h 265"/>
                <a:gd name="T16" fmla="*/ 22 w 415"/>
                <a:gd name="T17" fmla="*/ 259 h 265"/>
                <a:gd name="T18" fmla="*/ 22 w 415"/>
                <a:gd name="T19" fmla="*/ 253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5"/>
                <a:gd name="T31" fmla="*/ 0 h 265"/>
                <a:gd name="T32" fmla="*/ 415 w 41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5" h="265">
                  <a:moveTo>
                    <a:pt x="22" y="253"/>
                  </a:moveTo>
                  <a:lnTo>
                    <a:pt x="22" y="259"/>
                  </a:lnTo>
                  <a:lnTo>
                    <a:pt x="415" y="6"/>
                  </a:lnTo>
                  <a:lnTo>
                    <a:pt x="413" y="0"/>
                  </a:lnTo>
                  <a:lnTo>
                    <a:pt x="19" y="253"/>
                  </a:lnTo>
                  <a:lnTo>
                    <a:pt x="22" y="259"/>
                  </a:lnTo>
                  <a:lnTo>
                    <a:pt x="19" y="253"/>
                  </a:lnTo>
                  <a:lnTo>
                    <a:pt x="0" y="265"/>
                  </a:lnTo>
                  <a:lnTo>
                    <a:pt x="22" y="259"/>
                  </a:lnTo>
                  <a:lnTo>
                    <a:pt x="22"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0" name="Freeform 41"/>
            <p:cNvSpPr>
              <a:spLocks/>
            </p:cNvSpPr>
            <p:nvPr/>
          </p:nvSpPr>
          <p:spPr bwMode="auto">
            <a:xfrm>
              <a:off x="504" y="487"/>
              <a:ext cx="339" cy="109"/>
            </a:xfrm>
            <a:custGeom>
              <a:avLst/>
              <a:gdLst>
                <a:gd name="T0" fmla="*/ 331 w 339"/>
                <a:gd name="T1" fmla="*/ 3 h 109"/>
                <a:gd name="T2" fmla="*/ 334 w 339"/>
                <a:gd name="T3" fmla="*/ 0 h 109"/>
                <a:gd name="T4" fmla="*/ 0 w 339"/>
                <a:gd name="T5" fmla="*/ 103 h 109"/>
                <a:gd name="T6" fmla="*/ 0 w 339"/>
                <a:gd name="T7" fmla="*/ 109 h 109"/>
                <a:gd name="T8" fmla="*/ 337 w 339"/>
                <a:gd name="T9" fmla="*/ 9 h 109"/>
                <a:gd name="T10" fmla="*/ 339 w 339"/>
                <a:gd name="T11" fmla="*/ 6 h 109"/>
                <a:gd name="T12" fmla="*/ 337 w 339"/>
                <a:gd name="T13" fmla="*/ 9 h 109"/>
                <a:gd name="T14" fmla="*/ 337 w 339"/>
                <a:gd name="T15" fmla="*/ 6 h 109"/>
                <a:gd name="T16" fmla="*/ 339 w 339"/>
                <a:gd name="T17" fmla="*/ 6 h 109"/>
                <a:gd name="T18" fmla="*/ 331 w 339"/>
                <a:gd name="T19" fmla="*/ 3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09"/>
                <a:gd name="T32" fmla="*/ 339 w 339"/>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09">
                  <a:moveTo>
                    <a:pt x="331" y="3"/>
                  </a:moveTo>
                  <a:lnTo>
                    <a:pt x="334" y="0"/>
                  </a:lnTo>
                  <a:lnTo>
                    <a:pt x="0" y="103"/>
                  </a:lnTo>
                  <a:lnTo>
                    <a:pt x="0" y="109"/>
                  </a:lnTo>
                  <a:lnTo>
                    <a:pt x="337" y="9"/>
                  </a:lnTo>
                  <a:lnTo>
                    <a:pt x="339" y="6"/>
                  </a:lnTo>
                  <a:lnTo>
                    <a:pt x="337" y="9"/>
                  </a:lnTo>
                  <a:lnTo>
                    <a:pt x="337" y="6"/>
                  </a:lnTo>
                  <a:lnTo>
                    <a:pt x="339" y="6"/>
                  </a:lnTo>
                  <a:lnTo>
                    <a:pt x="3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1" name="Freeform 42"/>
            <p:cNvSpPr>
              <a:spLocks/>
            </p:cNvSpPr>
            <p:nvPr/>
          </p:nvSpPr>
          <p:spPr bwMode="auto">
            <a:xfrm>
              <a:off x="835" y="331"/>
              <a:ext cx="68" cy="162"/>
            </a:xfrm>
            <a:custGeom>
              <a:avLst/>
              <a:gdLst>
                <a:gd name="T0" fmla="*/ 62 w 68"/>
                <a:gd name="T1" fmla="*/ 12 h 162"/>
                <a:gd name="T2" fmla="*/ 57 w 68"/>
                <a:gd name="T3" fmla="*/ 6 h 162"/>
                <a:gd name="T4" fmla="*/ 0 w 68"/>
                <a:gd name="T5" fmla="*/ 159 h 162"/>
                <a:gd name="T6" fmla="*/ 8 w 68"/>
                <a:gd name="T7" fmla="*/ 162 h 162"/>
                <a:gd name="T8" fmla="*/ 65 w 68"/>
                <a:gd name="T9" fmla="*/ 9 h 162"/>
                <a:gd name="T10" fmla="*/ 60 w 68"/>
                <a:gd name="T11" fmla="*/ 6 h 162"/>
                <a:gd name="T12" fmla="*/ 65 w 68"/>
                <a:gd name="T13" fmla="*/ 9 h 162"/>
                <a:gd name="T14" fmla="*/ 68 w 68"/>
                <a:gd name="T15" fmla="*/ 0 h 162"/>
                <a:gd name="T16" fmla="*/ 60 w 68"/>
                <a:gd name="T17" fmla="*/ 6 h 162"/>
                <a:gd name="T18" fmla="*/ 62 w 68"/>
                <a:gd name="T19" fmla="*/ 12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62"/>
                <a:gd name="T32" fmla="*/ 68 w 68"/>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62">
                  <a:moveTo>
                    <a:pt x="62" y="12"/>
                  </a:moveTo>
                  <a:lnTo>
                    <a:pt x="57" y="6"/>
                  </a:lnTo>
                  <a:lnTo>
                    <a:pt x="0" y="159"/>
                  </a:lnTo>
                  <a:lnTo>
                    <a:pt x="8" y="162"/>
                  </a:lnTo>
                  <a:lnTo>
                    <a:pt x="65" y="9"/>
                  </a:lnTo>
                  <a:lnTo>
                    <a:pt x="60" y="6"/>
                  </a:lnTo>
                  <a:lnTo>
                    <a:pt x="65" y="9"/>
                  </a:lnTo>
                  <a:lnTo>
                    <a:pt x="68" y="0"/>
                  </a:lnTo>
                  <a:lnTo>
                    <a:pt x="60" y="6"/>
                  </a:lnTo>
                  <a:lnTo>
                    <a:pt x="6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2" name="Freeform 43"/>
            <p:cNvSpPr>
              <a:spLocks/>
            </p:cNvSpPr>
            <p:nvPr/>
          </p:nvSpPr>
          <p:spPr bwMode="auto">
            <a:xfrm>
              <a:off x="504" y="460"/>
              <a:ext cx="436" cy="133"/>
            </a:xfrm>
            <a:custGeom>
              <a:avLst/>
              <a:gdLst>
                <a:gd name="T0" fmla="*/ 436 w 436"/>
                <a:gd name="T1" fmla="*/ 0 h 133"/>
                <a:gd name="T2" fmla="*/ 0 w 436"/>
                <a:gd name="T3" fmla="*/ 133 h 133"/>
                <a:gd name="T4" fmla="*/ 347 w 436"/>
                <a:gd name="T5" fmla="*/ 133 h 133"/>
                <a:gd name="T6" fmla="*/ 436 w 436"/>
                <a:gd name="T7" fmla="*/ 0 h 133"/>
                <a:gd name="T8" fmla="*/ 0 60000 65536"/>
                <a:gd name="T9" fmla="*/ 0 60000 65536"/>
                <a:gd name="T10" fmla="*/ 0 60000 65536"/>
                <a:gd name="T11" fmla="*/ 0 60000 65536"/>
                <a:gd name="T12" fmla="*/ 0 w 436"/>
                <a:gd name="T13" fmla="*/ 0 h 133"/>
                <a:gd name="T14" fmla="*/ 436 w 436"/>
                <a:gd name="T15" fmla="*/ 133 h 133"/>
              </a:gdLst>
              <a:ahLst/>
              <a:cxnLst>
                <a:cxn ang="T8">
                  <a:pos x="T0" y="T1"/>
                </a:cxn>
                <a:cxn ang="T9">
                  <a:pos x="T2" y="T3"/>
                </a:cxn>
                <a:cxn ang="T10">
                  <a:pos x="T4" y="T5"/>
                </a:cxn>
                <a:cxn ang="T11">
                  <a:pos x="T6" y="T7"/>
                </a:cxn>
              </a:cxnLst>
              <a:rect l="T12" t="T13" r="T14" b="T15"/>
              <a:pathLst>
                <a:path w="436" h="133">
                  <a:moveTo>
                    <a:pt x="436" y="0"/>
                  </a:moveTo>
                  <a:lnTo>
                    <a:pt x="0" y="133"/>
                  </a:lnTo>
                  <a:lnTo>
                    <a:pt x="347" y="133"/>
                  </a:lnTo>
                  <a:lnTo>
                    <a:pt x="43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3" name="Freeform 44"/>
            <p:cNvSpPr>
              <a:spLocks/>
            </p:cNvSpPr>
            <p:nvPr/>
          </p:nvSpPr>
          <p:spPr bwMode="auto">
            <a:xfrm>
              <a:off x="480" y="457"/>
              <a:ext cx="463" cy="139"/>
            </a:xfrm>
            <a:custGeom>
              <a:avLst/>
              <a:gdLst>
                <a:gd name="T0" fmla="*/ 24 w 463"/>
                <a:gd name="T1" fmla="*/ 133 h 139"/>
                <a:gd name="T2" fmla="*/ 24 w 463"/>
                <a:gd name="T3" fmla="*/ 139 h 139"/>
                <a:gd name="T4" fmla="*/ 463 w 463"/>
                <a:gd name="T5" fmla="*/ 9 h 139"/>
                <a:gd name="T6" fmla="*/ 460 w 463"/>
                <a:gd name="T7" fmla="*/ 0 h 139"/>
                <a:gd name="T8" fmla="*/ 24 w 463"/>
                <a:gd name="T9" fmla="*/ 133 h 139"/>
                <a:gd name="T10" fmla="*/ 24 w 463"/>
                <a:gd name="T11" fmla="*/ 139 h 139"/>
                <a:gd name="T12" fmla="*/ 24 w 463"/>
                <a:gd name="T13" fmla="*/ 133 h 139"/>
                <a:gd name="T14" fmla="*/ 0 w 463"/>
                <a:gd name="T15" fmla="*/ 139 h 139"/>
                <a:gd name="T16" fmla="*/ 24 w 463"/>
                <a:gd name="T17" fmla="*/ 139 h 139"/>
                <a:gd name="T18" fmla="*/ 24 w 463"/>
                <a:gd name="T19" fmla="*/ 133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9"/>
                <a:gd name="T32" fmla="*/ 463 w 46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9">
                  <a:moveTo>
                    <a:pt x="24" y="133"/>
                  </a:moveTo>
                  <a:lnTo>
                    <a:pt x="24" y="139"/>
                  </a:lnTo>
                  <a:lnTo>
                    <a:pt x="463" y="9"/>
                  </a:lnTo>
                  <a:lnTo>
                    <a:pt x="460" y="0"/>
                  </a:lnTo>
                  <a:lnTo>
                    <a:pt x="24" y="133"/>
                  </a:lnTo>
                  <a:lnTo>
                    <a:pt x="24" y="139"/>
                  </a:lnTo>
                  <a:lnTo>
                    <a:pt x="24" y="133"/>
                  </a:lnTo>
                  <a:lnTo>
                    <a:pt x="0" y="139"/>
                  </a:lnTo>
                  <a:lnTo>
                    <a:pt x="24" y="139"/>
                  </a:lnTo>
                  <a:lnTo>
                    <a:pt x="24"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4" name="Freeform 45"/>
            <p:cNvSpPr>
              <a:spLocks/>
            </p:cNvSpPr>
            <p:nvPr/>
          </p:nvSpPr>
          <p:spPr bwMode="auto">
            <a:xfrm>
              <a:off x="504" y="590"/>
              <a:ext cx="350" cy="6"/>
            </a:xfrm>
            <a:custGeom>
              <a:avLst/>
              <a:gdLst>
                <a:gd name="T0" fmla="*/ 345 w 350"/>
                <a:gd name="T1" fmla="*/ 0 h 6"/>
                <a:gd name="T2" fmla="*/ 347 w 350"/>
                <a:gd name="T3" fmla="*/ 0 h 6"/>
                <a:gd name="T4" fmla="*/ 0 w 350"/>
                <a:gd name="T5" fmla="*/ 0 h 6"/>
                <a:gd name="T6" fmla="*/ 0 w 350"/>
                <a:gd name="T7" fmla="*/ 6 h 6"/>
                <a:gd name="T8" fmla="*/ 347 w 350"/>
                <a:gd name="T9" fmla="*/ 6 h 6"/>
                <a:gd name="T10" fmla="*/ 350 w 350"/>
                <a:gd name="T11" fmla="*/ 6 h 6"/>
                <a:gd name="T12" fmla="*/ 347 w 350"/>
                <a:gd name="T13" fmla="*/ 6 h 6"/>
                <a:gd name="T14" fmla="*/ 350 w 350"/>
                <a:gd name="T15" fmla="*/ 6 h 6"/>
                <a:gd name="T16" fmla="*/ 350 w 350"/>
                <a:gd name="T17" fmla="*/ 6 h 6"/>
                <a:gd name="T18" fmla="*/ 345 w 35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345" y="0"/>
                  </a:moveTo>
                  <a:lnTo>
                    <a:pt x="347" y="0"/>
                  </a:lnTo>
                  <a:lnTo>
                    <a:pt x="0" y="0"/>
                  </a:lnTo>
                  <a:lnTo>
                    <a:pt x="0" y="6"/>
                  </a:lnTo>
                  <a:lnTo>
                    <a:pt x="347" y="6"/>
                  </a:lnTo>
                  <a:lnTo>
                    <a:pt x="350" y="6"/>
                  </a:lnTo>
                  <a:lnTo>
                    <a:pt x="347" y="6"/>
                  </a:lnTo>
                  <a:lnTo>
                    <a:pt x="350" y="6"/>
                  </a:lnTo>
                  <a:lnTo>
                    <a:pt x="3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5" name="Freeform 46"/>
            <p:cNvSpPr>
              <a:spLocks/>
            </p:cNvSpPr>
            <p:nvPr/>
          </p:nvSpPr>
          <p:spPr bwMode="auto">
            <a:xfrm>
              <a:off x="849" y="454"/>
              <a:ext cx="102" cy="142"/>
            </a:xfrm>
            <a:custGeom>
              <a:avLst/>
              <a:gdLst>
                <a:gd name="T0" fmla="*/ 94 w 102"/>
                <a:gd name="T1" fmla="*/ 12 h 142"/>
                <a:gd name="T2" fmla="*/ 89 w 102"/>
                <a:gd name="T3" fmla="*/ 6 h 142"/>
                <a:gd name="T4" fmla="*/ 0 w 102"/>
                <a:gd name="T5" fmla="*/ 136 h 142"/>
                <a:gd name="T6" fmla="*/ 5 w 102"/>
                <a:gd name="T7" fmla="*/ 142 h 142"/>
                <a:gd name="T8" fmla="*/ 94 w 102"/>
                <a:gd name="T9" fmla="*/ 9 h 142"/>
                <a:gd name="T10" fmla="*/ 91 w 102"/>
                <a:gd name="T11" fmla="*/ 3 h 142"/>
                <a:gd name="T12" fmla="*/ 94 w 102"/>
                <a:gd name="T13" fmla="*/ 9 h 142"/>
                <a:gd name="T14" fmla="*/ 102 w 102"/>
                <a:gd name="T15" fmla="*/ 0 h 142"/>
                <a:gd name="T16" fmla="*/ 91 w 102"/>
                <a:gd name="T17" fmla="*/ 3 h 142"/>
                <a:gd name="T18" fmla="*/ 94 w 102"/>
                <a:gd name="T19" fmla="*/ 1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2"/>
                <a:gd name="T32" fmla="*/ 102 w 10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2">
                  <a:moveTo>
                    <a:pt x="94" y="12"/>
                  </a:moveTo>
                  <a:lnTo>
                    <a:pt x="89" y="6"/>
                  </a:lnTo>
                  <a:lnTo>
                    <a:pt x="0" y="136"/>
                  </a:lnTo>
                  <a:lnTo>
                    <a:pt x="5" y="142"/>
                  </a:lnTo>
                  <a:lnTo>
                    <a:pt x="94" y="9"/>
                  </a:lnTo>
                  <a:lnTo>
                    <a:pt x="91" y="3"/>
                  </a:lnTo>
                  <a:lnTo>
                    <a:pt x="94" y="9"/>
                  </a:lnTo>
                  <a:lnTo>
                    <a:pt x="102" y="0"/>
                  </a:lnTo>
                  <a:lnTo>
                    <a:pt x="91" y="3"/>
                  </a:lnTo>
                  <a:lnTo>
                    <a:pt x="9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6" name="Freeform 47"/>
            <p:cNvSpPr>
              <a:spLocks/>
            </p:cNvSpPr>
            <p:nvPr/>
          </p:nvSpPr>
          <p:spPr bwMode="auto">
            <a:xfrm>
              <a:off x="504" y="593"/>
              <a:ext cx="453" cy="99"/>
            </a:xfrm>
            <a:custGeom>
              <a:avLst/>
              <a:gdLst>
                <a:gd name="T0" fmla="*/ 453 w 453"/>
                <a:gd name="T1" fmla="*/ 0 h 99"/>
                <a:gd name="T2" fmla="*/ 0 w 453"/>
                <a:gd name="T3" fmla="*/ 0 h 99"/>
                <a:gd name="T4" fmla="*/ 337 w 453"/>
                <a:gd name="T5" fmla="*/ 99 h 99"/>
                <a:gd name="T6" fmla="*/ 453 w 453"/>
                <a:gd name="T7" fmla="*/ 0 h 99"/>
                <a:gd name="T8" fmla="*/ 0 60000 65536"/>
                <a:gd name="T9" fmla="*/ 0 60000 65536"/>
                <a:gd name="T10" fmla="*/ 0 60000 65536"/>
                <a:gd name="T11" fmla="*/ 0 60000 65536"/>
                <a:gd name="T12" fmla="*/ 0 w 453"/>
                <a:gd name="T13" fmla="*/ 0 h 99"/>
                <a:gd name="T14" fmla="*/ 453 w 453"/>
                <a:gd name="T15" fmla="*/ 99 h 99"/>
              </a:gdLst>
              <a:ahLst/>
              <a:cxnLst>
                <a:cxn ang="T8">
                  <a:pos x="T0" y="T1"/>
                </a:cxn>
                <a:cxn ang="T9">
                  <a:pos x="T2" y="T3"/>
                </a:cxn>
                <a:cxn ang="T10">
                  <a:pos x="T4" y="T5"/>
                </a:cxn>
                <a:cxn ang="T11">
                  <a:pos x="T6" y="T7"/>
                </a:cxn>
              </a:cxnLst>
              <a:rect l="T12" t="T13" r="T14" b="T15"/>
              <a:pathLst>
                <a:path w="453" h="99">
                  <a:moveTo>
                    <a:pt x="453" y="0"/>
                  </a:moveTo>
                  <a:lnTo>
                    <a:pt x="0" y="0"/>
                  </a:lnTo>
                  <a:lnTo>
                    <a:pt x="337" y="99"/>
                  </a:lnTo>
                  <a:lnTo>
                    <a:pt x="45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7" name="Freeform 48"/>
            <p:cNvSpPr>
              <a:spLocks/>
            </p:cNvSpPr>
            <p:nvPr/>
          </p:nvSpPr>
          <p:spPr bwMode="auto">
            <a:xfrm>
              <a:off x="480" y="590"/>
              <a:ext cx="477" cy="6"/>
            </a:xfrm>
            <a:custGeom>
              <a:avLst/>
              <a:gdLst>
                <a:gd name="T0" fmla="*/ 24 w 477"/>
                <a:gd name="T1" fmla="*/ 0 h 6"/>
                <a:gd name="T2" fmla="*/ 24 w 477"/>
                <a:gd name="T3" fmla="*/ 6 h 6"/>
                <a:gd name="T4" fmla="*/ 477 w 477"/>
                <a:gd name="T5" fmla="*/ 6 h 6"/>
                <a:gd name="T6" fmla="*/ 477 w 477"/>
                <a:gd name="T7" fmla="*/ 0 h 6"/>
                <a:gd name="T8" fmla="*/ 24 w 477"/>
                <a:gd name="T9" fmla="*/ 0 h 6"/>
                <a:gd name="T10" fmla="*/ 24 w 477"/>
                <a:gd name="T11" fmla="*/ 6 h 6"/>
                <a:gd name="T12" fmla="*/ 24 w 477"/>
                <a:gd name="T13" fmla="*/ 0 h 6"/>
                <a:gd name="T14" fmla="*/ 0 w 477"/>
                <a:gd name="T15" fmla="*/ 0 h 6"/>
                <a:gd name="T16" fmla="*/ 24 w 477"/>
                <a:gd name="T17" fmla="*/ 6 h 6"/>
                <a:gd name="T18" fmla="*/ 24 w 47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7"/>
                <a:gd name="T31" fmla="*/ 0 h 6"/>
                <a:gd name="T32" fmla="*/ 477 w 47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7" h="6">
                  <a:moveTo>
                    <a:pt x="24" y="0"/>
                  </a:moveTo>
                  <a:lnTo>
                    <a:pt x="24" y="6"/>
                  </a:lnTo>
                  <a:lnTo>
                    <a:pt x="477" y="6"/>
                  </a:lnTo>
                  <a:lnTo>
                    <a:pt x="477" y="0"/>
                  </a:lnTo>
                  <a:lnTo>
                    <a:pt x="24" y="0"/>
                  </a:lnTo>
                  <a:lnTo>
                    <a:pt x="24" y="6"/>
                  </a:lnTo>
                  <a:lnTo>
                    <a:pt x="24" y="0"/>
                  </a:lnTo>
                  <a:lnTo>
                    <a:pt x="0" y="0"/>
                  </a:lnTo>
                  <a:lnTo>
                    <a:pt x="24" y="6"/>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8" name="Freeform 49"/>
            <p:cNvSpPr>
              <a:spLocks/>
            </p:cNvSpPr>
            <p:nvPr/>
          </p:nvSpPr>
          <p:spPr bwMode="auto">
            <a:xfrm>
              <a:off x="504" y="590"/>
              <a:ext cx="337" cy="108"/>
            </a:xfrm>
            <a:custGeom>
              <a:avLst/>
              <a:gdLst>
                <a:gd name="T0" fmla="*/ 334 w 337"/>
                <a:gd name="T1" fmla="*/ 99 h 108"/>
                <a:gd name="T2" fmla="*/ 337 w 337"/>
                <a:gd name="T3" fmla="*/ 99 h 108"/>
                <a:gd name="T4" fmla="*/ 0 w 337"/>
                <a:gd name="T5" fmla="*/ 0 h 108"/>
                <a:gd name="T6" fmla="*/ 0 w 337"/>
                <a:gd name="T7" fmla="*/ 6 h 108"/>
                <a:gd name="T8" fmla="*/ 334 w 337"/>
                <a:gd name="T9" fmla="*/ 108 h 108"/>
                <a:gd name="T10" fmla="*/ 337 w 337"/>
                <a:gd name="T11" fmla="*/ 105 h 108"/>
                <a:gd name="T12" fmla="*/ 334 w 337"/>
                <a:gd name="T13" fmla="*/ 108 h 108"/>
                <a:gd name="T14" fmla="*/ 337 w 337"/>
                <a:gd name="T15" fmla="*/ 108 h 108"/>
                <a:gd name="T16" fmla="*/ 337 w 337"/>
                <a:gd name="T17" fmla="*/ 105 h 108"/>
                <a:gd name="T18" fmla="*/ 334 w 337"/>
                <a:gd name="T19" fmla="*/ 99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108"/>
                <a:gd name="T32" fmla="*/ 337 w 33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108">
                  <a:moveTo>
                    <a:pt x="334" y="99"/>
                  </a:moveTo>
                  <a:lnTo>
                    <a:pt x="337" y="99"/>
                  </a:lnTo>
                  <a:lnTo>
                    <a:pt x="0" y="0"/>
                  </a:lnTo>
                  <a:lnTo>
                    <a:pt x="0" y="6"/>
                  </a:lnTo>
                  <a:lnTo>
                    <a:pt x="334" y="108"/>
                  </a:lnTo>
                  <a:lnTo>
                    <a:pt x="337" y="105"/>
                  </a:lnTo>
                  <a:lnTo>
                    <a:pt x="334" y="108"/>
                  </a:lnTo>
                  <a:lnTo>
                    <a:pt x="337" y="108"/>
                  </a:lnTo>
                  <a:lnTo>
                    <a:pt x="337" y="105"/>
                  </a:lnTo>
                  <a:lnTo>
                    <a:pt x="33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9" name="Freeform 50"/>
            <p:cNvSpPr>
              <a:spLocks/>
            </p:cNvSpPr>
            <p:nvPr/>
          </p:nvSpPr>
          <p:spPr bwMode="auto">
            <a:xfrm>
              <a:off x="838" y="590"/>
              <a:ext cx="129" cy="105"/>
            </a:xfrm>
            <a:custGeom>
              <a:avLst/>
              <a:gdLst>
                <a:gd name="T0" fmla="*/ 119 w 129"/>
                <a:gd name="T1" fmla="*/ 6 h 105"/>
                <a:gd name="T2" fmla="*/ 116 w 129"/>
                <a:gd name="T3" fmla="*/ 0 h 105"/>
                <a:gd name="T4" fmla="*/ 0 w 129"/>
                <a:gd name="T5" fmla="*/ 99 h 105"/>
                <a:gd name="T6" fmla="*/ 3 w 129"/>
                <a:gd name="T7" fmla="*/ 105 h 105"/>
                <a:gd name="T8" fmla="*/ 121 w 129"/>
                <a:gd name="T9" fmla="*/ 6 h 105"/>
                <a:gd name="T10" fmla="*/ 119 w 129"/>
                <a:gd name="T11" fmla="*/ 0 h 105"/>
                <a:gd name="T12" fmla="*/ 121 w 129"/>
                <a:gd name="T13" fmla="*/ 6 h 105"/>
                <a:gd name="T14" fmla="*/ 129 w 129"/>
                <a:gd name="T15" fmla="*/ 0 h 105"/>
                <a:gd name="T16" fmla="*/ 119 w 129"/>
                <a:gd name="T17" fmla="*/ 0 h 105"/>
                <a:gd name="T18" fmla="*/ 119 w 129"/>
                <a:gd name="T19" fmla="*/ 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05"/>
                <a:gd name="T32" fmla="*/ 129 w 129"/>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05">
                  <a:moveTo>
                    <a:pt x="119" y="6"/>
                  </a:moveTo>
                  <a:lnTo>
                    <a:pt x="116" y="0"/>
                  </a:lnTo>
                  <a:lnTo>
                    <a:pt x="0" y="99"/>
                  </a:lnTo>
                  <a:lnTo>
                    <a:pt x="3" y="105"/>
                  </a:lnTo>
                  <a:lnTo>
                    <a:pt x="121" y="6"/>
                  </a:lnTo>
                  <a:lnTo>
                    <a:pt x="119" y="0"/>
                  </a:lnTo>
                  <a:lnTo>
                    <a:pt x="121" y="6"/>
                  </a:lnTo>
                  <a:lnTo>
                    <a:pt x="129" y="0"/>
                  </a:lnTo>
                  <a:lnTo>
                    <a:pt x="119" y="0"/>
                  </a:lnTo>
                  <a:lnTo>
                    <a:pt x="11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0" name="Freeform 51"/>
            <p:cNvSpPr>
              <a:spLocks/>
            </p:cNvSpPr>
            <p:nvPr/>
          </p:nvSpPr>
          <p:spPr bwMode="auto">
            <a:xfrm>
              <a:off x="504" y="593"/>
              <a:ext cx="436" cy="195"/>
            </a:xfrm>
            <a:custGeom>
              <a:avLst/>
              <a:gdLst>
                <a:gd name="T0" fmla="*/ 436 w 436"/>
                <a:gd name="T1" fmla="*/ 132 h 195"/>
                <a:gd name="T2" fmla="*/ 0 w 436"/>
                <a:gd name="T3" fmla="*/ 0 h 195"/>
                <a:gd name="T4" fmla="*/ 302 w 436"/>
                <a:gd name="T5" fmla="*/ 195 h 195"/>
                <a:gd name="T6" fmla="*/ 436 w 436"/>
                <a:gd name="T7" fmla="*/ 132 h 195"/>
                <a:gd name="T8" fmla="*/ 0 60000 65536"/>
                <a:gd name="T9" fmla="*/ 0 60000 65536"/>
                <a:gd name="T10" fmla="*/ 0 60000 65536"/>
                <a:gd name="T11" fmla="*/ 0 60000 65536"/>
                <a:gd name="T12" fmla="*/ 0 w 436"/>
                <a:gd name="T13" fmla="*/ 0 h 195"/>
                <a:gd name="T14" fmla="*/ 436 w 436"/>
                <a:gd name="T15" fmla="*/ 195 h 195"/>
              </a:gdLst>
              <a:ahLst/>
              <a:cxnLst>
                <a:cxn ang="T8">
                  <a:pos x="T0" y="T1"/>
                </a:cxn>
                <a:cxn ang="T9">
                  <a:pos x="T2" y="T3"/>
                </a:cxn>
                <a:cxn ang="T10">
                  <a:pos x="T4" y="T5"/>
                </a:cxn>
                <a:cxn ang="T11">
                  <a:pos x="T6" y="T7"/>
                </a:cxn>
              </a:cxnLst>
              <a:rect l="T12" t="T13" r="T14" b="T15"/>
              <a:pathLst>
                <a:path w="436" h="195">
                  <a:moveTo>
                    <a:pt x="436" y="132"/>
                  </a:moveTo>
                  <a:lnTo>
                    <a:pt x="0" y="0"/>
                  </a:lnTo>
                  <a:lnTo>
                    <a:pt x="302" y="195"/>
                  </a:lnTo>
                  <a:lnTo>
                    <a:pt x="436"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1" name="Freeform 52"/>
            <p:cNvSpPr>
              <a:spLocks/>
            </p:cNvSpPr>
            <p:nvPr/>
          </p:nvSpPr>
          <p:spPr bwMode="auto">
            <a:xfrm>
              <a:off x="482" y="584"/>
              <a:ext cx="461" cy="144"/>
            </a:xfrm>
            <a:custGeom>
              <a:avLst/>
              <a:gdLst>
                <a:gd name="T0" fmla="*/ 22 w 461"/>
                <a:gd name="T1" fmla="*/ 6 h 144"/>
                <a:gd name="T2" fmla="*/ 22 w 461"/>
                <a:gd name="T3" fmla="*/ 12 h 144"/>
                <a:gd name="T4" fmla="*/ 458 w 461"/>
                <a:gd name="T5" fmla="*/ 144 h 144"/>
                <a:gd name="T6" fmla="*/ 461 w 461"/>
                <a:gd name="T7" fmla="*/ 135 h 144"/>
                <a:gd name="T8" fmla="*/ 22 w 461"/>
                <a:gd name="T9" fmla="*/ 6 h 144"/>
                <a:gd name="T10" fmla="*/ 19 w 461"/>
                <a:gd name="T11" fmla="*/ 12 h 144"/>
                <a:gd name="T12" fmla="*/ 22 w 461"/>
                <a:gd name="T13" fmla="*/ 6 h 144"/>
                <a:gd name="T14" fmla="*/ 0 w 461"/>
                <a:gd name="T15" fmla="*/ 0 h 144"/>
                <a:gd name="T16" fmla="*/ 19 w 461"/>
                <a:gd name="T17" fmla="*/ 12 h 144"/>
                <a:gd name="T18" fmla="*/ 22 w 461"/>
                <a:gd name="T19" fmla="*/ 6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1"/>
                <a:gd name="T31" fmla="*/ 0 h 144"/>
                <a:gd name="T32" fmla="*/ 461 w 46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1" h="144">
                  <a:moveTo>
                    <a:pt x="22" y="6"/>
                  </a:moveTo>
                  <a:lnTo>
                    <a:pt x="22" y="12"/>
                  </a:lnTo>
                  <a:lnTo>
                    <a:pt x="458" y="144"/>
                  </a:lnTo>
                  <a:lnTo>
                    <a:pt x="461" y="135"/>
                  </a:lnTo>
                  <a:lnTo>
                    <a:pt x="22" y="6"/>
                  </a:lnTo>
                  <a:lnTo>
                    <a:pt x="19" y="12"/>
                  </a:lnTo>
                  <a:lnTo>
                    <a:pt x="22" y="6"/>
                  </a:lnTo>
                  <a:lnTo>
                    <a:pt x="0" y="0"/>
                  </a:lnTo>
                  <a:lnTo>
                    <a:pt x="19" y="12"/>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2" name="Freeform 53"/>
            <p:cNvSpPr>
              <a:spLocks/>
            </p:cNvSpPr>
            <p:nvPr/>
          </p:nvSpPr>
          <p:spPr bwMode="auto">
            <a:xfrm>
              <a:off x="501" y="590"/>
              <a:ext cx="305" cy="201"/>
            </a:xfrm>
            <a:custGeom>
              <a:avLst/>
              <a:gdLst>
                <a:gd name="T0" fmla="*/ 302 w 305"/>
                <a:gd name="T1" fmla="*/ 192 h 201"/>
                <a:gd name="T2" fmla="*/ 305 w 305"/>
                <a:gd name="T3" fmla="*/ 192 h 201"/>
                <a:gd name="T4" fmla="*/ 3 w 305"/>
                <a:gd name="T5" fmla="*/ 0 h 201"/>
                <a:gd name="T6" fmla="*/ 0 w 305"/>
                <a:gd name="T7" fmla="*/ 6 h 201"/>
                <a:gd name="T8" fmla="*/ 302 w 305"/>
                <a:gd name="T9" fmla="*/ 201 h 201"/>
                <a:gd name="T10" fmla="*/ 305 w 305"/>
                <a:gd name="T11" fmla="*/ 201 h 201"/>
                <a:gd name="T12" fmla="*/ 302 w 305"/>
                <a:gd name="T13" fmla="*/ 201 h 201"/>
                <a:gd name="T14" fmla="*/ 305 w 305"/>
                <a:gd name="T15" fmla="*/ 201 h 201"/>
                <a:gd name="T16" fmla="*/ 305 w 305"/>
                <a:gd name="T17" fmla="*/ 201 h 201"/>
                <a:gd name="T18" fmla="*/ 302 w 305"/>
                <a:gd name="T19" fmla="*/ 192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302" y="192"/>
                  </a:moveTo>
                  <a:lnTo>
                    <a:pt x="305" y="192"/>
                  </a:lnTo>
                  <a:lnTo>
                    <a:pt x="3" y="0"/>
                  </a:lnTo>
                  <a:lnTo>
                    <a:pt x="0" y="6"/>
                  </a:lnTo>
                  <a:lnTo>
                    <a:pt x="302" y="201"/>
                  </a:lnTo>
                  <a:lnTo>
                    <a:pt x="305" y="201"/>
                  </a:lnTo>
                  <a:lnTo>
                    <a:pt x="302" y="201"/>
                  </a:lnTo>
                  <a:lnTo>
                    <a:pt x="305" y="201"/>
                  </a:lnTo>
                  <a:lnTo>
                    <a:pt x="302"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3" name="Freeform 54"/>
            <p:cNvSpPr>
              <a:spLocks/>
            </p:cNvSpPr>
            <p:nvPr/>
          </p:nvSpPr>
          <p:spPr bwMode="auto">
            <a:xfrm>
              <a:off x="803" y="719"/>
              <a:ext cx="148" cy="72"/>
            </a:xfrm>
            <a:custGeom>
              <a:avLst/>
              <a:gdLst>
                <a:gd name="T0" fmla="*/ 137 w 148"/>
                <a:gd name="T1" fmla="*/ 9 h 72"/>
                <a:gd name="T2" fmla="*/ 137 w 148"/>
                <a:gd name="T3" fmla="*/ 0 h 72"/>
                <a:gd name="T4" fmla="*/ 0 w 148"/>
                <a:gd name="T5" fmla="*/ 63 h 72"/>
                <a:gd name="T6" fmla="*/ 3 w 148"/>
                <a:gd name="T7" fmla="*/ 72 h 72"/>
                <a:gd name="T8" fmla="*/ 140 w 148"/>
                <a:gd name="T9" fmla="*/ 9 h 72"/>
                <a:gd name="T10" fmla="*/ 140 w 148"/>
                <a:gd name="T11" fmla="*/ 0 h 72"/>
                <a:gd name="T12" fmla="*/ 140 w 148"/>
                <a:gd name="T13" fmla="*/ 9 h 72"/>
                <a:gd name="T14" fmla="*/ 148 w 148"/>
                <a:gd name="T15" fmla="*/ 3 h 72"/>
                <a:gd name="T16" fmla="*/ 140 w 148"/>
                <a:gd name="T17" fmla="*/ 0 h 72"/>
                <a:gd name="T18" fmla="*/ 137 w 148"/>
                <a:gd name="T19" fmla="*/ 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7" y="9"/>
                  </a:moveTo>
                  <a:lnTo>
                    <a:pt x="137" y="0"/>
                  </a:lnTo>
                  <a:lnTo>
                    <a:pt x="0" y="63"/>
                  </a:lnTo>
                  <a:lnTo>
                    <a:pt x="3" y="72"/>
                  </a:lnTo>
                  <a:lnTo>
                    <a:pt x="140" y="9"/>
                  </a:lnTo>
                  <a:lnTo>
                    <a:pt x="140" y="0"/>
                  </a:lnTo>
                  <a:lnTo>
                    <a:pt x="140" y="9"/>
                  </a:lnTo>
                  <a:lnTo>
                    <a:pt x="148" y="3"/>
                  </a:lnTo>
                  <a:lnTo>
                    <a:pt x="140" y="0"/>
                  </a:lnTo>
                  <a:lnTo>
                    <a:pt x="13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4" name="Freeform 55"/>
            <p:cNvSpPr>
              <a:spLocks/>
            </p:cNvSpPr>
            <p:nvPr/>
          </p:nvSpPr>
          <p:spPr bwMode="auto">
            <a:xfrm>
              <a:off x="504" y="593"/>
              <a:ext cx="393" cy="273"/>
            </a:xfrm>
            <a:custGeom>
              <a:avLst/>
              <a:gdLst>
                <a:gd name="T0" fmla="*/ 393 w 393"/>
                <a:gd name="T1" fmla="*/ 252 h 273"/>
                <a:gd name="T2" fmla="*/ 0 w 393"/>
                <a:gd name="T3" fmla="*/ 0 h 273"/>
                <a:gd name="T4" fmla="*/ 245 w 393"/>
                <a:gd name="T5" fmla="*/ 273 h 273"/>
                <a:gd name="T6" fmla="*/ 393 w 393"/>
                <a:gd name="T7" fmla="*/ 252 h 273"/>
                <a:gd name="T8" fmla="*/ 0 60000 65536"/>
                <a:gd name="T9" fmla="*/ 0 60000 65536"/>
                <a:gd name="T10" fmla="*/ 0 60000 65536"/>
                <a:gd name="T11" fmla="*/ 0 60000 65536"/>
                <a:gd name="T12" fmla="*/ 0 w 393"/>
                <a:gd name="T13" fmla="*/ 0 h 273"/>
                <a:gd name="T14" fmla="*/ 393 w 393"/>
                <a:gd name="T15" fmla="*/ 273 h 273"/>
              </a:gdLst>
              <a:ahLst/>
              <a:cxnLst>
                <a:cxn ang="T8">
                  <a:pos x="T0" y="T1"/>
                </a:cxn>
                <a:cxn ang="T9">
                  <a:pos x="T2" y="T3"/>
                </a:cxn>
                <a:cxn ang="T10">
                  <a:pos x="T4" y="T5"/>
                </a:cxn>
                <a:cxn ang="T11">
                  <a:pos x="T6" y="T7"/>
                </a:cxn>
              </a:cxnLst>
              <a:rect l="T12" t="T13" r="T14" b="T15"/>
              <a:pathLst>
                <a:path w="393" h="273">
                  <a:moveTo>
                    <a:pt x="393" y="252"/>
                  </a:moveTo>
                  <a:lnTo>
                    <a:pt x="0" y="0"/>
                  </a:lnTo>
                  <a:lnTo>
                    <a:pt x="245" y="273"/>
                  </a:lnTo>
                  <a:lnTo>
                    <a:pt x="393"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5" name="Freeform 56"/>
            <p:cNvSpPr>
              <a:spLocks/>
            </p:cNvSpPr>
            <p:nvPr/>
          </p:nvSpPr>
          <p:spPr bwMode="auto">
            <a:xfrm>
              <a:off x="485" y="578"/>
              <a:ext cx="412" cy="270"/>
            </a:xfrm>
            <a:custGeom>
              <a:avLst/>
              <a:gdLst>
                <a:gd name="T0" fmla="*/ 22 w 412"/>
                <a:gd name="T1" fmla="*/ 12 h 270"/>
                <a:gd name="T2" fmla="*/ 16 w 412"/>
                <a:gd name="T3" fmla="*/ 18 h 270"/>
                <a:gd name="T4" fmla="*/ 410 w 412"/>
                <a:gd name="T5" fmla="*/ 270 h 270"/>
                <a:gd name="T6" fmla="*/ 412 w 412"/>
                <a:gd name="T7" fmla="*/ 264 h 270"/>
                <a:gd name="T8" fmla="*/ 19 w 412"/>
                <a:gd name="T9" fmla="*/ 12 h 270"/>
                <a:gd name="T10" fmla="*/ 16 w 412"/>
                <a:gd name="T11" fmla="*/ 18 h 270"/>
                <a:gd name="T12" fmla="*/ 19 w 412"/>
                <a:gd name="T13" fmla="*/ 12 h 270"/>
                <a:gd name="T14" fmla="*/ 0 w 412"/>
                <a:gd name="T15" fmla="*/ 0 h 270"/>
                <a:gd name="T16" fmla="*/ 16 w 412"/>
                <a:gd name="T17" fmla="*/ 18 h 270"/>
                <a:gd name="T18" fmla="*/ 22 w 412"/>
                <a:gd name="T19" fmla="*/ 12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0"/>
                <a:gd name="T32" fmla="*/ 412 w 41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0">
                  <a:moveTo>
                    <a:pt x="22" y="12"/>
                  </a:moveTo>
                  <a:lnTo>
                    <a:pt x="16" y="18"/>
                  </a:lnTo>
                  <a:lnTo>
                    <a:pt x="410" y="270"/>
                  </a:lnTo>
                  <a:lnTo>
                    <a:pt x="412" y="264"/>
                  </a:lnTo>
                  <a:lnTo>
                    <a:pt x="19" y="12"/>
                  </a:lnTo>
                  <a:lnTo>
                    <a:pt x="16" y="18"/>
                  </a:lnTo>
                  <a:lnTo>
                    <a:pt x="19" y="12"/>
                  </a:lnTo>
                  <a:lnTo>
                    <a:pt x="0" y="0"/>
                  </a:lnTo>
                  <a:lnTo>
                    <a:pt x="16" y="18"/>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6" name="Freeform 57"/>
            <p:cNvSpPr>
              <a:spLocks/>
            </p:cNvSpPr>
            <p:nvPr/>
          </p:nvSpPr>
          <p:spPr bwMode="auto">
            <a:xfrm>
              <a:off x="501" y="590"/>
              <a:ext cx="251" cy="282"/>
            </a:xfrm>
            <a:custGeom>
              <a:avLst/>
              <a:gdLst>
                <a:gd name="T0" fmla="*/ 248 w 251"/>
                <a:gd name="T1" fmla="*/ 273 h 282"/>
                <a:gd name="T2" fmla="*/ 251 w 251"/>
                <a:gd name="T3" fmla="*/ 273 h 282"/>
                <a:gd name="T4" fmla="*/ 6 w 251"/>
                <a:gd name="T5" fmla="*/ 0 h 282"/>
                <a:gd name="T6" fmla="*/ 0 w 251"/>
                <a:gd name="T7" fmla="*/ 6 h 282"/>
                <a:gd name="T8" fmla="*/ 245 w 251"/>
                <a:gd name="T9" fmla="*/ 279 h 282"/>
                <a:gd name="T10" fmla="*/ 248 w 251"/>
                <a:gd name="T11" fmla="*/ 282 h 282"/>
                <a:gd name="T12" fmla="*/ 245 w 251"/>
                <a:gd name="T13" fmla="*/ 279 h 282"/>
                <a:gd name="T14" fmla="*/ 248 w 251"/>
                <a:gd name="T15" fmla="*/ 282 h 282"/>
                <a:gd name="T16" fmla="*/ 248 w 251"/>
                <a:gd name="T17" fmla="*/ 282 h 282"/>
                <a:gd name="T18" fmla="*/ 248 w 251"/>
                <a:gd name="T19" fmla="*/ 273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2"/>
                <a:gd name="T32" fmla="*/ 251 w 251"/>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2">
                  <a:moveTo>
                    <a:pt x="248" y="273"/>
                  </a:moveTo>
                  <a:lnTo>
                    <a:pt x="251" y="273"/>
                  </a:lnTo>
                  <a:lnTo>
                    <a:pt x="6" y="0"/>
                  </a:lnTo>
                  <a:lnTo>
                    <a:pt x="0" y="6"/>
                  </a:lnTo>
                  <a:lnTo>
                    <a:pt x="245" y="279"/>
                  </a:lnTo>
                  <a:lnTo>
                    <a:pt x="248" y="282"/>
                  </a:lnTo>
                  <a:lnTo>
                    <a:pt x="245" y="279"/>
                  </a:lnTo>
                  <a:lnTo>
                    <a:pt x="248" y="282"/>
                  </a:lnTo>
                  <a:lnTo>
                    <a:pt x="248"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7" name="Freeform 58"/>
            <p:cNvSpPr>
              <a:spLocks/>
            </p:cNvSpPr>
            <p:nvPr/>
          </p:nvSpPr>
          <p:spPr bwMode="auto">
            <a:xfrm>
              <a:off x="749" y="842"/>
              <a:ext cx="156" cy="30"/>
            </a:xfrm>
            <a:custGeom>
              <a:avLst/>
              <a:gdLst>
                <a:gd name="T0" fmla="*/ 146 w 156"/>
                <a:gd name="T1" fmla="*/ 6 h 30"/>
                <a:gd name="T2" fmla="*/ 146 w 156"/>
                <a:gd name="T3" fmla="*/ 0 h 30"/>
                <a:gd name="T4" fmla="*/ 0 w 156"/>
                <a:gd name="T5" fmla="*/ 21 h 30"/>
                <a:gd name="T6" fmla="*/ 0 w 156"/>
                <a:gd name="T7" fmla="*/ 30 h 30"/>
                <a:gd name="T8" fmla="*/ 148 w 156"/>
                <a:gd name="T9" fmla="*/ 6 h 30"/>
                <a:gd name="T10" fmla="*/ 148 w 156"/>
                <a:gd name="T11" fmla="*/ 0 h 30"/>
                <a:gd name="T12" fmla="*/ 148 w 156"/>
                <a:gd name="T13" fmla="*/ 6 h 30"/>
                <a:gd name="T14" fmla="*/ 156 w 156"/>
                <a:gd name="T15" fmla="*/ 6 h 30"/>
                <a:gd name="T16" fmla="*/ 148 w 156"/>
                <a:gd name="T17" fmla="*/ 0 h 30"/>
                <a:gd name="T18" fmla="*/ 146 w 156"/>
                <a:gd name="T19" fmla="*/ 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46" y="6"/>
                  </a:moveTo>
                  <a:lnTo>
                    <a:pt x="146" y="0"/>
                  </a:lnTo>
                  <a:lnTo>
                    <a:pt x="0" y="21"/>
                  </a:lnTo>
                  <a:lnTo>
                    <a:pt x="0" y="30"/>
                  </a:lnTo>
                  <a:lnTo>
                    <a:pt x="148" y="6"/>
                  </a:lnTo>
                  <a:lnTo>
                    <a:pt x="148" y="0"/>
                  </a:lnTo>
                  <a:lnTo>
                    <a:pt x="148" y="6"/>
                  </a:lnTo>
                  <a:lnTo>
                    <a:pt x="156" y="6"/>
                  </a:lnTo>
                  <a:lnTo>
                    <a:pt x="148" y="0"/>
                  </a:lnTo>
                  <a:lnTo>
                    <a:pt x="14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8" name="Freeform 59"/>
            <p:cNvSpPr>
              <a:spLocks/>
            </p:cNvSpPr>
            <p:nvPr/>
          </p:nvSpPr>
          <p:spPr bwMode="auto">
            <a:xfrm>
              <a:off x="504" y="593"/>
              <a:ext cx="321" cy="357"/>
            </a:xfrm>
            <a:custGeom>
              <a:avLst/>
              <a:gdLst>
                <a:gd name="T0" fmla="*/ 321 w 321"/>
                <a:gd name="T1" fmla="*/ 357 h 357"/>
                <a:gd name="T2" fmla="*/ 0 w 321"/>
                <a:gd name="T3" fmla="*/ 0 h 357"/>
                <a:gd name="T4" fmla="*/ 172 w 321"/>
                <a:gd name="T5" fmla="*/ 336 h 357"/>
                <a:gd name="T6" fmla="*/ 321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321" y="357"/>
                  </a:moveTo>
                  <a:lnTo>
                    <a:pt x="0" y="0"/>
                  </a:lnTo>
                  <a:lnTo>
                    <a:pt x="172" y="336"/>
                  </a:lnTo>
                  <a:lnTo>
                    <a:pt x="321"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9" name="Freeform 60"/>
            <p:cNvSpPr>
              <a:spLocks/>
            </p:cNvSpPr>
            <p:nvPr/>
          </p:nvSpPr>
          <p:spPr bwMode="auto">
            <a:xfrm>
              <a:off x="490" y="574"/>
              <a:ext cx="337" cy="379"/>
            </a:xfrm>
            <a:custGeom>
              <a:avLst/>
              <a:gdLst>
                <a:gd name="T0" fmla="*/ 17 w 337"/>
                <a:gd name="T1" fmla="*/ 16 h 379"/>
                <a:gd name="T2" fmla="*/ 11 w 337"/>
                <a:gd name="T3" fmla="*/ 22 h 379"/>
                <a:gd name="T4" fmla="*/ 332 w 337"/>
                <a:gd name="T5" fmla="*/ 379 h 379"/>
                <a:gd name="T6" fmla="*/ 337 w 337"/>
                <a:gd name="T7" fmla="*/ 373 h 379"/>
                <a:gd name="T8" fmla="*/ 17 w 337"/>
                <a:gd name="T9" fmla="*/ 16 h 379"/>
                <a:gd name="T10" fmla="*/ 11 w 337"/>
                <a:gd name="T11" fmla="*/ 22 h 379"/>
                <a:gd name="T12" fmla="*/ 17 w 337"/>
                <a:gd name="T13" fmla="*/ 16 h 379"/>
                <a:gd name="T14" fmla="*/ 0 w 337"/>
                <a:gd name="T15" fmla="*/ 0 h 379"/>
                <a:gd name="T16" fmla="*/ 11 w 337"/>
                <a:gd name="T17" fmla="*/ 22 h 379"/>
                <a:gd name="T18" fmla="*/ 17 w 337"/>
                <a:gd name="T19" fmla="*/ 1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379"/>
                <a:gd name="T32" fmla="*/ 337 w 33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379">
                  <a:moveTo>
                    <a:pt x="17" y="16"/>
                  </a:moveTo>
                  <a:lnTo>
                    <a:pt x="11" y="22"/>
                  </a:lnTo>
                  <a:lnTo>
                    <a:pt x="332" y="379"/>
                  </a:lnTo>
                  <a:lnTo>
                    <a:pt x="337" y="373"/>
                  </a:lnTo>
                  <a:lnTo>
                    <a:pt x="17" y="16"/>
                  </a:lnTo>
                  <a:lnTo>
                    <a:pt x="11" y="22"/>
                  </a:lnTo>
                  <a:lnTo>
                    <a:pt x="17" y="16"/>
                  </a:lnTo>
                  <a:lnTo>
                    <a:pt x="0" y="0"/>
                  </a:lnTo>
                  <a:lnTo>
                    <a:pt x="11" y="22"/>
                  </a:lnTo>
                  <a:lnTo>
                    <a:pt x="1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0" name="Freeform 61"/>
            <p:cNvSpPr>
              <a:spLocks/>
            </p:cNvSpPr>
            <p:nvPr/>
          </p:nvSpPr>
          <p:spPr bwMode="auto">
            <a:xfrm>
              <a:off x="501" y="590"/>
              <a:ext cx="181" cy="342"/>
            </a:xfrm>
            <a:custGeom>
              <a:avLst/>
              <a:gdLst>
                <a:gd name="T0" fmla="*/ 178 w 181"/>
                <a:gd name="T1" fmla="*/ 336 h 342"/>
                <a:gd name="T2" fmla="*/ 181 w 181"/>
                <a:gd name="T3" fmla="*/ 336 h 342"/>
                <a:gd name="T4" fmla="*/ 6 w 181"/>
                <a:gd name="T5" fmla="*/ 0 h 342"/>
                <a:gd name="T6" fmla="*/ 0 w 181"/>
                <a:gd name="T7" fmla="*/ 6 h 342"/>
                <a:gd name="T8" fmla="*/ 173 w 181"/>
                <a:gd name="T9" fmla="*/ 339 h 342"/>
                <a:gd name="T10" fmla="*/ 175 w 181"/>
                <a:gd name="T11" fmla="*/ 342 h 342"/>
                <a:gd name="T12" fmla="*/ 173 w 181"/>
                <a:gd name="T13" fmla="*/ 339 h 342"/>
                <a:gd name="T14" fmla="*/ 175 w 181"/>
                <a:gd name="T15" fmla="*/ 342 h 342"/>
                <a:gd name="T16" fmla="*/ 175 w 181"/>
                <a:gd name="T17" fmla="*/ 342 h 342"/>
                <a:gd name="T18" fmla="*/ 178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178" y="336"/>
                  </a:moveTo>
                  <a:lnTo>
                    <a:pt x="181" y="336"/>
                  </a:lnTo>
                  <a:lnTo>
                    <a:pt x="6" y="0"/>
                  </a:lnTo>
                  <a:lnTo>
                    <a:pt x="0" y="6"/>
                  </a:lnTo>
                  <a:lnTo>
                    <a:pt x="173" y="339"/>
                  </a:lnTo>
                  <a:lnTo>
                    <a:pt x="175" y="342"/>
                  </a:lnTo>
                  <a:lnTo>
                    <a:pt x="173" y="339"/>
                  </a:lnTo>
                  <a:lnTo>
                    <a:pt x="175" y="342"/>
                  </a:lnTo>
                  <a:lnTo>
                    <a:pt x="17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1" name="Freeform 62"/>
            <p:cNvSpPr>
              <a:spLocks/>
            </p:cNvSpPr>
            <p:nvPr/>
          </p:nvSpPr>
          <p:spPr bwMode="auto">
            <a:xfrm>
              <a:off x="676" y="926"/>
              <a:ext cx="157" cy="30"/>
            </a:xfrm>
            <a:custGeom>
              <a:avLst/>
              <a:gdLst>
                <a:gd name="T0" fmla="*/ 146 w 157"/>
                <a:gd name="T1" fmla="*/ 27 h 30"/>
                <a:gd name="T2" fmla="*/ 149 w 157"/>
                <a:gd name="T3" fmla="*/ 21 h 30"/>
                <a:gd name="T4" fmla="*/ 3 w 157"/>
                <a:gd name="T5" fmla="*/ 0 h 30"/>
                <a:gd name="T6" fmla="*/ 0 w 157"/>
                <a:gd name="T7" fmla="*/ 6 h 30"/>
                <a:gd name="T8" fmla="*/ 149 w 157"/>
                <a:gd name="T9" fmla="*/ 27 h 30"/>
                <a:gd name="T10" fmla="*/ 151 w 157"/>
                <a:gd name="T11" fmla="*/ 21 h 30"/>
                <a:gd name="T12" fmla="*/ 149 w 157"/>
                <a:gd name="T13" fmla="*/ 27 h 30"/>
                <a:gd name="T14" fmla="*/ 157 w 157"/>
                <a:gd name="T15" fmla="*/ 30 h 30"/>
                <a:gd name="T16" fmla="*/ 151 w 157"/>
                <a:gd name="T17" fmla="*/ 21 h 30"/>
                <a:gd name="T18" fmla="*/ 146 w 157"/>
                <a:gd name="T19" fmla="*/ 2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30"/>
                <a:gd name="T32" fmla="*/ 157 w 15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30">
                  <a:moveTo>
                    <a:pt x="146" y="27"/>
                  </a:moveTo>
                  <a:lnTo>
                    <a:pt x="149" y="21"/>
                  </a:lnTo>
                  <a:lnTo>
                    <a:pt x="3" y="0"/>
                  </a:lnTo>
                  <a:lnTo>
                    <a:pt x="0" y="6"/>
                  </a:lnTo>
                  <a:lnTo>
                    <a:pt x="149" y="27"/>
                  </a:lnTo>
                  <a:lnTo>
                    <a:pt x="151" y="21"/>
                  </a:lnTo>
                  <a:lnTo>
                    <a:pt x="149" y="27"/>
                  </a:lnTo>
                  <a:lnTo>
                    <a:pt x="157" y="30"/>
                  </a:lnTo>
                  <a:lnTo>
                    <a:pt x="151" y="21"/>
                  </a:lnTo>
                  <a:lnTo>
                    <a:pt x="14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2" name="Freeform 63"/>
            <p:cNvSpPr>
              <a:spLocks/>
            </p:cNvSpPr>
            <p:nvPr/>
          </p:nvSpPr>
          <p:spPr bwMode="auto">
            <a:xfrm>
              <a:off x="504" y="593"/>
              <a:ext cx="226" cy="439"/>
            </a:xfrm>
            <a:custGeom>
              <a:avLst/>
              <a:gdLst>
                <a:gd name="T0" fmla="*/ 226 w 226"/>
                <a:gd name="T1" fmla="*/ 439 h 439"/>
                <a:gd name="T2" fmla="*/ 0 w 226"/>
                <a:gd name="T3" fmla="*/ 0 h 439"/>
                <a:gd name="T4" fmla="*/ 89 w 226"/>
                <a:gd name="T5" fmla="*/ 376 h 439"/>
                <a:gd name="T6" fmla="*/ 226 w 226"/>
                <a:gd name="T7" fmla="*/ 439 h 439"/>
                <a:gd name="T8" fmla="*/ 0 60000 65536"/>
                <a:gd name="T9" fmla="*/ 0 60000 65536"/>
                <a:gd name="T10" fmla="*/ 0 60000 65536"/>
                <a:gd name="T11" fmla="*/ 0 60000 65536"/>
                <a:gd name="T12" fmla="*/ 0 w 226"/>
                <a:gd name="T13" fmla="*/ 0 h 439"/>
                <a:gd name="T14" fmla="*/ 226 w 226"/>
                <a:gd name="T15" fmla="*/ 439 h 439"/>
              </a:gdLst>
              <a:ahLst/>
              <a:cxnLst>
                <a:cxn ang="T8">
                  <a:pos x="T0" y="T1"/>
                </a:cxn>
                <a:cxn ang="T9">
                  <a:pos x="T2" y="T3"/>
                </a:cxn>
                <a:cxn ang="T10">
                  <a:pos x="T4" y="T5"/>
                </a:cxn>
                <a:cxn ang="T11">
                  <a:pos x="T6" y="T7"/>
                </a:cxn>
              </a:cxnLst>
              <a:rect l="T12" t="T13" r="T14" b="T15"/>
              <a:pathLst>
                <a:path w="226" h="439">
                  <a:moveTo>
                    <a:pt x="226" y="439"/>
                  </a:moveTo>
                  <a:lnTo>
                    <a:pt x="0" y="0"/>
                  </a:lnTo>
                  <a:lnTo>
                    <a:pt x="89" y="376"/>
                  </a:lnTo>
                  <a:lnTo>
                    <a:pt x="226"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3" name="Freeform 64"/>
            <p:cNvSpPr>
              <a:spLocks/>
            </p:cNvSpPr>
            <p:nvPr/>
          </p:nvSpPr>
          <p:spPr bwMode="auto">
            <a:xfrm>
              <a:off x="496" y="568"/>
              <a:ext cx="237" cy="464"/>
            </a:xfrm>
            <a:custGeom>
              <a:avLst/>
              <a:gdLst>
                <a:gd name="T0" fmla="*/ 11 w 237"/>
                <a:gd name="T1" fmla="*/ 25 h 464"/>
                <a:gd name="T2" fmla="*/ 5 w 237"/>
                <a:gd name="T3" fmla="*/ 28 h 464"/>
                <a:gd name="T4" fmla="*/ 232 w 237"/>
                <a:gd name="T5" fmla="*/ 464 h 464"/>
                <a:gd name="T6" fmla="*/ 237 w 237"/>
                <a:gd name="T7" fmla="*/ 461 h 464"/>
                <a:gd name="T8" fmla="*/ 11 w 237"/>
                <a:gd name="T9" fmla="*/ 22 h 464"/>
                <a:gd name="T10" fmla="*/ 5 w 237"/>
                <a:gd name="T11" fmla="*/ 25 h 464"/>
                <a:gd name="T12" fmla="*/ 11 w 237"/>
                <a:gd name="T13" fmla="*/ 22 h 464"/>
                <a:gd name="T14" fmla="*/ 0 w 237"/>
                <a:gd name="T15" fmla="*/ 0 h 464"/>
                <a:gd name="T16" fmla="*/ 5 w 237"/>
                <a:gd name="T17" fmla="*/ 25 h 464"/>
                <a:gd name="T18" fmla="*/ 11 w 237"/>
                <a:gd name="T19" fmla="*/ 25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11" y="25"/>
                  </a:moveTo>
                  <a:lnTo>
                    <a:pt x="5" y="28"/>
                  </a:lnTo>
                  <a:lnTo>
                    <a:pt x="232" y="464"/>
                  </a:lnTo>
                  <a:lnTo>
                    <a:pt x="237" y="461"/>
                  </a:lnTo>
                  <a:lnTo>
                    <a:pt x="11" y="22"/>
                  </a:lnTo>
                  <a:lnTo>
                    <a:pt x="5" y="25"/>
                  </a:lnTo>
                  <a:lnTo>
                    <a:pt x="11" y="22"/>
                  </a:lnTo>
                  <a:lnTo>
                    <a:pt x="0" y="0"/>
                  </a:lnTo>
                  <a:lnTo>
                    <a:pt x="5"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4" name="Freeform 65"/>
            <p:cNvSpPr>
              <a:spLocks/>
            </p:cNvSpPr>
            <p:nvPr/>
          </p:nvSpPr>
          <p:spPr bwMode="auto">
            <a:xfrm>
              <a:off x="501" y="593"/>
              <a:ext cx="97" cy="379"/>
            </a:xfrm>
            <a:custGeom>
              <a:avLst/>
              <a:gdLst>
                <a:gd name="T0" fmla="*/ 94 w 97"/>
                <a:gd name="T1" fmla="*/ 373 h 379"/>
                <a:gd name="T2" fmla="*/ 97 w 97"/>
                <a:gd name="T3" fmla="*/ 373 h 379"/>
                <a:gd name="T4" fmla="*/ 6 w 97"/>
                <a:gd name="T5" fmla="*/ 0 h 379"/>
                <a:gd name="T6" fmla="*/ 0 w 97"/>
                <a:gd name="T7" fmla="*/ 0 h 379"/>
                <a:gd name="T8" fmla="*/ 89 w 97"/>
                <a:gd name="T9" fmla="*/ 376 h 379"/>
                <a:gd name="T10" fmla="*/ 92 w 97"/>
                <a:gd name="T11" fmla="*/ 379 h 379"/>
                <a:gd name="T12" fmla="*/ 89 w 97"/>
                <a:gd name="T13" fmla="*/ 376 h 379"/>
                <a:gd name="T14" fmla="*/ 89 w 97"/>
                <a:gd name="T15" fmla="*/ 379 h 379"/>
                <a:gd name="T16" fmla="*/ 92 w 97"/>
                <a:gd name="T17" fmla="*/ 379 h 379"/>
                <a:gd name="T18" fmla="*/ 94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94" y="373"/>
                  </a:moveTo>
                  <a:lnTo>
                    <a:pt x="97" y="373"/>
                  </a:lnTo>
                  <a:lnTo>
                    <a:pt x="6" y="0"/>
                  </a:lnTo>
                  <a:lnTo>
                    <a:pt x="0" y="0"/>
                  </a:lnTo>
                  <a:lnTo>
                    <a:pt x="89" y="376"/>
                  </a:lnTo>
                  <a:lnTo>
                    <a:pt x="92" y="379"/>
                  </a:lnTo>
                  <a:lnTo>
                    <a:pt x="89" y="376"/>
                  </a:lnTo>
                  <a:lnTo>
                    <a:pt x="89" y="379"/>
                  </a:lnTo>
                  <a:lnTo>
                    <a:pt x="92" y="379"/>
                  </a:lnTo>
                  <a:lnTo>
                    <a:pt x="94"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5" name="Freeform 66"/>
            <p:cNvSpPr>
              <a:spLocks/>
            </p:cNvSpPr>
            <p:nvPr/>
          </p:nvSpPr>
          <p:spPr bwMode="auto">
            <a:xfrm>
              <a:off x="593" y="966"/>
              <a:ext cx="145" cy="72"/>
            </a:xfrm>
            <a:custGeom>
              <a:avLst/>
              <a:gdLst>
                <a:gd name="T0" fmla="*/ 135 w 145"/>
                <a:gd name="T1" fmla="*/ 66 h 72"/>
                <a:gd name="T2" fmla="*/ 140 w 145"/>
                <a:gd name="T3" fmla="*/ 63 h 72"/>
                <a:gd name="T4" fmla="*/ 2 w 145"/>
                <a:gd name="T5" fmla="*/ 0 h 72"/>
                <a:gd name="T6" fmla="*/ 0 w 145"/>
                <a:gd name="T7" fmla="*/ 6 h 72"/>
                <a:gd name="T8" fmla="*/ 137 w 145"/>
                <a:gd name="T9" fmla="*/ 69 h 72"/>
                <a:gd name="T10" fmla="*/ 140 w 145"/>
                <a:gd name="T11" fmla="*/ 63 h 72"/>
                <a:gd name="T12" fmla="*/ 137 w 145"/>
                <a:gd name="T13" fmla="*/ 69 h 72"/>
                <a:gd name="T14" fmla="*/ 145 w 145"/>
                <a:gd name="T15" fmla="*/ 72 h 72"/>
                <a:gd name="T16" fmla="*/ 140 w 145"/>
                <a:gd name="T17" fmla="*/ 63 h 72"/>
                <a:gd name="T18" fmla="*/ 135 w 145"/>
                <a:gd name="T19" fmla="*/ 6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72"/>
                <a:gd name="T32" fmla="*/ 145 w 14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72">
                  <a:moveTo>
                    <a:pt x="135" y="66"/>
                  </a:moveTo>
                  <a:lnTo>
                    <a:pt x="140" y="63"/>
                  </a:lnTo>
                  <a:lnTo>
                    <a:pt x="2" y="0"/>
                  </a:lnTo>
                  <a:lnTo>
                    <a:pt x="0" y="6"/>
                  </a:lnTo>
                  <a:lnTo>
                    <a:pt x="137" y="69"/>
                  </a:lnTo>
                  <a:lnTo>
                    <a:pt x="140" y="63"/>
                  </a:lnTo>
                  <a:lnTo>
                    <a:pt x="137" y="69"/>
                  </a:lnTo>
                  <a:lnTo>
                    <a:pt x="145" y="72"/>
                  </a:lnTo>
                  <a:lnTo>
                    <a:pt x="140" y="63"/>
                  </a:lnTo>
                  <a:lnTo>
                    <a:pt x="135"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6" name="Freeform 67"/>
            <p:cNvSpPr>
              <a:spLocks/>
            </p:cNvSpPr>
            <p:nvPr/>
          </p:nvSpPr>
          <p:spPr bwMode="auto">
            <a:xfrm>
              <a:off x="504" y="593"/>
              <a:ext cx="116" cy="490"/>
            </a:xfrm>
            <a:custGeom>
              <a:avLst/>
              <a:gdLst>
                <a:gd name="T0" fmla="*/ 116 w 116"/>
                <a:gd name="T1" fmla="*/ 490 h 490"/>
                <a:gd name="T2" fmla="*/ 0 w 116"/>
                <a:gd name="T3" fmla="*/ 0 h 490"/>
                <a:gd name="T4" fmla="*/ 0 w 116"/>
                <a:gd name="T5" fmla="*/ 388 h 490"/>
                <a:gd name="T6" fmla="*/ 116 w 116"/>
                <a:gd name="T7" fmla="*/ 490 h 490"/>
                <a:gd name="T8" fmla="*/ 0 60000 65536"/>
                <a:gd name="T9" fmla="*/ 0 60000 65536"/>
                <a:gd name="T10" fmla="*/ 0 60000 65536"/>
                <a:gd name="T11" fmla="*/ 0 60000 65536"/>
                <a:gd name="T12" fmla="*/ 0 w 116"/>
                <a:gd name="T13" fmla="*/ 0 h 490"/>
                <a:gd name="T14" fmla="*/ 116 w 116"/>
                <a:gd name="T15" fmla="*/ 490 h 490"/>
              </a:gdLst>
              <a:ahLst/>
              <a:cxnLst>
                <a:cxn ang="T8">
                  <a:pos x="T0" y="T1"/>
                </a:cxn>
                <a:cxn ang="T9">
                  <a:pos x="T2" y="T3"/>
                </a:cxn>
                <a:cxn ang="T10">
                  <a:pos x="T4" y="T5"/>
                </a:cxn>
                <a:cxn ang="T11">
                  <a:pos x="T6" y="T7"/>
                </a:cxn>
              </a:cxnLst>
              <a:rect l="T12" t="T13" r="T14" b="T15"/>
              <a:pathLst>
                <a:path w="116" h="490">
                  <a:moveTo>
                    <a:pt x="116" y="490"/>
                  </a:moveTo>
                  <a:lnTo>
                    <a:pt x="0" y="0"/>
                  </a:lnTo>
                  <a:lnTo>
                    <a:pt x="0" y="388"/>
                  </a:lnTo>
                  <a:lnTo>
                    <a:pt x="11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7" name="Freeform 68"/>
            <p:cNvSpPr>
              <a:spLocks/>
            </p:cNvSpPr>
            <p:nvPr/>
          </p:nvSpPr>
          <p:spPr bwMode="auto">
            <a:xfrm>
              <a:off x="501" y="565"/>
              <a:ext cx="124" cy="518"/>
            </a:xfrm>
            <a:custGeom>
              <a:avLst/>
              <a:gdLst>
                <a:gd name="T0" fmla="*/ 6 w 124"/>
                <a:gd name="T1" fmla="*/ 28 h 518"/>
                <a:gd name="T2" fmla="*/ 0 w 124"/>
                <a:gd name="T3" fmla="*/ 28 h 518"/>
                <a:gd name="T4" fmla="*/ 116 w 124"/>
                <a:gd name="T5" fmla="*/ 518 h 518"/>
                <a:gd name="T6" fmla="*/ 124 w 124"/>
                <a:gd name="T7" fmla="*/ 515 h 518"/>
                <a:gd name="T8" fmla="*/ 6 w 124"/>
                <a:gd name="T9" fmla="*/ 28 h 518"/>
                <a:gd name="T10" fmla="*/ 0 w 124"/>
                <a:gd name="T11" fmla="*/ 28 h 518"/>
                <a:gd name="T12" fmla="*/ 6 w 124"/>
                <a:gd name="T13" fmla="*/ 28 h 518"/>
                <a:gd name="T14" fmla="*/ 0 w 124"/>
                <a:gd name="T15" fmla="*/ 0 h 518"/>
                <a:gd name="T16" fmla="*/ 0 w 124"/>
                <a:gd name="T17" fmla="*/ 28 h 518"/>
                <a:gd name="T18" fmla="*/ 6 w 124"/>
                <a:gd name="T19" fmla="*/ 28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6" y="28"/>
                  </a:moveTo>
                  <a:lnTo>
                    <a:pt x="0" y="28"/>
                  </a:lnTo>
                  <a:lnTo>
                    <a:pt x="116" y="518"/>
                  </a:lnTo>
                  <a:lnTo>
                    <a:pt x="124" y="515"/>
                  </a:lnTo>
                  <a:lnTo>
                    <a:pt x="6" y="28"/>
                  </a:lnTo>
                  <a:lnTo>
                    <a:pt x="0" y="28"/>
                  </a:lnTo>
                  <a:lnTo>
                    <a:pt x="6" y="28"/>
                  </a:lnTo>
                  <a:lnTo>
                    <a:pt x="0"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8" name="Freeform 69"/>
            <p:cNvSpPr>
              <a:spLocks/>
            </p:cNvSpPr>
            <p:nvPr/>
          </p:nvSpPr>
          <p:spPr bwMode="auto">
            <a:xfrm>
              <a:off x="501" y="593"/>
              <a:ext cx="6" cy="391"/>
            </a:xfrm>
            <a:custGeom>
              <a:avLst/>
              <a:gdLst>
                <a:gd name="T0" fmla="*/ 6 w 6"/>
                <a:gd name="T1" fmla="*/ 385 h 391"/>
                <a:gd name="T2" fmla="*/ 6 w 6"/>
                <a:gd name="T3" fmla="*/ 388 h 391"/>
                <a:gd name="T4" fmla="*/ 6 w 6"/>
                <a:gd name="T5" fmla="*/ 0 h 391"/>
                <a:gd name="T6" fmla="*/ 0 w 6"/>
                <a:gd name="T7" fmla="*/ 0 h 391"/>
                <a:gd name="T8" fmla="*/ 0 w 6"/>
                <a:gd name="T9" fmla="*/ 388 h 391"/>
                <a:gd name="T10" fmla="*/ 0 w 6"/>
                <a:gd name="T11" fmla="*/ 391 h 391"/>
                <a:gd name="T12" fmla="*/ 0 w 6"/>
                <a:gd name="T13" fmla="*/ 388 h 391"/>
                <a:gd name="T14" fmla="*/ 0 w 6"/>
                <a:gd name="T15" fmla="*/ 391 h 391"/>
                <a:gd name="T16" fmla="*/ 0 w 6"/>
                <a:gd name="T17" fmla="*/ 391 h 391"/>
                <a:gd name="T18" fmla="*/ 6 w 6"/>
                <a:gd name="T19" fmla="*/ 385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6" y="385"/>
                  </a:moveTo>
                  <a:lnTo>
                    <a:pt x="6" y="388"/>
                  </a:lnTo>
                  <a:lnTo>
                    <a:pt x="6" y="0"/>
                  </a:lnTo>
                  <a:lnTo>
                    <a:pt x="0" y="0"/>
                  </a:lnTo>
                  <a:lnTo>
                    <a:pt x="0" y="388"/>
                  </a:lnTo>
                  <a:lnTo>
                    <a:pt x="0" y="391"/>
                  </a:lnTo>
                  <a:lnTo>
                    <a:pt x="0" y="388"/>
                  </a:lnTo>
                  <a:lnTo>
                    <a:pt x="0" y="391"/>
                  </a:lnTo>
                  <a:lnTo>
                    <a:pt x="6" y="3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9" name="Freeform 70"/>
            <p:cNvSpPr>
              <a:spLocks/>
            </p:cNvSpPr>
            <p:nvPr/>
          </p:nvSpPr>
          <p:spPr bwMode="auto">
            <a:xfrm>
              <a:off x="501" y="978"/>
              <a:ext cx="124" cy="114"/>
            </a:xfrm>
            <a:custGeom>
              <a:avLst/>
              <a:gdLst>
                <a:gd name="T0" fmla="*/ 116 w 124"/>
                <a:gd name="T1" fmla="*/ 105 h 114"/>
                <a:gd name="T2" fmla="*/ 121 w 124"/>
                <a:gd name="T3" fmla="*/ 102 h 114"/>
                <a:gd name="T4" fmla="*/ 6 w 124"/>
                <a:gd name="T5" fmla="*/ 0 h 114"/>
                <a:gd name="T6" fmla="*/ 0 w 124"/>
                <a:gd name="T7" fmla="*/ 6 h 114"/>
                <a:gd name="T8" fmla="*/ 119 w 124"/>
                <a:gd name="T9" fmla="*/ 108 h 114"/>
                <a:gd name="T10" fmla="*/ 124 w 124"/>
                <a:gd name="T11" fmla="*/ 102 h 114"/>
                <a:gd name="T12" fmla="*/ 119 w 124"/>
                <a:gd name="T13" fmla="*/ 108 h 114"/>
                <a:gd name="T14" fmla="*/ 124 w 124"/>
                <a:gd name="T15" fmla="*/ 114 h 114"/>
                <a:gd name="T16" fmla="*/ 124 w 124"/>
                <a:gd name="T17" fmla="*/ 102 h 114"/>
                <a:gd name="T18" fmla="*/ 116 w 124"/>
                <a:gd name="T19" fmla="*/ 105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114"/>
                <a:gd name="T32" fmla="*/ 124 w 12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114">
                  <a:moveTo>
                    <a:pt x="116" y="105"/>
                  </a:moveTo>
                  <a:lnTo>
                    <a:pt x="121" y="102"/>
                  </a:lnTo>
                  <a:lnTo>
                    <a:pt x="6" y="0"/>
                  </a:lnTo>
                  <a:lnTo>
                    <a:pt x="0" y="6"/>
                  </a:lnTo>
                  <a:lnTo>
                    <a:pt x="119" y="108"/>
                  </a:lnTo>
                  <a:lnTo>
                    <a:pt x="124" y="102"/>
                  </a:lnTo>
                  <a:lnTo>
                    <a:pt x="119" y="108"/>
                  </a:lnTo>
                  <a:lnTo>
                    <a:pt x="124" y="114"/>
                  </a:lnTo>
                  <a:lnTo>
                    <a:pt x="124" y="102"/>
                  </a:lnTo>
                  <a:lnTo>
                    <a:pt x="1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0" name="Freeform 71"/>
            <p:cNvSpPr>
              <a:spLocks/>
            </p:cNvSpPr>
            <p:nvPr/>
          </p:nvSpPr>
          <p:spPr bwMode="auto">
            <a:xfrm>
              <a:off x="412" y="593"/>
              <a:ext cx="92" cy="505"/>
            </a:xfrm>
            <a:custGeom>
              <a:avLst/>
              <a:gdLst>
                <a:gd name="T0" fmla="*/ 92 w 92"/>
                <a:gd name="T1" fmla="*/ 505 h 505"/>
                <a:gd name="T2" fmla="*/ 92 w 92"/>
                <a:gd name="T3" fmla="*/ 0 h 505"/>
                <a:gd name="T4" fmla="*/ 0 w 92"/>
                <a:gd name="T5" fmla="*/ 376 h 505"/>
                <a:gd name="T6" fmla="*/ 92 w 92"/>
                <a:gd name="T7" fmla="*/ 505 h 505"/>
                <a:gd name="T8" fmla="*/ 0 60000 65536"/>
                <a:gd name="T9" fmla="*/ 0 60000 65536"/>
                <a:gd name="T10" fmla="*/ 0 60000 65536"/>
                <a:gd name="T11" fmla="*/ 0 60000 65536"/>
                <a:gd name="T12" fmla="*/ 0 w 92"/>
                <a:gd name="T13" fmla="*/ 0 h 505"/>
                <a:gd name="T14" fmla="*/ 92 w 92"/>
                <a:gd name="T15" fmla="*/ 505 h 505"/>
              </a:gdLst>
              <a:ahLst/>
              <a:cxnLst>
                <a:cxn ang="T8">
                  <a:pos x="T0" y="T1"/>
                </a:cxn>
                <a:cxn ang="T9">
                  <a:pos x="T2" y="T3"/>
                </a:cxn>
                <a:cxn ang="T10">
                  <a:pos x="T4" y="T5"/>
                </a:cxn>
                <a:cxn ang="T11">
                  <a:pos x="T6" y="T7"/>
                </a:cxn>
              </a:cxnLst>
              <a:rect l="T12" t="T13" r="T14" b="T15"/>
              <a:pathLst>
                <a:path w="92" h="505">
                  <a:moveTo>
                    <a:pt x="92" y="505"/>
                  </a:moveTo>
                  <a:lnTo>
                    <a:pt x="92" y="0"/>
                  </a:lnTo>
                  <a:lnTo>
                    <a:pt x="0" y="376"/>
                  </a:lnTo>
                  <a:lnTo>
                    <a:pt x="92" y="505"/>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1" name="Freeform 72"/>
            <p:cNvSpPr>
              <a:spLocks/>
            </p:cNvSpPr>
            <p:nvPr/>
          </p:nvSpPr>
          <p:spPr bwMode="auto">
            <a:xfrm>
              <a:off x="501" y="565"/>
              <a:ext cx="6" cy="533"/>
            </a:xfrm>
            <a:custGeom>
              <a:avLst/>
              <a:gdLst>
                <a:gd name="T0" fmla="*/ 6 w 6"/>
                <a:gd name="T1" fmla="*/ 28 h 533"/>
                <a:gd name="T2" fmla="*/ 0 w 6"/>
                <a:gd name="T3" fmla="*/ 28 h 533"/>
                <a:gd name="T4" fmla="*/ 0 w 6"/>
                <a:gd name="T5" fmla="*/ 533 h 533"/>
                <a:gd name="T6" fmla="*/ 6 w 6"/>
                <a:gd name="T7" fmla="*/ 533 h 533"/>
                <a:gd name="T8" fmla="*/ 6 w 6"/>
                <a:gd name="T9" fmla="*/ 28 h 533"/>
                <a:gd name="T10" fmla="*/ 0 w 6"/>
                <a:gd name="T11" fmla="*/ 28 h 533"/>
                <a:gd name="T12" fmla="*/ 6 w 6"/>
                <a:gd name="T13" fmla="*/ 28 h 533"/>
                <a:gd name="T14" fmla="*/ 6 w 6"/>
                <a:gd name="T15" fmla="*/ 0 h 533"/>
                <a:gd name="T16" fmla="*/ 0 w 6"/>
                <a:gd name="T17" fmla="*/ 28 h 533"/>
                <a:gd name="T18" fmla="*/ 6 w 6"/>
                <a:gd name="T19" fmla="*/ 28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6" y="28"/>
                  </a:moveTo>
                  <a:lnTo>
                    <a:pt x="0" y="28"/>
                  </a:lnTo>
                  <a:lnTo>
                    <a:pt x="0" y="533"/>
                  </a:lnTo>
                  <a:lnTo>
                    <a:pt x="6" y="533"/>
                  </a:lnTo>
                  <a:lnTo>
                    <a:pt x="6" y="28"/>
                  </a:lnTo>
                  <a:lnTo>
                    <a:pt x="0" y="28"/>
                  </a:lnTo>
                  <a:lnTo>
                    <a:pt x="6" y="28"/>
                  </a:lnTo>
                  <a:lnTo>
                    <a:pt x="6"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2" name="Freeform 73"/>
            <p:cNvSpPr>
              <a:spLocks/>
            </p:cNvSpPr>
            <p:nvPr/>
          </p:nvSpPr>
          <p:spPr bwMode="auto">
            <a:xfrm>
              <a:off x="410" y="593"/>
              <a:ext cx="97" cy="379"/>
            </a:xfrm>
            <a:custGeom>
              <a:avLst/>
              <a:gdLst>
                <a:gd name="T0" fmla="*/ 5 w 97"/>
                <a:gd name="T1" fmla="*/ 373 h 379"/>
                <a:gd name="T2" fmla="*/ 8 w 97"/>
                <a:gd name="T3" fmla="*/ 376 h 379"/>
                <a:gd name="T4" fmla="*/ 97 w 97"/>
                <a:gd name="T5" fmla="*/ 0 h 379"/>
                <a:gd name="T6" fmla="*/ 91 w 97"/>
                <a:gd name="T7" fmla="*/ 0 h 379"/>
                <a:gd name="T8" fmla="*/ 0 w 97"/>
                <a:gd name="T9" fmla="*/ 376 h 379"/>
                <a:gd name="T10" fmla="*/ 0 w 97"/>
                <a:gd name="T11" fmla="*/ 379 h 379"/>
                <a:gd name="T12" fmla="*/ 0 w 97"/>
                <a:gd name="T13" fmla="*/ 376 h 379"/>
                <a:gd name="T14" fmla="*/ 0 w 97"/>
                <a:gd name="T15" fmla="*/ 376 h 379"/>
                <a:gd name="T16" fmla="*/ 0 w 97"/>
                <a:gd name="T17" fmla="*/ 379 h 379"/>
                <a:gd name="T18" fmla="*/ 5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5" y="373"/>
                  </a:moveTo>
                  <a:lnTo>
                    <a:pt x="8" y="376"/>
                  </a:lnTo>
                  <a:lnTo>
                    <a:pt x="97" y="0"/>
                  </a:lnTo>
                  <a:lnTo>
                    <a:pt x="91" y="0"/>
                  </a:lnTo>
                  <a:lnTo>
                    <a:pt x="0" y="376"/>
                  </a:lnTo>
                  <a:lnTo>
                    <a:pt x="0" y="379"/>
                  </a:lnTo>
                  <a:lnTo>
                    <a:pt x="0" y="376"/>
                  </a:lnTo>
                  <a:lnTo>
                    <a:pt x="0" y="379"/>
                  </a:lnTo>
                  <a:lnTo>
                    <a:pt x="5"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3" name="Freeform 74"/>
            <p:cNvSpPr>
              <a:spLocks/>
            </p:cNvSpPr>
            <p:nvPr/>
          </p:nvSpPr>
          <p:spPr bwMode="auto">
            <a:xfrm>
              <a:off x="410" y="966"/>
              <a:ext cx="97" cy="144"/>
            </a:xfrm>
            <a:custGeom>
              <a:avLst/>
              <a:gdLst>
                <a:gd name="T0" fmla="*/ 91 w 97"/>
                <a:gd name="T1" fmla="*/ 132 h 144"/>
                <a:gd name="T2" fmla="*/ 97 w 97"/>
                <a:gd name="T3" fmla="*/ 132 h 144"/>
                <a:gd name="T4" fmla="*/ 5 w 97"/>
                <a:gd name="T5" fmla="*/ 0 h 144"/>
                <a:gd name="T6" fmla="*/ 0 w 97"/>
                <a:gd name="T7" fmla="*/ 6 h 144"/>
                <a:gd name="T8" fmla="*/ 91 w 97"/>
                <a:gd name="T9" fmla="*/ 135 h 144"/>
                <a:gd name="T10" fmla="*/ 97 w 97"/>
                <a:gd name="T11" fmla="*/ 132 h 144"/>
                <a:gd name="T12" fmla="*/ 91 w 97"/>
                <a:gd name="T13" fmla="*/ 135 h 144"/>
                <a:gd name="T14" fmla="*/ 97 w 97"/>
                <a:gd name="T15" fmla="*/ 144 h 144"/>
                <a:gd name="T16" fmla="*/ 97 w 97"/>
                <a:gd name="T17" fmla="*/ 132 h 144"/>
                <a:gd name="T18" fmla="*/ 91 w 97"/>
                <a:gd name="T19" fmla="*/ 13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4"/>
                <a:gd name="T32" fmla="*/ 97 w 97"/>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4">
                  <a:moveTo>
                    <a:pt x="91" y="132"/>
                  </a:moveTo>
                  <a:lnTo>
                    <a:pt x="97" y="132"/>
                  </a:lnTo>
                  <a:lnTo>
                    <a:pt x="5" y="0"/>
                  </a:lnTo>
                  <a:lnTo>
                    <a:pt x="0" y="6"/>
                  </a:lnTo>
                  <a:lnTo>
                    <a:pt x="91" y="135"/>
                  </a:lnTo>
                  <a:lnTo>
                    <a:pt x="97" y="132"/>
                  </a:lnTo>
                  <a:lnTo>
                    <a:pt x="91" y="135"/>
                  </a:lnTo>
                  <a:lnTo>
                    <a:pt x="97" y="144"/>
                  </a:lnTo>
                  <a:lnTo>
                    <a:pt x="97" y="132"/>
                  </a:lnTo>
                  <a:lnTo>
                    <a:pt x="91"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4" name="Freeform 75"/>
            <p:cNvSpPr>
              <a:spLocks/>
            </p:cNvSpPr>
            <p:nvPr/>
          </p:nvSpPr>
          <p:spPr bwMode="auto">
            <a:xfrm>
              <a:off x="329" y="593"/>
              <a:ext cx="175" cy="490"/>
            </a:xfrm>
            <a:custGeom>
              <a:avLst/>
              <a:gdLst>
                <a:gd name="T0" fmla="*/ 56 w 175"/>
                <a:gd name="T1" fmla="*/ 490 h 490"/>
                <a:gd name="T2" fmla="*/ 175 w 175"/>
                <a:gd name="T3" fmla="*/ 0 h 490"/>
                <a:gd name="T4" fmla="*/ 0 w 175"/>
                <a:gd name="T5" fmla="*/ 336 h 490"/>
                <a:gd name="T6" fmla="*/ 56 w 175"/>
                <a:gd name="T7" fmla="*/ 490 h 490"/>
                <a:gd name="T8" fmla="*/ 0 60000 65536"/>
                <a:gd name="T9" fmla="*/ 0 60000 65536"/>
                <a:gd name="T10" fmla="*/ 0 60000 65536"/>
                <a:gd name="T11" fmla="*/ 0 60000 65536"/>
                <a:gd name="T12" fmla="*/ 0 w 175"/>
                <a:gd name="T13" fmla="*/ 0 h 490"/>
                <a:gd name="T14" fmla="*/ 175 w 175"/>
                <a:gd name="T15" fmla="*/ 490 h 490"/>
              </a:gdLst>
              <a:ahLst/>
              <a:cxnLst>
                <a:cxn ang="T8">
                  <a:pos x="T0" y="T1"/>
                </a:cxn>
                <a:cxn ang="T9">
                  <a:pos x="T2" y="T3"/>
                </a:cxn>
                <a:cxn ang="T10">
                  <a:pos x="T4" y="T5"/>
                </a:cxn>
                <a:cxn ang="T11">
                  <a:pos x="T6" y="T7"/>
                </a:cxn>
              </a:cxnLst>
              <a:rect l="T12" t="T13" r="T14" b="T15"/>
              <a:pathLst>
                <a:path w="175" h="490">
                  <a:moveTo>
                    <a:pt x="56" y="490"/>
                  </a:moveTo>
                  <a:lnTo>
                    <a:pt x="175" y="0"/>
                  </a:lnTo>
                  <a:lnTo>
                    <a:pt x="0" y="336"/>
                  </a:lnTo>
                  <a:lnTo>
                    <a:pt x="5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5" name="Freeform 76"/>
            <p:cNvSpPr>
              <a:spLocks/>
            </p:cNvSpPr>
            <p:nvPr/>
          </p:nvSpPr>
          <p:spPr bwMode="auto">
            <a:xfrm>
              <a:off x="383" y="571"/>
              <a:ext cx="129" cy="512"/>
            </a:xfrm>
            <a:custGeom>
              <a:avLst/>
              <a:gdLst>
                <a:gd name="T0" fmla="*/ 124 w 129"/>
                <a:gd name="T1" fmla="*/ 25 h 512"/>
                <a:gd name="T2" fmla="*/ 118 w 129"/>
                <a:gd name="T3" fmla="*/ 22 h 512"/>
                <a:gd name="T4" fmla="*/ 0 w 129"/>
                <a:gd name="T5" fmla="*/ 509 h 512"/>
                <a:gd name="T6" fmla="*/ 5 w 129"/>
                <a:gd name="T7" fmla="*/ 512 h 512"/>
                <a:gd name="T8" fmla="*/ 124 w 129"/>
                <a:gd name="T9" fmla="*/ 22 h 512"/>
                <a:gd name="T10" fmla="*/ 118 w 129"/>
                <a:gd name="T11" fmla="*/ 19 h 512"/>
                <a:gd name="T12" fmla="*/ 124 w 129"/>
                <a:gd name="T13" fmla="*/ 22 h 512"/>
                <a:gd name="T14" fmla="*/ 129 w 129"/>
                <a:gd name="T15" fmla="*/ 0 h 512"/>
                <a:gd name="T16" fmla="*/ 118 w 129"/>
                <a:gd name="T17" fmla="*/ 19 h 512"/>
                <a:gd name="T18" fmla="*/ 124 w 129"/>
                <a:gd name="T19" fmla="*/ 25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124" y="25"/>
                  </a:moveTo>
                  <a:lnTo>
                    <a:pt x="118" y="22"/>
                  </a:lnTo>
                  <a:lnTo>
                    <a:pt x="0" y="509"/>
                  </a:lnTo>
                  <a:lnTo>
                    <a:pt x="5" y="512"/>
                  </a:lnTo>
                  <a:lnTo>
                    <a:pt x="124" y="22"/>
                  </a:lnTo>
                  <a:lnTo>
                    <a:pt x="118" y="19"/>
                  </a:lnTo>
                  <a:lnTo>
                    <a:pt x="124" y="22"/>
                  </a:lnTo>
                  <a:lnTo>
                    <a:pt x="129" y="0"/>
                  </a:lnTo>
                  <a:lnTo>
                    <a:pt x="118" y="19"/>
                  </a:lnTo>
                  <a:lnTo>
                    <a:pt x="12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6" name="Freeform 77"/>
            <p:cNvSpPr>
              <a:spLocks/>
            </p:cNvSpPr>
            <p:nvPr/>
          </p:nvSpPr>
          <p:spPr bwMode="auto">
            <a:xfrm>
              <a:off x="326" y="590"/>
              <a:ext cx="181" cy="342"/>
            </a:xfrm>
            <a:custGeom>
              <a:avLst/>
              <a:gdLst>
                <a:gd name="T0" fmla="*/ 5 w 181"/>
                <a:gd name="T1" fmla="*/ 336 h 342"/>
                <a:gd name="T2" fmla="*/ 5 w 181"/>
                <a:gd name="T3" fmla="*/ 342 h 342"/>
                <a:gd name="T4" fmla="*/ 181 w 181"/>
                <a:gd name="T5" fmla="*/ 6 h 342"/>
                <a:gd name="T6" fmla="*/ 175 w 181"/>
                <a:gd name="T7" fmla="*/ 0 h 342"/>
                <a:gd name="T8" fmla="*/ 0 w 181"/>
                <a:gd name="T9" fmla="*/ 336 h 342"/>
                <a:gd name="T10" fmla="*/ 0 w 181"/>
                <a:gd name="T11" fmla="*/ 339 h 342"/>
                <a:gd name="T12" fmla="*/ 0 w 181"/>
                <a:gd name="T13" fmla="*/ 336 h 342"/>
                <a:gd name="T14" fmla="*/ 0 w 181"/>
                <a:gd name="T15" fmla="*/ 339 h 342"/>
                <a:gd name="T16" fmla="*/ 0 w 181"/>
                <a:gd name="T17" fmla="*/ 339 h 342"/>
                <a:gd name="T18" fmla="*/ 5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5" y="336"/>
                  </a:moveTo>
                  <a:lnTo>
                    <a:pt x="5" y="342"/>
                  </a:lnTo>
                  <a:lnTo>
                    <a:pt x="181" y="6"/>
                  </a:lnTo>
                  <a:lnTo>
                    <a:pt x="175" y="0"/>
                  </a:lnTo>
                  <a:lnTo>
                    <a:pt x="0" y="336"/>
                  </a:lnTo>
                  <a:lnTo>
                    <a:pt x="0" y="339"/>
                  </a:lnTo>
                  <a:lnTo>
                    <a:pt x="0" y="336"/>
                  </a:lnTo>
                  <a:lnTo>
                    <a:pt x="0" y="339"/>
                  </a:lnTo>
                  <a:lnTo>
                    <a:pt x="5"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7" name="Freeform 78"/>
            <p:cNvSpPr>
              <a:spLocks/>
            </p:cNvSpPr>
            <p:nvPr/>
          </p:nvSpPr>
          <p:spPr bwMode="auto">
            <a:xfrm>
              <a:off x="326" y="926"/>
              <a:ext cx="62" cy="166"/>
            </a:xfrm>
            <a:custGeom>
              <a:avLst/>
              <a:gdLst>
                <a:gd name="T0" fmla="*/ 57 w 62"/>
                <a:gd name="T1" fmla="*/ 154 h 166"/>
                <a:gd name="T2" fmla="*/ 62 w 62"/>
                <a:gd name="T3" fmla="*/ 154 h 166"/>
                <a:gd name="T4" fmla="*/ 5 w 62"/>
                <a:gd name="T5" fmla="*/ 0 h 166"/>
                <a:gd name="T6" fmla="*/ 0 w 62"/>
                <a:gd name="T7" fmla="*/ 3 h 166"/>
                <a:gd name="T8" fmla="*/ 57 w 62"/>
                <a:gd name="T9" fmla="*/ 157 h 166"/>
                <a:gd name="T10" fmla="*/ 62 w 62"/>
                <a:gd name="T11" fmla="*/ 157 h 166"/>
                <a:gd name="T12" fmla="*/ 57 w 62"/>
                <a:gd name="T13" fmla="*/ 157 h 166"/>
                <a:gd name="T14" fmla="*/ 59 w 62"/>
                <a:gd name="T15" fmla="*/ 166 h 166"/>
                <a:gd name="T16" fmla="*/ 62 w 62"/>
                <a:gd name="T17" fmla="*/ 157 h 166"/>
                <a:gd name="T18" fmla="*/ 57 w 62"/>
                <a:gd name="T19" fmla="*/ 154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57" y="154"/>
                  </a:moveTo>
                  <a:lnTo>
                    <a:pt x="62" y="154"/>
                  </a:lnTo>
                  <a:lnTo>
                    <a:pt x="5" y="0"/>
                  </a:lnTo>
                  <a:lnTo>
                    <a:pt x="0" y="3"/>
                  </a:lnTo>
                  <a:lnTo>
                    <a:pt x="57" y="157"/>
                  </a:lnTo>
                  <a:lnTo>
                    <a:pt x="62" y="157"/>
                  </a:lnTo>
                  <a:lnTo>
                    <a:pt x="57" y="157"/>
                  </a:lnTo>
                  <a:lnTo>
                    <a:pt x="59" y="166"/>
                  </a:lnTo>
                  <a:lnTo>
                    <a:pt x="62" y="157"/>
                  </a:lnTo>
                  <a:lnTo>
                    <a:pt x="57"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8" name="Freeform 79"/>
            <p:cNvSpPr>
              <a:spLocks/>
            </p:cNvSpPr>
            <p:nvPr/>
          </p:nvSpPr>
          <p:spPr bwMode="auto">
            <a:xfrm>
              <a:off x="259" y="593"/>
              <a:ext cx="245" cy="439"/>
            </a:xfrm>
            <a:custGeom>
              <a:avLst/>
              <a:gdLst>
                <a:gd name="T0" fmla="*/ 19 w 245"/>
                <a:gd name="T1" fmla="*/ 439 h 439"/>
                <a:gd name="T2" fmla="*/ 245 w 245"/>
                <a:gd name="T3" fmla="*/ 0 h 439"/>
                <a:gd name="T4" fmla="*/ 0 w 245"/>
                <a:gd name="T5" fmla="*/ 273 h 439"/>
                <a:gd name="T6" fmla="*/ 19 w 245"/>
                <a:gd name="T7" fmla="*/ 439 h 439"/>
                <a:gd name="T8" fmla="*/ 0 60000 65536"/>
                <a:gd name="T9" fmla="*/ 0 60000 65536"/>
                <a:gd name="T10" fmla="*/ 0 60000 65536"/>
                <a:gd name="T11" fmla="*/ 0 60000 65536"/>
                <a:gd name="T12" fmla="*/ 0 w 245"/>
                <a:gd name="T13" fmla="*/ 0 h 439"/>
                <a:gd name="T14" fmla="*/ 245 w 245"/>
                <a:gd name="T15" fmla="*/ 439 h 439"/>
              </a:gdLst>
              <a:ahLst/>
              <a:cxnLst>
                <a:cxn ang="T8">
                  <a:pos x="T0" y="T1"/>
                </a:cxn>
                <a:cxn ang="T9">
                  <a:pos x="T2" y="T3"/>
                </a:cxn>
                <a:cxn ang="T10">
                  <a:pos x="T4" y="T5"/>
                </a:cxn>
                <a:cxn ang="T11">
                  <a:pos x="T6" y="T7"/>
                </a:cxn>
              </a:cxnLst>
              <a:rect l="T12" t="T13" r="T14" b="T15"/>
              <a:pathLst>
                <a:path w="245" h="439">
                  <a:moveTo>
                    <a:pt x="19" y="439"/>
                  </a:moveTo>
                  <a:lnTo>
                    <a:pt x="245" y="0"/>
                  </a:lnTo>
                  <a:lnTo>
                    <a:pt x="0" y="273"/>
                  </a:lnTo>
                  <a:lnTo>
                    <a:pt x="19"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9" name="Freeform 80"/>
            <p:cNvSpPr>
              <a:spLocks/>
            </p:cNvSpPr>
            <p:nvPr/>
          </p:nvSpPr>
          <p:spPr bwMode="auto">
            <a:xfrm>
              <a:off x="275" y="574"/>
              <a:ext cx="242" cy="458"/>
            </a:xfrm>
            <a:custGeom>
              <a:avLst/>
              <a:gdLst>
                <a:gd name="T0" fmla="*/ 232 w 242"/>
                <a:gd name="T1" fmla="*/ 22 h 458"/>
                <a:gd name="T2" fmla="*/ 226 w 242"/>
                <a:gd name="T3" fmla="*/ 16 h 458"/>
                <a:gd name="T4" fmla="*/ 0 w 242"/>
                <a:gd name="T5" fmla="*/ 455 h 458"/>
                <a:gd name="T6" fmla="*/ 5 w 242"/>
                <a:gd name="T7" fmla="*/ 458 h 458"/>
                <a:gd name="T8" fmla="*/ 232 w 242"/>
                <a:gd name="T9" fmla="*/ 22 h 458"/>
                <a:gd name="T10" fmla="*/ 226 w 242"/>
                <a:gd name="T11" fmla="*/ 16 h 458"/>
                <a:gd name="T12" fmla="*/ 232 w 242"/>
                <a:gd name="T13" fmla="*/ 22 h 458"/>
                <a:gd name="T14" fmla="*/ 242 w 242"/>
                <a:gd name="T15" fmla="*/ 0 h 458"/>
                <a:gd name="T16" fmla="*/ 226 w 242"/>
                <a:gd name="T17" fmla="*/ 16 h 458"/>
                <a:gd name="T18" fmla="*/ 232 w 242"/>
                <a:gd name="T19" fmla="*/ 22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458"/>
                <a:gd name="T32" fmla="*/ 242 w 242"/>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458">
                  <a:moveTo>
                    <a:pt x="232" y="22"/>
                  </a:moveTo>
                  <a:lnTo>
                    <a:pt x="226" y="16"/>
                  </a:lnTo>
                  <a:lnTo>
                    <a:pt x="0" y="455"/>
                  </a:lnTo>
                  <a:lnTo>
                    <a:pt x="5" y="458"/>
                  </a:lnTo>
                  <a:lnTo>
                    <a:pt x="232" y="22"/>
                  </a:lnTo>
                  <a:lnTo>
                    <a:pt x="226" y="16"/>
                  </a:lnTo>
                  <a:lnTo>
                    <a:pt x="232" y="22"/>
                  </a:lnTo>
                  <a:lnTo>
                    <a:pt x="242" y="0"/>
                  </a:lnTo>
                  <a:lnTo>
                    <a:pt x="226" y="16"/>
                  </a:lnTo>
                  <a:lnTo>
                    <a:pt x="23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0" name="Freeform 81"/>
            <p:cNvSpPr>
              <a:spLocks/>
            </p:cNvSpPr>
            <p:nvPr/>
          </p:nvSpPr>
          <p:spPr bwMode="auto">
            <a:xfrm>
              <a:off x="253" y="590"/>
              <a:ext cx="254" cy="279"/>
            </a:xfrm>
            <a:custGeom>
              <a:avLst/>
              <a:gdLst>
                <a:gd name="T0" fmla="*/ 8 w 254"/>
                <a:gd name="T1" fmla="*/ 276 h 279"/>
                <a:gd name="T2" fmla="*/ 6 w 254"/>
                <a:gd name="T3" fmla="*/ 279 h 279"/>
                <a:gd name="T4" fmla="*/ 254 w 254"/>
                <a:gd name="T5" fmla="*/ 6 h 279"/>
                <a:gd name="T6" fmla="*/ 248 w 254"/>
                <a:gd name="T7" fmla="*/ 0 h 279"/>
                <a:gd name="T8" fmla="*/ 3 w 254"/>
                <a:gd name="T9" fmla="*/ 276 h 279"/>
                <a:gd name="T10" fmla="*/ 0 w 254"/>
                <a:gd name="T11" fmla="*/ 279 h 279"/>
                <a:gd name="T12" fmla="*/ 3 w 254"/>
                <a:gd name="T13" fmla="*/ 276 h 279"/>
                <a:gd name="T14" fmla="*/ 0 w 254"/>
                <a:gd name="T15" fmla="*/ 276 h 279"/>
                <a:gd name="T16" fmla="*/ 0 w 254"/>
                <a:gd name="T17" fmla="*/ 279 h 279"/>
                <a:gd name="T18" fmla="*/ 8 w 254"/>
                <a:gd name="T19" fmla="*/ 276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79"/>
                <a:gd name="T32" fmla="*/ 254 w 254"/>
                <a:gd name="T33" fmla="*/ 279 h 2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79">
                  <a:moveTo>
                    <a:pt x="8" y="276"/>
                  </a:moveTo>
                  <a:lnTo>
                    <a:pt x="6" y="279"/>
                  </a:lnTo>
                  <a:lnTo>
                    <a:pt x="254" y="6"/>
                  </a:lnTo>
                  <a:lnTo>
                    <a:pt x="248" y="0"/>
                  </a:lnTo>
                  <a:lnTo>
                    <a:pt x="3" y="276"/>
                  </a:lnTo>
                  <a:lnTo>
                    <a:pt x="0" y="279"/>
                  </a:lnTo>
                  <a:lnTo>
                    <a:pt x="3" y="276"/>
                  </a:lnTo>
                  <a:lnTo>
                    <a:pt x="0" y="276"/>
                  </a:lnTo>
                  <a:lnTo>
                    <a:pt x="0" y="279"/>
                  </a:lnTo>
                  <a:lnTo>
                    <a:pt x="8" y="2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1" name="Freeform 82"/>
            <p:cNvSpPr>
              <a:spLocks/>
            </p:cNvSpPr>
            <p:nvPr/>
          </p:nvSpPr>
          <p:spPr bwMode="auto">
            <a:xfrm>
              <a:off x="253" y="866"/>
              <a:ext cx="27" cy="175"/>
            </a:xfrm>
            <a:custGeom>
              <a:avLst/>
              <a:gdLst>
                <a:gd name="T0" fmla="*/ 22 w 27"/>
                <a:gd name="T1" fmla="*/ 163 h 175"/>
                <a:gd name="T2" fmla="*/ 27 w 27"/>
                <a:gd name="T3" fmla="*/ 166 h 175"/>
                <a:gd name="T4" fmla="*/ 8 w 27"/>
                <a:gd name="T5" fmla="*/ 0 h 175"/>
                <a:gd name="T6" fmla="*/ 0 w 27"/>
                <a:gd name="T7" fmla="*/ 3 h 175"/>
                <a:gd name="T8" fmla="*/ 19 w 27"/>
                <a:gd name="T9" fmla="*/ 166 h 175"/>
                <a:gd name="T10" fmla="*/ 27 w 27"/>
                <a:gd name="T11" fmla="*/ 166 h 175"/>
                <a:gd name="T12" fmla="*/ 19 w 27"/>
                <a:gd name="T13" fmla="*/ 166 h 175"/>
                <a:gd name="T14" fmla="*/ 22 w 27"/>
                <a:gd name="T15" fmla="*/ 175 h 175"/>
                <a:gd name="T16" fmla="*/ 27 w 27"/>
                <a:gd name="T17" fmla="*/ 166 h 175"/>
                <a:gd name="T18" fmla="*/ 22 w 27"/>
                <a:gd name="T19" fmla="*/ 16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5"/>
                <a:gd name="T32" fmla="*/ 27 w 27"/>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5">
                  <a:moveTo>
                    <a:pt x="22" y="163"/>
                  </a:moveTo>
                  <a:lnTo>
                    <a:pt x="27" y="166"/>
                  </a:lnTo>
                  <a:lnTo>
                    <a:pt x="8" y="0"/>
                  </a:lnTo>
                  <a:lnTo>
                    <a:pt x="0" y="3"/>
                  </a:lnTo>
                  <a:lnTo>
                    <a:pt x="19" y="166"/>
                  </a:lnTo>
                  <a:lnTo>
                    <a:pt x="27" y="166"/>
                  </a:lnTo>
                  <a:lnTo>
                    <a:pt x="19" y="166"/>
                  </a:lnTo>
                  <a:lnTo>
                    <a:pt x="22" y="175"/>
                  </a:lnTo>
                  <a:lnTo>
                    <a:pt x="27" y="166"/>
                  </a:lnTo>
                  <a:lnTo>
                    <a:pt x="22"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2" name="Freeform 83"/>
            <p:cNvSpPr>
              <a:spLocks/>
            </p:cNvSpPr>
            <p:nvPr/>
          </p:nvSpPr>
          <p:spPr bwMode="auto">
            <a:xfrm>
              <a:off x="183" y="593"/>
              <a:ext cx="321" cy="357"/>
            </a:xfrm>
            <a:custGeom>
              <a:avLst/>
              <a:gdLst>
                <a:gd name="T0" fmla="*/ 0 w 321"/>
                <a:gd name="T1" fmla="*/ 357 h 357"/>
                <a:gd name="T2" fmla="*/ 321 w 321"/>
                <a:gd name="T3" fmla="*/ 0 h 357"/>
                <a:gd name="T4" fmla="*/ 19 w 321"/>
                <a:gd name="T5" fmla="*/ 195 h 357"/>
                <a:gd name="T6" fmla="*/ 0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0" y="357"/>
                  </a:moveTo>
                  <a:lnTo>
                    <a:pt x="321" y="0"/>
                  </a:lnTo>
                  <a:lnTo>
                    <a:pt x="19" y="195"/>
                  </a:lnTo>
                  <a:lnTo>
                    <a:pt x="0"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3" name="Freeform 84"/>
            <p:cNvSpPr>
              <a:spLocks/>
            </p:cNvSpPr>
            <p:nvPr/>
          </p:nvSpPr>
          <p:spPr bwMode="auto">
            <a:xfrm>
              <a:off x="181" y="578"/>
              <a:ext cx="342" cy="375"/>
            </a:xfrm>
            <a:custGeom>
              <a:avLst/>
              <a:gdLst>
                <a:gd name="T0" fmla="*/ 323 w 342"/>
                <a:gd name="T1" fmla="*/ 18 h 375"/>
                <a:gd name="T2" fmla="*/ 320 w 342"/>
                <a:gd name="T3" fmla="*/ 12 h 375"/>
                <a:gd name="T4" fmla="*/ 0 w 342"/>
                <a:gd name="T5" fmla="*/ 369 h 375"/>
                <a:gd name="T6" fmla="*/ 5 w 342"/>
                <a:gd name="T7" fmla="*/ 375 h 375"/>
                <a:gd name="T8" fmla="*/ 326 w 342"/>
                <a:gd name="T9" fmla="*/ 18 h 375"/>
                <a:gd name="T10" fmla="*/ 320 w 342"/>
                <a:gd name="T11" fmla="*/ 12 h 375"/>
                <a:gd name="T12" fmla="*/ 326 w 342"/>
                <a:gd name="T13" fmla="*/ 18 h 375"/>
                <a:gd name="T14" fmla="*/ 342 w 342"/>
                <a:gd name="T15" fmla="*/ 0 h 375"/>
                <a:gd name="T16" fmla="*/ 320 w 342"/>
                <a:gd name="T17" fmla="*/ 12 h 375"/>
                <a:gd name="T18" fmla="*/ 323 w 342"/>
                <a:gd name="T19" fmla="*/ 18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5"/>
                <a:gd name="T32" fmla="*/ 342 w 34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5">
                  <a:moveTo>
                    <a:pt x="323" y="18"/>
                  </a:moveTo>
                  <a:lnTo>
                    <a:pt x="320" y="12"/>
                  </a:lnTo>
                  <a:lnTo>
                    <a:pt x="0" y="369"/>
                  </a:lnTo>
                  <a:lnTo>
                    <a:pt x="5" y="375"/>
                  </a:lnTo>
                  <a:lnTo>
                    <a:pt x="326" y="18"/>
                  </a:lnTo>
                  <a:lnTo>
                    <a:pt x="320" y="12"/>
                  </a:lnTo>
                  <a:lnTo>
                    <a:pt x="326" y="18"/>
                  </a:lnTo>
                  <a:lnTo>
                    <a:pt x="342" y="0"/>
                  </a:lnTo>
                  <a:lnTo>
                    <a:pt x="320" y="12"/>
                  </a:lnTo>
                  <a:lnTo>
                    <a:pt x="32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4" name="Freeform 85"/>
            <p:cNvSpPr>
              <a:spLocks/>
            </p:cNvSpPr>
            <p:nvPr/>
          </p:nvSpPr>
          <p:spPr bwMode="auto">
            <a:xfrm>
              <a:off x="199" y="590"/>
              <a:ext cx="305" cy="201"/>
            </a:xfrm>
            <a:custGeom>
              <a:avLst/>
              <a:gdLst>
                <a:gd name="T0" fmla="*/ 6 w 305"/>
                <a:gd name="T1" fmla="*/ 198 h 201"/>
                <a:gd name="T2" fmla="*/ 6 w 305"/>
                <a:gd name="T3" fmla="*/ 201 h 201"/>
                <a:gd name="T4" fmla="*/ 305 w 305"/>
                <a:gd name="T5" fmla="*/ 6 h 201"/>
                <a:gd name="T6" fmla="*/ 302 w 305"/>
                <a:gd name="T7" fmla="*/ 0 h 201"/>
                <a:gd name="T8" fmla="*/ 0 w 305"/>
                <a:gd name="T9" fmla="*/ 195 h 201"/>
                <a:gd name="T10" fmla="*/ 0 w 305"/>
                <a:gd name="T11" fmla="*/ 198 h 201"/>
                <a:gd name="T12" fmla="*/ 0 w 305"/>
                <a:gd name="T13" fmla="*/ 195 h 201"/>
                <a:gd name="T14" fmla="*/ 0 w 305"/>
                <a:gd name="T15" fmla="*/ 195 h 201"/>
                <a:gd name="T16" fmla="*/ 0 w 305"/>
                <a:gd name="T17" fmla="*/ 198 h 201"/>
                <a:gd name="T18" fmla="*/ 6 w 305"/>
                <a:gd name="T19" fmla="*/ 198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6" y="198"/>
                  </a:moveTo>
                  <a:lnTo>
                    <a:pt x="6" y="201"/>
                  </a:lnTo>
                  <a:lnTo>
                    <a:pt x="305" y="6"/>
                  </a:lnTo>
                  <a:lnTo>
                    <a:pt x="302" y="0"/>
                  </a:lnTo>
                  <a:lnTo>
                    <a:pt x="0" y="195"/>
                  </a:lnTo>
                  <a:lnTo>
                    <a:pt x="0" y="198"/>
                  </a:lnTo>
                  <a:lnTo>
                    <a:pt x="0" y="195"/>
                  </a:lnTo>
                  <a:lnTo>
                    <a:pt x="0" y="198"/>
                  </a:lnTo>
                  <a:lnTo>
                    <a:pt x="6"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5" name="Freeform 86"/>
            <p:cNvSpPr>
              <a:spLocks/>
            </p:cNvSpPr>
            <p:nvPr/>
          </p:nvSpPr>
          <p:spPr bwMode="auto">
            <a:xfrm>
              <a:off x="178" y="788"/>
              <a:ext cx="27" cy="171"/>
            </a:xfrm>
            <a:custGeom>
              <a:avLst/>
              <a:gdLst>
                <a:gd name="T0" fmla="*/ 3 w 27"/>
                <a:gd name="T1" fmla="*/ 159 h 171"/>
                <a:gd name="T2" fmla="*/ 8 w 27"/>
                <a:gd name="T3" fmla="*/ 162 h 171"/>
                <a:gd name="T4" fmla="*/ 27 w 27"/>
                <a:gd name="T5" fmla="*/ 0 h 171"/>
                <a:gd name="T6" fmla="*/ 21 w 27"/>
                <a:gd name="T7" fmla="*/ 0 h 171"/>
                <a:gd name="T8" fmla="*/ 3 w 27"/>
                <a:gd name="T9" fmla="*/ 162 h 171"/>
                <a:gd name="T10" fmla="*/ 8 w 27"/>
                <a:gd name="T11" fmla="*/ 165 h 171"/>
                <a:gd name="T12" fmla="*/ 3 w 27"/>
                <a:gd name="T13" fmla="*/ 162 h 171"/>
                <a:gd name="T14" fmla="*/ 0 w 27"/>
                <a:gd name="T15" fmla="*/ 171 h 171"/>
                <a:gd name="T16" fmla="*/ 8 w 27"/>
                <a:gd name="T17" fmla="*/ 165 h 171"/>
                <a:gd name="T18" fmla="*/ 3 w 27"/>
                <a:gd name="T19" fmla="*/ 159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3" y="159"/>
                  </a:moveTo>
                  <a:lnTo>
                    <a:pt x="8" y="162"/>
                  </a:lnTo>
                  <a:lnTo>
                    <a:pt x="27" y="0"/>
                  </a:lnTo>
                  <a:lnTo>
                    <a:pt x="21" y="0"/>
                  </a:lnTo>
                  <a:lnTo>
                    <a:pt x="3" y="162"/>
                  </a:lnTo>
                  <a:lnTo>
                    <a:pt x="8" y="165"/>
                  </a:lnTo>
                  <a:lnTo>
                    <a:pt x="3" y="162"/>
                  </a:lnTo>
                  <a:lnTo>
                    <a:pt x="0" y="171"/>
                  </a:lnTo>
                  <a:lnTo>
                    <a:pt x="8" y="165"/>
                  </a:lnTo>
                  <a:lnTo>
                    <a:pt x="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6" name="Freeform 87"/>
            <p:cNvSpPr>
              <a:spLocks/>
            </p:cNvSpPr>
            <p:nvPr/>
          </p:nvSpPr>
          <p:spPr bwMode="auto">
            <a:xfrm>
              <a:off x="110" y="593"/>
              <a:ext cx="394" cy="252"/>
            </a:xfrm>
            <a:custGeom>
              <a:avLst/>
              <a:gdLst>
                <a:gd name="T0" fmla="*/ 0 w 394"/>
                <a:gd name="T1" fmla="*/ 252 h 252"/>
                <a:gd name="T2" fmla="*/ 394 w 394"/>
                <a:gd name="T3" fmla="*/ 0 h 252"/>
                <a:gd name="T4" fmla="*/ 57 w 394"/>
                <a:gd name="T5" fmla="*/ 102 h 252"/>
                <a:gd name="T6" fmla="*/ 0 w 394"/>
                <a:gd name="T7" fmla="*/ 252 h 252"/>
                <a:gd name="T8" fmla="*/ 0 60000 65536"/>
                <a:gd name="T9" fmla="*/ 0 60000 65536"/>
                <a:gd name="T10" fmla="*/ 0 60000 65536"/>
                <a:gd name="T11" fmla="*/ 0 60000 65536"/>
                <a:gd name="T12" fmla="*/ 0 w 394"/>
                <a:gd name="T13" fmla="*/ 0 h 252"/>
                <a:gd name="T14" fmla="*/ 394 w 394"/>
                <a:gd name="T15" fmla="*/ 252 h 252"/>
              </a:gdLst>
              <a:ahLst/>
              <a:cxnLst>
                <a:cxn ang="T8">
                  <a:pos x="T0" y="T1"/>
                </a:cxn>
                <a:cxn ang="T9">
                  <a:pos x="T2" y="T3"/>
                </a:cxn>
                <a:cxn ang="T10">
                  <a:pos x="T4" y="T5"/>
                </a:cxn>
                <a:cxn ang="T11">
                  <a:pos x="T6" y="T7"/>
                </a:cxn>
              </a:cxnLst>
              <a:rect l="T12" t="T13" r="T14" b="T15"/>
              <a:pathLst>
                <a:path w="394" h="252">
                  <a:moveTo>
                    <a:pt x="0" y="252"/>
                  </a:moveTo>
                  <a:lnTo>
                    <a:pt x="394" y="0"/>
                  </a:lnTo>
                  <a:lnTo>
                    <a:pt x="57" y="102"/>
                  </a:lnTo>
                  <a:lnTo>
                    <a:pt x="0"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7" name="Freeform 88"/>
            <p:cNvSpPr>
              <a:spLocks/>
            </p:cNvSpPr>
            <p:nvPr/>
          </p:nvSpPr>
          <p:spPr bwMode="auto">
            <a:xfrm>
              <a:off x="108" y="584"/>
              <a:ext cx="417" cy="264"/>
            </a:xfrm>
            <a:custGeom>
              <a:avLst/>
              <a:gdLst>
                <a:gd name="T0" fmla="*/ 396 w 417"/>
                <a:gd name="T1" fmla="*/ 12 h 264"/>
                <a:gd name="T2" fmla="*/ 393 w 417"/>
                <a:gd name="T3" fmla="*/ 6 h 264"/>
                <a:gd name="T4" fmla="*/ 0 w 417"/>
                <a:gd name="T5" fmla="*/ 258 h 264"/>
                <a:gd name="T6" fmla="*/ 5 w 417"/>
                <a:gd name="T7" fmla="*/ 264 h 264"/>
                <a:gd name="T8" fmla="*/ 396 w 417"/>
                <a:gd name="T9" fmla="*/ 12 h 264"/>
                <a:gd name="T10" fmla="*/ 396 w 417"/>
                <a:gd name="T11" fmla="*/ 6 h 264"/>
                <a:gd name="T12" fmla="*/ 396 w 417"/>
                <a:gd name="T13" fmla="*/ 12 h 264"/>
                <a:gd name="T14" fmla="*/ 417 w 417"/>
                <a:gd name="T15" fmla="*/ 0 h 264"/>
                <a:gd name="T16" fmla="*/ 396 w 417"/>
                <a:gd name="T17" fmla="*/ 6 h 264"/>
                <a:gd name="T18" fmla="*/ 396 w 417"/>
                <a:gd name="T19" fmla="*/ 12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7"/>
                <a:gd name="T31" fmla="*/ 0 h 264"/>
                <a:gd name="T32" fmla="*/ 417 w 4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7" h="264">
                  <a:moveTo>
                    <a:pt x="396" y="12"/>
                  </a:moveTo>
                  <a:lnTo>
                    <a:pt x="393" y="6"/>
                  </a:lnTo>
                  <a:lnTo>
                    <a:pt x="0" y="258"/>
                  </a:lnTo>
                  <a:lnTo>
                    <a:pt x="5" y="264"/>
                  </a:lnTo>
                  <a:lnTo>
                    <a:pt x="396" y="12"/>
                  </a:lnTo>
                  <a:lnTo>
                    <a:pt x="396" y="6"/>
                  </a:lnTo>
                  <a:lnTo>
                    <a:pt x="396" y="12"/>
                  </a:lnTo>
                  <a:lnTo>
                    <a:pt x="417" y="0"/>
                  </a:lnTo>
                  <a:lnTo>
                    <a:pt x="396" y="6"/>
                  </a:lnTo>
                  <a:lnTo>
                    <a:pt x="39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8" name="Freeform 89"/>
            <p:cNvSpPr>
              <a:spLocks/>
            </p:cNvSpPr>
            <p:nvPr/>
          </p:nvSpPr>
          <p:spPr bwMode="auto">
            <a:xfrm>
              <a:off x="164" y="590"/>
              <a:ext cx="340" cy="108"/>
            </a:xfrm>
            <a:custGeom>
              <a:avLst/>
              <a:gdLst>
                <a:gd name="T0" fmla="*/ 6 w 340"/>
                <a:gd name="T1" fmla="*/ 105 h 108"/>
                <a:gd name="T2" fmla="*/ 3 w 340"/>
                <a:gd name="T3" fmla="*/ 108 h 108"/>
                <a:gd name="T4" fmla="*/ 340 w 340"/>
                <a:gd name="T5" fmla="*/ 6 h 108"/>
                <a:gd name="T6" fmla="*/ 340 w 340"/>
                <a:gd name="T7" fmla="*/ 0 h 108"/>
                <a:gd name="T8" fmla="*/ 3 w 340"/>
                <a:gd name="T9" fmla="*/ 99 h 108"/>
                <a:gd name="T10" fmla="*/ 0 w 340"/>
                <a:gd name="T11" fmla="*/ 102 h 108"/>
                <a:gd name="T12" fmla="*/ 3 w 340"/>
                <a:gd name="T13" fmla="*/ 99 h 108"/>
                <a:gd name="T14" fmla="*/ 0 w 340"/>
                <a:gd name="T15" fmla="*/ 102 h 108"/>
                <a:gd name="T16" fmla="*/ 0 w 340"/>
                <a:gd name="T17" fmla="*/ 102 h 108"/>
                <a:gd name="T18" fmla="*/ 6 w 340"/>
                <a:gd name="T19" fmla="*/ 105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8"/>
                <a:gd name="T32" fmla="*/ 340 w 340"/>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8">
                  <a:moveTo>
                    <a:pt x="6" y="105"/>
                  </a:moveTo>
                  <a:lnTo>
                    <a:pt x="3" y="108"/>
                  </a:lnTo>
                  <a:lnTo>
                    <a:pt x="340" y="6"/>
                  </a:lnTo>
                  <a:lnTo>
                    <a:pt x="340" y="0"/>
                  </a:lnTo>
                  <a:lnTo>
                    <a:pt x="3" y="99"/>
                  </a:lnTo>
                  <a:lnTo>
                    <a:pt x="0" y="102"/>
                  </a:lnTo>
                  <a:lnTo>
                    <a:pt x="3" y="99"/>
                  </a:lnTo>
                  <a:lnTo>
                    <a:pt x="0" y="102"/>
                  </a:lnTo>
                  <a:lnTo>
                    <a:pt x="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9" name="Freeform 90"/>
            <p:cNvSpPr>
              <a:spLocks/>
            </p:cNvSpPr>
            <p:nvPr/>
          </p:nvSpPr>
          <p:spPr bwMode="auto">
            <a:xfrm>
              <a:off x="105" y="692"/>
              <a:ext cx="65" cy="162"/>
            </a:xfrm>
            <a:custGeom>
              <a:avLst/>
              <a:gdLst>
                <a:gd name="T0" fmla="*/ 3 w 65"/>
                <a:gd name="T1" fmla="*/ 150 h 162"/>
                <a:gd name="T2" fmla="*/ 8 w 65"/>
                <a:gd name="T3" fmla="*/ 156 h 162"/>
                <a:gd name="T4" fmla="*/ 65 w 65"/>
                <a:gd name="T5" fmla="*/ 3 h 162"/>
                <a:gd name="T6" fmla="*/ 59 w 65"/>
                <a:gd name="T7" fmla="*/ 0 h 162"/>
                <a:gd name="T8" fmla="*/ 3 w 65"/>
                <a:gd name="T9" fmla="*/ 153 h 162"/>
                <a:gd name="T10" fmla="*/ 8 w 65"/>
                <a:gd name="T11" fmla="*/ 156 h 162"/>
                <a:gd name="T12" fmla="*/ 3 w 65"/>
                <a:gd name="T13" fmla="*/ 153 h 162"/>
                <a:gd name="T14" fmla="*/ 0 w 65"/>
                <a:gd name="T15" fmla="*/ 162 h 162"/>
                <a:gd name="T16" fmla="*/ 8 w 65"/>
                <a:gd name="T17" fmla="*/ 156 h 162"/>
                <a:gd name="T18" fmla="*/ 3 w 65"/>
                <a:gd name="T19" fmla="*/ 15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162"/>
                <a:gd name="T32" fmla="*/ 65 w 65"/>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162">
                  <a:moveTo>
                    <a:pt x="3" y="150"/>
                  </a:moveTo>
                  <a:lnTo>
                    <a:pt x="8" y="156"/>
                  </a:lnTo>
                  <a:lnTo>
                    <a:pt x="65" y="3"/>
                  </a:lnTo>
                  <a:lnTo>
                    <a:pt x="59" y="0"/>
                  </a:lnTo>
                  <a:lnTo>
                    <a:pt x="3" y="153"/>
                  </a:lnTo>
                  <a:lnTo>
                    <a:pt x="8" y="156"/>
                  </a:lnTo>
                  <a:lnTo>
                    <a:pt x="3" y="153"/>
                  </a:lnTo>
                  <a:lnTo>
                    <a:pt x="0" y="162"/>
                  </a:lnTo>
                  <a:lnTo>
                    <a:pt x="8" y="156"/>
                  </a:lnTo>
                  <a:lnTo>
                    <a:pt x="3"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0" name="Freeform 91"/>
            <p:cNvSpPr>
              <a:spLocks/>
            </p:cNvSpPr>
            <p:nvPr/>
          </p:nvSpPr>
          <p:spPr bwMode="auto">
            <a:xfrm>
              <a:off x="65" y="593"/>
              <a:ext cx="439" cy="132"/>
            </a:xfrm>
            <a:custGeom>
              <a:avLst/>
              <a:gdLst>
                <a:gd name="T0" fmla="*/ 0 w 439"/>
                <a:gd name="T1" fmla="*/ 132 h 132"/>
                <a:gd name="T2" fmla="*/ 439 w 439"/>
                <a:gd name="T3" fmla="*/ 0 h 132"/>
                <a:gd name="T4" fmla="*/ 91 w 439"/>
                <a:gd name="T5" fmla="*/ 0 h 132"/>
                <a:gd name="T6" fmla="*/ 0 w 439"/>
                <a:gd name="T7" fmla="*/ 132 h 132"/>
                <a:gd name="T8" fmla="*/ 0 60000 65536"/>
                <a:gd name="T9" fmla="*/ 0 60000 65536"/>
                <a:gd name="T10" fmla="*/ 0 60000 65536"/>
                <a:gd name="T11" fmla="*/ 0 60000 65536"/>
                <a:gd name="T12" fmla="*/ 0 w 439"/>
                <a:gd name="T13" fmla="*/ 0 h 132"/>
                <a:gd name="T14" fmla="*/ 439 w 439"/>
                <a:gd name="T15" fmla="*/ 132 h 132"/>
              </a:gdLst>
              <a:ahLst/>
              <a:cxnLst>
                <a:cxn ang="T8">
                  <a:pos x="T0" y="T1"/>
                </a:cxn>
                <a:cxn ang="T9">
                  <a:pos x="T2" y="T3"/>
                </a:cxn>
                <a:cxn ang="T10">
                  <a:pos x="T4" y="T5"/>
                </a:cxn>
                <a:cxn ang="T11">
                  <a:pos x="T6" y="T7"/>
                </a:cxn>
              </a:cxnLst>
              <a:rect l="T12" t="T13" r="T14" b="T15"/>
              <a:pathLst>
                <a:path w="439" h="132">
                  <a:moveTo>
                    <a:pt x="0" y="132"/>
                  </a:moveTo>
                  <a:lnTo>
                    <a:pt x="439" y="0"/>
                  </a:lnTo>
                  <a:lnTo>
                    <a:pt x="91" y="0"/>
                  </a:lnTo>
                  <a:lnTo>
                    <a:pt x="0"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1" name="Freeform 92"/>
            <p:cNvSpPr>
              <a:spLocks/>
            </p:cNvSpPr>
            <p:nvPr/>
          </p:nvSpPr>
          <p:spPr bwMode="auto">
            <a:xfrm>
              <a:off x="65" y="590"/>
              <a:ext cx="463" cy="138"/>
            </a:xfrm>
            <a:custGeom>
              <a:avLst/>
              <a:gdLst>
                <a:gd name="T0" fmla="*/ 439 w 463"/>
                <a:gd name="T1" fmla="*/ 6 h 138"/>
                <a:gd name="T2" fmla="*/ 439 w 463"/>
                <a:gd name="T3" fmla="*/ 0 h 138"/>
                <a:gd name="T4" fmla="*/ 0 w 463"/>
                <a:gd name="T5" fmla="*/ 129 h 138"/>
                <a:gd name="T6" fmla="*/ 2 w 463"/>
                <a:gd name="T7" fmla="*/ 138 h 138"/>
                <a:gd name="T8" fmla="*/ 439 w 463"/>
                <a:gd name="T9" fmla="*/ 6 h 138"/>
                <a:gd name="T10" fmla="*/ 439 w 463"/>
                <a:gd name="T11" fmla="*/ 0 h 138"/>
                <a:gd name="T12" fmla="*/ 439 w 463"/>
                <a:gd name="T13" fmla="*/ 6 h 138"/>
                <a:gd name="T14" fmla="*/ 463 w 463"/>
                <a:gd name="T15" fmla="*/ 0 h 138"/>
                <a:gd name="T16" fmla="*/ 439 w 463"/>
                <a:gd name="T17" fmla="*/ 0 h 138"/>
                <a:gd name="T18" fmla="*/ 439 w 463"/>
                <a:gd name="T19" fmla="*/ 6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8"/>
                <a:gd name="T32" fmla="*/ 463 w 463"/>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8">
                  <a:moveTo>
                    <a:pt x="439" y="6"/>
                  </a:moveTo>
                  <a:lnTo>
                    <a:pt x="439" y="0"/>
                  </a:lnTo>
                  <a:lnTo>
                    <a:pt x="0" y="129"/>
                  </a:lnTo>
                  <a:lnTo>
                    <a:pt x="2" y="138"/>
                  </a:lnTo>
                  <a:lnTo>
                    <a:pt x="439" y="6"/>
                  </a:lnTo>
                  <a:lnTo>
                    <a:pt x="439" y="0"/>
                  </a:lnTo>
                  <a:lnTo>
                    <a:pt x="439" y="6"/>
                  </a:lnTo>
                  <a:lnTo>
                    <a:pt x="463" y="0"/>
                  </a:lnTo>
                  <a:lnTo>
                    <a:pt x="439" y="0"/>
                  </a:lnTo>
                  <a:lnTo>
                    <a:pt x="4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2" name="Freeform 93"/>
            <p:cNvSpPr>
              <a:spLocks/>
            </p:cNvSpPr>
            <p:nvPr/>
          </p:nvSpPr>
          <p:spPr bwMode="auto">
            <a:xfrm>
              <a:off x="154" y="590"/>
              <a:ext cx="350" cy="6"/>
            </a:xfrm>
            <a:custGeom>
              <a:avLst/>
              <a:gdLst>
                <a:gd name="T0" fmla="*/ 5 w 350"/>
                <a:gd name="T1" fmla="*/ 6 h 6"/>
                <a:gd name="T2" fmla="*/ 2 w 350"/>
                <a:gd name="T3" fmla="*/ 6 h 6"/>
                <a:gd name="T4" fmla="*/ 350 w 350"/>
                <a:gd name="T5" fmla="*/ 6 h 6"/>
                <a:gd name="T6" fmla="*/ 350 w 350"/>
                <a:gd name="T7" fmla="*/ 0 h 6"/>
                <a:gd name="T8" fmla="*/ 2 w 350"/>
                <a:gd name="T9" fmla="*/ 0 h 6"/>
                <a:gd name="T10" fmla="*/ 0 w 350"/>
                <a:gd name="T11" fmla="*/ 0 h 6"/>
                <a:gd name="T12" fmla="*/ 2 w 350"/>
                <a:gd name="T13" fmla="*/ 0 h 6"/>
                <a:gd name="T14" fmla="*/ 0 w 350"/>
                <a:gd name="T15" fmla="*/ 0 h 6"/>
                <a:gd name="T16" fmla="*/ 0 w 350"/>
                <a:gd name="T17" fmla="*/ 0 h 6"/>
                <a:gd name="T18" fmla="*/ 5 w 350"/>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5" y="6"/>
                  </a:moveTo>
                  <a:lnTo>
                    <a:pt x="2" y="6"/>
                  </a:lnTo>
                  <a:lnTo>
                    <a:pt x="350" y="6"/>
                  </a:lnTo>
                  <a:lnTo>
                    <a:pt x="350" y="0"/>
                  </a:lnTo>
                  <a:lnTo>
                    <a:pt x="2" y="0"/>
                  </a:lnTo>
                  <a:lnTo>
                    <a:pt x="0" y="0"/>
                  </a:lnTo>
                  <a:lnTo>
                    <a:pt x="2" y="0"/>
                  </a:lnTo>
                  <a:lnTo>
                    <a:pt x="0" y="0"/>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3" name="Freeform 94"/>
            <p:cNvSpPr>
              <a:spLocks/>
            </p:cNvSpPr>
            <p:nvPr/>
          </p:nvSpPr>
          <p:spPr bwMode="auto">
            <a:xfrm>
              <a:off x="57" y="590"/>
              <a:ext cx="102" cy="141"/>
            </a:xfrm>
            <a:custGeom>
              <a:avLst/>
              <a:gdLst>
                <a:gd name="T0" fmla="*/ 8 w 102"/>
                <a:gd name="T1" fmla="*/ 129 h 141"/>
                <a:gd name="T2" fmla="*/ 10 w 102"/>
                <a:gd name="T3" fmla="*/ 135 h 141"/>
                <a:gd name="T4" fmla="*/ 102 w 102"/>
                <a:gd name="T5" fmla="*/ 6 h 141"/>
                <a:gd name="T6" fmla="*/ 97 w 102"/>
                <a:gd name="T7" fmla="*/ 0 h 141"/>
                <a:gd name="T8" fmla="*/ 5 w 102"/>
                <a:gd name="T9" fmla="*/ 132 h 141"/>
                <a:gd name="T10" fmla="*/ 10 w 102"/>
                <a:gd name="T11" fmla="*/ 138 h 141"/>
                <a:gd name="T12" fmla="*/ 5 w 102"/>
                <a:gd name="T13" fmla="*/ 132 h 141"/>
                <a:gd name="T14" fmla="*/ 0 w 102"/>
                <a:gd name="T15" fmla="*/ 141 h 141"/>
                <a:gd name="T16" fmla="*/ 10 w 102"/>
                <a:gd name="T17" fmla="*/ 138 h 141"/>
                <a:gd name="T18" fmla="*/ 8 w 102"/>
                <a:gd name="T19" fmla="*/ 129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1"/>
                <a:gd name="T32" fmla="*/ 102 w 102"/>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1">
                  <a:moveTo>
                    <a:pt x="8" y="129"/>
                  </a:moveTo>
                  <a:lnTo>
                    <a:pt x="10" y="135"/>
                  </a:lnTo>
                  <a:lnTo>
                    <a:pt x="102" y="6"/>
                  </a:lnTo>
                  <a:lnTo>
                    <a:pt x="97" y="0"/>
                  </a:lnTo>
                  <a:lnTo>
                    <a:pt x="5" y="132"/>
                  </a:lnTo>
                  <a:lnTo>
                    <a:pt x="10" y="138"/>
                  </a:lnTo>
                  <a:lnTo>
                    <a:pt x="5" y="132"/>
                  </a:lnTo>
                  <a:lnTo>
                    <a:pt x="0" y="141"/>
                  </a:lnTo>
                  <a:lnTo>
                    <a:pt x="10" y="138"/>
                  </a:lnTo>
                  <a:lnTo>
                    <a:pt x="8"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4" name="Freeform 95"/>
            <p:cNvSpPr>
              <a:spLocks/>
            </p:cNvSpPr>
            <p:nvPr/>
          </p:nvSpPr>
          <p:spPr bwMode="auto">
            <a:xfrm>
              <a:off x="49" y="493"/>
              <a:ext cx="455" cy="100"/>
            </a:xfrm>
            <a:custGeom>
              <a:avLst/>
              <a:gdLst>
                <a:gd name="T0" fmla="*/ 0 w 455"/>
                <a:gd name="T1" fmla="*/ 100 h 100"/>
                <a:gd name="T2" fmla="*/ 455 w 455"/>
                <a:gd name="T3" fmla="*/ 100 h 100"/>
                <a:gd name="T4" fmla="*/ 118 w 455"/>
                <a:gd name="T5" fmla="*/ 0 h 100"/>
                <a:gd name="T6" fmla="*/ 0 w 455"/>
                <a:gd name="T7" fmla="*/ 100 h 100"/>
                <a:gd name="T8" fmla="*/ 0 60000 65536"/>
                <a:gd name="T9" fmla="*/ 0 60000 65536"/>
                <a:gd name="T10" fmla="*/ 0 60000 65536"/>
                <a:gd name="T11" fmla="*/ 0 60000 65536"/>
                <a:gd name="T12" fmla="*/ 0 w 455"/>
                <a:gd name="T13" fmla="*/ 0 h 100"/>
                <a:gd name="T14" fmla="*/ 455 w 455"/>
                <a:gd name="T15" fmla="*/ 100 h 100"/>
              </a:gdLst>
              <a:ahLst/>
              <a:cxnLst>
                <a:cxn ang="T8">
                  <a:pos x="T0" y="T1"/>
                </a:cxn>
                <a:cxn ang="T9">
                  <a:pos x="T2" y="T3"/>
                </a:cxn>
                <a:cxn ang="T10">
                  <a:pos x="T4" y="T5"/>
                </a:cxn>
                <a:cxn ang="T11">
                  <a:pos x="T6" y="T7"/>
                </a:cxn>
              </a:cxnLst>
              <a:rect l="T12" t="T13" r="T14" b="T15"/>
              <a:pathLst>
                <a:path w="455" h="100">
                  <a:moveTo>
                    <a:pt x="0" y="100"/>
                  </a:moveTo>
                  <a:lnTo>
                    <a:pt x="455" y="100"/>
                  </a:lnTo>
                  <a:lnTo>
                    <a:pt x="118" y="0"/>
                  </a:lnTo>
                  <a:lnTo>
                    <a:pt x="0" y="10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5" name="Freeform 96"/>
            <p:cNvSpPr>
              <a:spLocks/>
            </p:cNvSpPr>
            <p:nvPr/>
          </p:nvSpPr>
          <p:spPr bwMode="auto">
            <a:xfrm>
              <a:off x="49" y="590"/>
              <a:ext cx="479" cy="6"/>
            </a:xfrm>
            <a:custGeom>
              <a:avLst/>
              <a:gdLst>
                <a:gd name="T0" fmla="*/ 455 w 479"/>
                <a:gd name="T1" fmla="*/ 6 h 6"/>
                <a:gd name="T2" fmla="*/ 455 w 479"/>
                <a:gd name="T3" fmla="*/ 0 h 6"/>
                <a:gd name="T4" fmla="*/ 0 w 479"/>
                <a:gd name="T5" fmla="*/ 0 h 6"/>
                <a:gd name="T6" fmla="*/ 0 w 479"/>
                <a:gd name="T7" fmla="*/ 6 h 6"/>
                <a:gd name="T8" fmla="*/ 455 w 479"/>
                <a:gd name="T9" fmla="*/ 6 h 6"/>
                <a:gd name="T10" fmla="*/ 455 w 479"/>
                <a:gd name="T11" fmla="*/ 0 h 6"/>
                <a:gd name="T12" fmla="*/ 455 w 479"/>
                <a:gd name="T13" fmla="*/ 6 h 6"/>
                <a:gd name="T14" fmla="*/ 479 w 479"/>
                <a:gd name="T15" fmla="*/ 6 h 6"/>
                <a:gd name="T16" fmla="*/ 455 w 479"/>
                <a:gd name="T17" fmla="*/ 0 h 6"/>
                <a:gd name="T18" fmla="*/ 455 w 479"/>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9"/>
                <a:gd name="T31" fmla="*/ 0 h 6"/>
                <a:gd name="T32" fmla="*/ 479 w 47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9" h="6">
                  <a:moveTo>
                    <a:pt x="455" y="6"/>
                  </a:moveTo>
                  <a:lnTo>
                    <a:pt x="455" y="0"/>
                  </a:lnTo>
                  <a:lnTo>
                    <a:pt x="0" y="0"/>
                  </a:lnTo>
                  <a:lnTo>
                    <a:pt x="0" y="6"/>
                  </a:lnTo>
                  <a:lnTo>
                    <a:pt x="455" y="6"/>
                  </a:lnTo>
                  <a:lnTo>
                    <a:pt x="455" y="0"/>
                  </a:lnTo>
                  <a:lnTo>
                    <a:pt x="455" y="6"/>
                  </a:lnTo>
                  <a:lnTo>
                    <a:pt x="479" y="6"/>
                  </a:lnTo>
                  <a:lnTo>
                    <a:pt x="455" y="0"/>
                  </a:lnTo>
                  <a:lnTo>
                    <a:pt x="45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6" name="Freeform 97"/>
            <p:cNvSpPr>
              <a:spLocks/>
            </p:cNvSpPr>
            <p:nvPr/>
          </p:nvSpPr>
          <p:spPr bwMode="auto">
            <a:xfrm>
              <a:off x="164" y="487"/>
              <a:ext cx="340" cy="109"/>
            </a:xfrm>
            <a:custGeom>
              <a:avLst/>
              <a:gdLst>
                <a:gd name="T0" fmla="*/ 6 w 340"/>
                <a:gd name="T1" fmla="*/ 9 h 109"/>
                <a:gd name="T2" fmla="*/ 3 w 340"/>
                <a:gd name="T3" fmla="*/ 9 h 109"/>
                <a:gd name="T4" fmla="*/ 340 w 340"/>
                <a:gd name="T5" fmla="*/ 109 h 109"/>
                <a:gd name="T6" fmla="*/ 340 w 340"/>
                <a:gd name="T7" fmla="*/ 103 h 109"/>
                <a:gd name="T8" fmla="*/ 3 w 340"/>
                <a:gd name="T9" fmla="*/ 3 h 109"/>
                <a:gd name="T10" fmla="*/ 0 w 340"/>
                <a:gd name="T11" fmla="*/ 3 h 109"/>
                <a:gd name="T12" fmla="*/ 3 w 340"/>
                <a:gd name="T13" fmla="*/ 3 h 109"/>
                <a:gd name="T14" fmla="*/ 3 w 340"/>
                <a:gd name="T15" fmla="*/ 0 h 109"/>
                <a:gd name="T16" fmla="*/ 0 w 340"/>
                <a:gd name="T17" fmla="*/ 3 h 109"/>
                <a:gd name="T18" fmla="*/ 6 w 340"/>
                <a:gd name="T19" fmla="*/ 9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9"/>
                <a:gd name="T32" fmla="*/ 340 w 340"/>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9">
                  <a:moveTo>
                    <a:pt x="6" y="9"/>
                  </a:moveTo>
                  <a:lnTo>
                    <a:pt x="3" y="9"/>
                  </a:lnTo>
                  <a:lnTo>
                    <a:pt x="340" y="109"/>
                  </a:lnTo>
                  <a:lnTo>
                    <a:pt x="340" y="103"/>
                  </a:lnTo>
                  <a:lnTo>
                    <a:pt x="3" y="3"/>
                  </a:lnTo>
                  <a:lnTo>
                    <a:pt x="0" y="3"/>
                  </a:lnTo>
                  <a:lnTo>
                    <a:pt x="3" y="3"/>
                  </a:lnTo>
                  <a:lnTo>
                    <a:pt x="3" y="0"/>
                  </a:lnTo>
                  <a:lnTo>
                    <a:pt x="0" y="3"/>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7" name="Freeform 98"/>
            <p:cNvSpPr>
              <a:spLocks/>
            </p:cNvSpPr>
            <p:nvPr/>
          </p:nvSpPr>
          <p:spPr bwMode="auto">
            <a:xfrm>
              <a:off x="40" y="490"/>
              <a:ext cx="130" cy="106"/>
            </a:xfrm>
            <a:custGeom>
              <a:avLst/>
              <a:gdLst>
                <a:gd name="T0" fmla="*/ 9 w 130"/>
                <a:gd name="T1" fmla="*/ 100 h 106"/>
                <a:gd name="T2" fmla="*/ 11 w 130"/>
                <a:gd name="T3" fmla="*/ 106 h 106"/>
                <a:gd name="T4" fmla="*/ 130 w 130"/>
                <a:gd name="T5" fmla="*/ 6 h 106"/>
                <a:gd name="T6" fmla="*/ 124 w 130"/>
                <a:gd name="T7" fmla="*/ 0 h 106"/>
                <a:gd name="T8" fmla="*/ 9 w 130"/>
                <a:gd name="T9" fmla="*/ 100 h 106"/>
                <a:gd name="T10" fmla="*/ 9 w 130"/>
                <a:gd name="T11" fmla="*/ 106 h 106"/>
                <a:gd name="T12" fmla="*/ 9 w 130"/>
                <a:gd name="T13" fmla="*/ 100 h 106"/>
                <a:gd name="T14" fmla="*/ 0 w 130"/>
                <a:gd name="T15" fmla="*/ 106 h 106"/>
                <a:gd name="T16" fmla="*/ 9 w 130"/>
                <a:gd name="T17" fmla="*/ 106 h 106"/>
                <a:gd name="T18" fmla="*/ 9 w 130"/>
                <a:gd name="T19" fmla="*/ 10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06"/>
                <a:gd name="T32" fmla="*/ 130 w 13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06">
                  <a:moveTo>
                    <a:pt x="9" y="100"/>
                  </a:moveTo>
                  <a:lnTo>
                    <a:pt x="11" y="106"/>
                  </a:lnTo>
                  <a:lnTo>
                    <a:pt x="130" y="6"/>
                  </a:lnTo>
                  <a:lnTo>
                    <a:pt x="124" y="0"/>
                  </a:lnTo>
                  <a:lnTo>
                    <a:pt x="9" y="100"/>
                  </a:lnTo>
                  <a:lnTo>
                    <a:pt x="9" y="106"/>
                  </a:lnTo>
                  <a:lnTo>
                    <a:pt x="9" y="100"/>
                  </a:lnTo>
                  <a:lnTo>
                    <a:pt x="0" y="106"/>
                  </a:lnTo>
                  <a:lnTo>
                    <a:pt x="9" y="106"/>
                  </a:lnTo>
                  <a:lnTo>
                    <a:pt x="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8" name="Freeform 99"/>
            <p:cNvSpPr>
              <a:spLocks/>
            </p:cNvSpPr>
            <p:nvPr/>
          </p:nvSpPr>
          <p:spPr bwMode="auto">
            <a:xfrm>
              <a:off x="65" y="400"/>
              <a:ext cx="439" cy="193"/>
            </a:xfrm>
            <a:custGeom>
              <a:avLst/>
              <a:gdLst>
                <a:gd name="T0" fmla="*/ 0 w 439"/>
                <a:gd name="T1" fmla="*/ 63 h 193"/>
                <a:gd name="T2" fmla="*/ 439 w 439"/>
                <a:gd name="T3" fmla="*/ 193 h 193"/>
                <a:gd name="T4" fmla="*/ 137 w 439"/>
                <a:gd name="T5" fmla="*/ 0 h 193"/>
                <a:gd name="T6" fmla="*/ 0 w 439"/>
                <a:gd name="T7" fmla="*/ 63 h 193"/>
                <a:gd name="T8" fmla="*/ 0 60000 65536"/>
                <a:gd name="T9" fmla="*/ 0 60000 65536"/>
                <a:gd name="T10" fmla="*/ 0 60000 65536"/>
                <a:gd name="T11" fmla="*/ 0 60000 65536"/>
                <a:gd name="T12" fmla="*/ 0 w 439"/>
                <a:gd name="T13" fmla="*/ 0 h 193"/>
                <a:gd name="T14" fmla="*/ 439 w 439"/>
                <a:gd name="T15" fmla="*/ 193 h 193"/>
              </a:gdLst>
              <a:ahLst/>
              <a:cxnLst>
                <a:cxn ang="T8">
                  <a:pos x="T0" y="T1"/>
                </a:cxn>
                <a:cxn ang="T9">
                  <a:pos x="T2" y="T3"/>
                </a:cxn>
                <a:cxn ang="T10">
                  <a:pos x="T4" y="T5"/>
                </a:cxn>
                <a:cxn ang="T11">
                  <a:pos x="T6" y="T7"/>
                </a:cxn>
              </a:cxnLst>
              <a:rect l="T12" t="T13" r="T14" b="T15"/>
              <a:pathLst>
                <a:path w="439" h="193">
                  <a:moveTo>
                    <a:pt x="0" y="63"/>
                  </a:moveTo>
                  <a:lnTo>
                    <a:pt x="439" y="193"/>
                  </a:lnTo>
                  <a:lnTo>
                    <a:pt x="137" y="0"/>
                  </a:lnTo>
                  <a:lnTo>
                    <a:pt x="0" y="63"/>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9" name="Freeform 100"/>
            <p:cNvSpPr>
              <a:spLocks/>
            </p:cNvSpPr>
            <p:nvPr/>
          </p:nvSpPr>
          <p:spPr bwMode="auto">
            <a:xfrm>
              <a:off x="65" y="457"/>
              <a:ext cx="458" cy="145"/>
            </a:xfrm>
            <a:custGeom>
              <a:avLst/>
              <a:gdLst>
                <a:gd name="T0" fmla="*/ 436 w 458"/>
                <a:gd name="T1" fmla="*/ 139 h 145"/>
                <a:gd name="T2" fmla="*/ 439 w 458"/>
                <a:gd name="T3" fmla="*/ 133 h 145"/>
                <a:gd name="T4" fmla="*/ 2 w 458"/>
                <a:gd name="T5" fmla="*/ 0 h 145"/>
                <a:gd name="T6" fmla="*/ 0 w 458"/>
                <a:gd name="T7" fmla="*/ 9 h 145"/>
                <a:gd name="T8" fmla="*/ 439 w 458"/>
                <a:gd name="T9" fmla="*/ 139 h 145"/>
                <a:gd name="T10" fmla="*/ 439 w 458"/>
                <a:gd name="T11" fmla="*/ 133 h 145"/>
                <a:gd name="T12" fmla="*/ 439 w 458"/>
                <a:gd name="T13" fmla="*/ 139 h 145"/>
                <a:gd name="T14" fmla="*/ 458 w 458"/>
                <a:gd name="T15" fmla="*/ 145 h 145"/>
                <a:gd name="T16" fmla="*/ 439 w 458"/>
                <a:gd name="T17" fmla="*/ 133 h 145"/>
                <a:gd name="T18" fmla="*/ 436 w 458"/>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8"/>
                <a:gd name="T31" fmla="*/ 0 h 145"/>
                <a:gd name="T32" fmla="*/ 458 w 458"/>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8" h="145">
                  <a:moveTo>
                    <a:pt x="436" y="139"/>
                  </a:moveTo>
                  <a:lnTo>
                    <a:pt x="439" y="133"/>
                  </a:lnTo>
                  <a:lnTo>
                    <a:pt x="2" y="0"/>
                  </a:lnTo>
                  <a:lnTo>
                    <a:pt x="0" y="9"/>
                  </a:lnTo>
                  <a:lnTo>
                    <a:pt x="439" y="139"/>
                  </a:lnTo>
                  <a:lnTo>
                    <a:pt x="439" y="133"/>
                  </a:lnTo>
                  <a:lnTo>
                    <a:pt x="439" y="139"/>
                  </a:lnTo>
                  <a:lnTo>
                    <a:pt x="458" y="145"/>
                  </a:lnTo>
                  <a:lnTo>
                    <a:pt x="439" y="133"/>
                  </a:lnTo>
                  <a:lnTo>
                    <a:pt x="436"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0" name="Freeform 101"/>
            <p:cNvSpPr>
              <a:spLocks/>
            </p:cNvSpPr>
            <p:nvPr/>
          </p:nvSpPr>
          <p:spPr bwMode="auto">
            <a:xfrm>
              <a:off x="199" y="394"/>
              <a:ext cx="305" cy="202"/>
            </a:xfrm>
            <a:custGeom>
              <a:avLst/>
              <a:gdLst>
                <a:gd name="T0" fmla="*/ 3 w 305"/>
                <a:gd name="T1" fmla="*/ 9 h 202"/>
                <a:gd name="T2" fmla="*/ 0 w 305"/>
                <a:gd name="T3" fmla="*/ 9 h 202"/>
                <a:gd name="T4" fmla="*/ 302 w 305"/>
                <a:gd name="T5" fmla="*/ 202 h 202"/>
                <a:gd name="T6" fmla="*/ 305 w 305"/>
                <a:gd name="T7" fmla="*/ 196 h 202"/>
                <a:gd name="T8" fmla="*/ 6 w 305"/>
                <a:gd name="T9" fmla="*/ 3 h 202"/>
                <a:gd name="T10" fmla="*/ 0 w 305"/>
                <a:gd name="T11" fmla="*/ 0 h 202"/>
                <a:gd name="T12" fmla="*/ 6 w 305"/>
                <a:gd name="T13" fmla="*/ 3 h 202"/>
                <a:gd name="T14" fmla="*/ 3 w 305"/>
                <a:gd name="T15" fmla="*/ 0 h 202"/>
                <a:gd name="T16" fmla="*/ 0 w 305"/>
                <a:gd name="T17" fmla="*/ 0 h 202"/>
                <a:gd name="T18" fmla="*/ 3 w 305"/>
                <a:gd name="T19" fmla="*/ 9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2"/>
                <a:gd name="T32" fmla="*/ 305 w 305"/>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2">
                  <a:moveTo>
                    <a:pt x="3" y="9"/>
                  </a:moveTo>
                  <a:lnTo>
                    <a:pt x="0" y="9"/>
                  </a:lnTo>
                  <a:lnTo>
                    <a:pt x="302" y="202"/>
                  </a:lnTo>
                  <a:lnTo>
                    <a:pt x="305" y="196"/>
                  </a:lnTo>
                  <a:lnTo>
                    <a:pt x="6" y="3"/>
                  </a:lnTo>
                  <a:lnTo>
                    <a:pt x="0" y="0"/>
                  </a:lnTo>
                  <a:lnTo>
                    <a:pt x="6" y="3"/>
                  </a:lnTo>
                  <a:lnTo>
                    <a:pt x="3" y="0"/>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1" name="Freeform 102"/>
            <p:cNvSpPr>
              <a:spLocks/>
            </p:cNvSpPr>
            <p:nvPr/>
          </p:nvSpPr>
          <p:spPr bwMode="auto">
            <a:xfrm>
              <a:off x="54" y="394"/>
              <a:ext cx="148" cy="72"/>
            </a:xfrm>
            <a:custGeom>
              <a:avLst/>
              <a:gdLst>
                <a:gd name="T0" fmla="*/ 13 w 148"/>
                <a:gd name="T1" fmla="*/ 63 h 72"/>
                <a:gd name="T2" fmla="*/ 13 w 148"/>
                <a:gd name="T3" fmla="*/ 72 h 72"/>
                <a:gd name="T4" fmla="*/ 148 w 148"/>
                <a:gd name="T5" fmla="*/ 9 h 72"/>
                <a:gd name="T6" fmla="*/ 145 w 148"/>
                <a:gd name="T7" fmla="*/ 0 h 72"/>
                <a:gd name="T8" fmla="*/ 11 w 148"/>
                <a:gd name="T9" fmla="*/ 63 h 72"/>
                <a:gd name="T10" fmla="*/ 11 w 148"/>
                <a:gd name="T11" fmla="*/ 72 h 72"/>
                <a:gd name="T12" fmla="*/ 11 w 148"/>
                <a:gd name="T13" fmla="*/ 63 h 72"/>
                <a:gd name="T14" fmla="*/ 0 w 148"/>
                <a:gd name="T15" fmla="*/ 69 h 72"/>
                <a:gd name="T16" fmla="*/ 11 w 148"/>
                <a:gd name="T17" fmla="*/ 72 h 72"/>
                <a:gd name="T18" fmla="*/ 13 w 148"/>
                <a:gd name="T19" fmla="*/ 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 y="63"/>
                  </a:moveTo>
                  <a:lnTo>
                    <a:pt x="13" y="72"/>
                  </a:lnTo>
                  <a:lnTo>
                    <a:pt x="148" y="9"/>
                  </a:lnTo>
                  <a:lnTo>
                    <a:pt x="145" y="0"/>
                  </a:lnTo>
                  <a:lnTo>
                    <a:pt x="11" y="63"/>
                  </a:lnTo>
                  <a:lnTo>
                    <a:pt x="11" y="72"/>
                  </a:lnTo>
                  <a:lnTo>
                    <a:pt x="11" y="63"/>
                  </a:lnTo>
                  <a:lnTo>
                    <a:pt x="0" y="69"/>
                  </a:lnTo>
                  <a:lnTo>
                    <a:pt x="11" y="72"/>
                  </a:lnTo>
                  <a:lnTo>
                    <a:pt x="13"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2" name="Freeform 103"/>
            <p:cNvSpPr>
              <a:spLocks/>
            </p:cNvSpPr>
            <p:nvPr/>
          </p:nvSpPr>
          <p:spPr bwMode="auto">
            <a:xfrm>
              <a:off x="110" y="319"/>
              <a:ext cx="394" cy="274"/>
            </a:xfrm>
            <a:custGeom>
              <a:avLst/>
              <a:gdLst>
                <a:gd name="T0" fmla="*/ 0 w 394"/>
                <a:gd name="T1" fmla="*/ 21 h 274"/>
                <a:gd name="T2" fmla="*/ 394 w 394"/>
                <a:gd name="T3" fmla="*/ 274 h 274"/>
                <a:gd name="T4" fmla="*/ 146 w 394"/>
                <a:gd name="T5" fmla="*/ 0 h 274"/>
                <a:gd name="T6" fmla="*/ 0 w 394"/>
                <a:gd name="T7" fmla="*/ 21 h 274"/>
                <a:gd name="T8" fmla="*/ 0 60000 65536"/>
                <a:gd name="T9" fmla="*/ 0 60000 65536"/>
                <a:gd name="T10" fmla="*/ 0 60000 65536"/>
                <a:gd name="T11" fmla="*/ 0 60000 65536"/>
                <a:gd name="T12" fmla="*/ 0 w 394"/>
                <a:gd name="T13" fmla="*/ 0 h 274"/>
                <a:gd name="T14" fmla="*/ 394 w 394"/>
                <a:gd name="T15" fmla="*/ 274 h 274"/>
              </a:gdLst>
              <a:ahLst/>
              <a:cxnLst>
                <a:cxn ang="T8">
                  <a:pos x="T0" y="T1"/>
                </a:cxn>
                <a:cxn ang="T9">
                  <a:pos x="T2" y="T3"/>
                </a:cxn>
                <a:cxn ang="T10">
                  <a:pos x="T4" y="T5"/>
                </a:cxn>
                <a:cxn ang="T11">
                  <a:pos x="T6" y="T7"/>
                </a:cxn>
              </a:cxnLst>
              <a:rect l="T12" t="T13" r="T14" b="T15"/>
              <a:pathLst>
                <a:path w="394" h="274">
                  <a:moveTo>
                    <a:pt x="0" y="21"/>
                  </a:moveTo>
                  <a:lnTo>
                    <a:pt x="394" y="274"/>
                  </a:lnTo>
                  <a:lnTo>
                    <a:pt x="146" y="0"/>
                  </a:lnTo>
                  <a:lnTo>
                    <a:pt x="0" y="21"/>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3" name="Freeform 104"/>
            <p:cNvSpPr>
              <a:spLocks/>
            </p:cNvSpPr>
            <p:nvPr/>
          </p:nvSpPr>
          <p:spPr bwMode="auto">
            <a:xfrm>
              <a:off x="108" y="337"/>
              <a:ext cx="412" cy="271"/>
            </a:xfrm>
            <a:custGeom>
              <a:avLst/>
              <a:gdLst>
                <a:gd name="T0" fmla="*/ 393 w 412"/>
                <a:gd name="T1" fmla="*/ 259 h 271"/>
                <a:gd name="T2" fmla="*/ 396 w 412"/>
                <a:gd name="T3" fmla="*/ 253 h 271"/>
                <a:gd name="T4" fmla="*/ 5 w 412"/>
                <a:gd name="T5" fmla="*/ 0 h 271"/>
                <a:gd name="T6" fmla="*/ 0 w 412"/>
                <a:gd name="T7" fmla="*/ 6 h 271"/>
                <a:gd name="T8" fmla="*/ 393 w 412"/>
                <a:gd name="T9" fmla="*/ 259 h 271"/>
                <a:gd name="T10" fmla="*/ 399 w 412"/>
                <a:gd name="T11" fmla="*/ 253 h 271"/>
                <a:gd name="T12" fmla="*/ 393 w 412"/>
                <a:gd name="T13" fmla="*/ 259 h 271"/>
                <a:gd name="T14" fmla="*/ 412 w 412"/>
                <a:gd name="T15" fmla="*/ 271 h 271"/>
                <a:gd name="T16" fmla="*/ 399 w 412"/>
                <a:gd name="T17" fmla="*/ 253 h 271"/>
                <a:gd name="T18" fmla="*/ 393 w 412"/>
                <a:gd name="T19" fmla="*/ 259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1"/>
                <a:gd name="T32" fmla="*/ 412 w 412"/>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1">
                  <a:moveTo>
                    <a:pt x="393" y="259"/>
                  </a:moveTo>
                  <a:lnTo>
                    <a:pt x="396" y="253"/>
                  </a:lnTo>
                  <a:lnTo>
                    <a:pt x="5" y="0"/>
                  </a:lnTo>
                  <a:lnTo>
                    <a:pt x="0" y="6"/>
                  </a:lnTo>
                  <a:lnTo>
                    <a:pt x="393" y="259"/>
                  </a:lnTo>
                  <a:lnTo>
                    <a:pt x="399" y="253"/>
                  </a:lnTo>
                  <a:lnTo>
                    <a:pt x="393" y="259"/>
                  </a:lnTo>
                  <a:lnTo>
                    <a:pt x="412" y="271"/>
                  </a:lnTo>
                  <a:lnTo>
                    <a:pt x="399" y="253"/>
                  </a:lnTo>
                  <a:lnTo>
                    <a:pt x="393"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4" name="Freeform 105"/>
            <p:cNvSpPr>
              <a:spLocks/>
            </p:cNvSpPr>
            <p:nvPr/>
          </p:nvSpPr>
          <p:spPr bwMode="auto">
            <a:xfrm>
              <a:off x="256" y="313"/>
              <a:ext cx="251" cy="283"/>
            </a:xfrm>
            <a:custGeom>
              <a:avLst/>
              <a:gdLst>
                <a:gd name="T0" fmla="*/ 3 w 251"/>
                <a:gd name="T1" fmla="*/ 9 h 283"/>
                <a:gd name="T2" fmla="*/ 0 w 251"/>
                <a:gd name="T3" fmla="*/ 9 h 283"/>
                <a:gd name="T4" fmla="*/ 245 w 251"/>
                <a:gd name="T5" fmla="*/ 283 h 283"/>
                <a:gd name="T6" fmla="*/ 251 w 251"/>
                <a:gd name="T7" fmla="*/ 277 h 283"/>
                <a:gd name="T8" fmla="*/ 3 w 251"/>
                <a:gd name="T9" fmla="*/ 3 h 283"/>
                <a:gd name="T10" fmla="*/ 0 w 251"/>
                <a:gd name="T11" fmla="*/ 3 h 283"/>
                <a:gd name="T12" fmla="*/ 3 w 251"/>
                <a:gd name="T13" fmla="*/ 3 h 283"/>
                <a:gd name="T14" fmla="*/ 3 w 251"/>
                <a:gd name="T15" fmla="*/ 0 h 283"/>
                <a:gd name="T16" fmla="*/ 0 w 251"/>
                <a:gd name="T17" fmla="*/ 3 h 283"/>
                <a:gd name="T18" fmla="*/ 3 w 251"/>
                <a:gd name="T19" fmla="*/ 9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3"/>
                <a:gd name="T32" fmla="*/ 251 w 251"/>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3">
                  <a:moveTo>
                    <a:pt x="3" y="9"/>
                  </a:moveTo>
                  <a:lnTo>
                    <a:pt x="0" y="9"/>
                  </a:lnTo>
                  <a:lnTo>
                    <a:pt x="245" y="283"/>
                  </a:lnTo>
                  <a:lnTo>
                    <a:pt x="251" y="277"/>
                  </a:lnTo>
                  <a:lnTo>
                    <a:pt x="3" y="3"/>
                  </a:lnTo>
                  <a:lnTo>
                    <a:pt x="0" y="3"/>
                  </a:lnTo>
                  <a:lnTo>
                    <a:pt x="3" y="3"/>
                  </a:lnTo>
                  <a:lnTo>
                    <a:pt x="3" y="0"/>
                  </a:lnTo>
                  <a:lnTo>
                    <a:pt x="0" y="3"/>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5" name="Freeform 106"/>
            <p:cNvSpPr>
              <a:spLocks/>
            </p:cNvSpPr>
            <p:nvPr/>
          </p:nvSpPr>
          <p:spPr bwMode="auto">
            <a:xfrm>
              <a:off x="100" y="316"/>
              <a:ext cx="159" cy="27"/>
            </a:xfrm>
            <a:custGeom>
              <a:avLst/>
              <a:gdLst>
                <a:gd name="T0" fmla="*/ 13 w 159"/>
                <a:gd name="T1" fmla="*/ 21 h 27"/>
                <a:gd name="T2" fmla="*/ 10 w 159"/>
                <a:gd name="T3" fmla="*/ 27 h 27"/>
                <a:gd name="T4" fmla="*/ 159 w 159"/>
                <a:gd name="T5" fmla="*/ 6 h 27"/>
                <a:gd name="T6" fmla="*/ 156 w 159"/>
                <a:gd name="T7" fmla="*/ 0 h 27"/>
                <a:gd name="T8" fmla="*/ 10 w 159"/>
                <a:gd name="T9" fmla="*/ 21 h 27"/>
                <a:gd name="T10" fmla="*/ 8 w 159"/>
                <a:gd name="T11" fmla="*/ 27 h 27"/>
                <a:gd name="T12" fmla="*/ 10 w 159"/>
                <a:gd name="T13" fmla="*/ 21 h 27"/>
                <a:gd name="T14" fmla="*/ 0 w 159"/>
                <a:gd name="T15" fmla="*/ 21 h 27"/>
                <a:gd name="T16" fmla="*/ 8 w 159"/>
                <a:gd name="T17" fmla="*/ 27 h 27"/>
                <a:gd name="T18" fmla="*/ 13 w 159"/>
                <a:gd name="T19" fmla="*/ 2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7"/>
                <a:gd name="T32" fmla="*/ 159 w 15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7">
                  <a:moveTo>
                    <a:pt x="13" y="21"/>
                  </a:moveTo>
                  <a:lnTo>
                    <a:pt x="10" y="27"/>
                  </a:lnTo>
                  <a:lnTo>
                    <a:pt x="159" y="6"/>
                  </a:lnTo>
                  <a:lnTo>
                    <a:pt x="156" y="0"/>
                  </a:lnTo>
                  <a:lnTo>
                    <a:pt x="10" y="21"/>
                  </a:lnTo>
                  <a:lnTo>
                    <a:pt x="8" y="27"/>
                  </a:lnTo>
                  <a:lnTo>
                    <a:pt x="10" y="21"/>
                  </a:lnTo>
                  <a:lnTo>
                    <a:pt x="0" y="21"/>
                  </a:lnTo>
                  <a:lnTo>
                    <a:pt x="8" y="27"/>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6" name="Freeform 107"/>
            <p:cNvSpPr>
              <a:spLocks/>
            </p:cNvSpPr>
            <p:nvPr/>
          </p:nvSpPr>
          <p:spPr bwMode="auto">
            <a:xfrm>
              <a:off x="183" y="235"/>
              <a:ext cx="321" cy="358"/>
            </a:xfrm>
            <a:custGeom>
              <a:avLst/>
              <a:gdLst>
                <a:gd name="T0" fmla="*/ 0 w 321"/>
                <a:gd name="T1" fmla="*/ 0 h 358"/>
                <a:gd name="T2" fmla="*/ 321 w 321"/>
                <a:gd name="T3" fmla="*/ 358 h 358"/>
                <a:gd name="T4" fmla="*/ 146 w 321"/>
                <a:gd name="T5" fmla="*/ 21 h 358"/>
                <a:gd name="T6" fmla="*/ 0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0" y="0"/>
                  </a:moveTo>
                  <a:lnTo>
                    <a:pt x="321" y="358"/>
                  </a:lnTo>
                  <a:lnTo>
                    <a:pt x="146" y="21"/>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7" name="Freeform 108"/>
            <p:cNvSpPr>
              <a:spLocks/>
            </p:cNvSpPr>
            <p:nvPr/>
          </p:nvSpPr>
          <p:spPr bwMode="auto">
            <a:xfrm>
              <a:off x="181" y="232"/>
              <a:ext cx="336" cy="379"/>
            </a:xfrm>
            <a:custGeom>
              <a:avLst/>
              <a:gdLst>
                <a:gd name="T0" fmla="*/ 320 w 336"/>
                <a:gd name="T1" fmla="*/ 364 h 379"/>
                <a:gd name="T2" fmla="*/ 326 w 336"/>
                <a:gd name="T3" fmla="*/ 358 h 379"/>
                <a:gd name="T4" fmla="*/ 5 w 336"/>
                <a:gd name="T5" fmla="*/ 0 h 379"/>
                <a:gd name="T6" fmla="*/ 0 w 336"/>
                <a:gd name="T7" fmla="*/ 6 h 379"/>
                <a:gd name="T8" fmla="*/ 320 w 336"/>
                <a:gd name="T9" fmla="*/ 364 h 379"/>
                <a:gd name="T10" fmla="*/ 326 w 336"/>
                <a:gd name="T11" fmla="*/ 358 h 379"/>
                <a:gd name="T12" fmla="*/ 320 w 336"/>
                <a:gd name="T13" fmla="*/ 364 h 379"/>
                <a:gd name="T14" fmla="*/ 336 w 336"/>
                <a:gd name="T15" fmla="*/ 379 h 379"/>
                <a:gd name="T16" fmla="*/ 326 w 336"/>
                <a:gd name="T17" fmla="*/ 358 h 379"/>
                <a:gd name="T18" fmla="*/ 320 w 336"/>
                <a:gd name="T19" fmla="*/ 364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379"/>
                <a:gd name="T32" fmla="*/ 336 w 336"/>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379">
                  <a:moveTo>
                    <a:pt x="320" y="364"/>
                  </a:moveTo>
                  <a:lnTo>
                    <a:pt x="326" y="358"/>
                  </a:lnTo>
                  <a:lnTo>
                    <a:pt x="5" y="0"/>
                  </a:lnTo>
                  <a:lnTo>
                    <a:pt x="0" y="6"/>
                  </a:lnTo>
                  <a:lnTo>
                    <a:pt x="320" y="364"/>
                  </a:lnTo>
                  <a:lnTo>
                    <a:pt x="326" y="358"/>
                  </a:lnTo>
                  <a:lnTo>
                    <a:pt x="320" y="364"/>
                  </a:lnTo>
                  <a:lnTo>
                    <a:pt x="336" y="379"/>
                  </a:lnTo>
                  <a:lnTo>
                    <a:pt x="326" y="358"/>
                  </a:lnTo>
                  <a:lnTo>
                    <a:pt x="320" y="3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8" name="Freeform 109"/>
            <p:cNvSpPr>
              <a:spLocks/>
            </p:cNvSpPr>
            <p:nvPr/>
          </p:nvSpPr>
          <p:spPr bwMode="auto">
            <a:xfrm>
              <a:off x="326" y="253"/>
              <a:ext cx="181" cy="343"/>
            </a:xfrm>
            <a:custGeom>
              <a:avLst/>
              <a:gdLst>
                <a:gd name="T0" fmla="*/ 3 w 181"/>
                <a:gd name="T1" fmla="*/ 6 h 343"/>
                <a:gd name="T2" fmla="*/ 0 w 181"/>
                <a:gd name="T3" fmla="*/ 6 h 343"/>
                <a:gd name="T4" fmla="*/ 175 w 181"/>
                <a:gd name="T5" fmla="*/ 343 h 343"/>
                <a:gd name="T6" fmla="*/ 181 w 181"/>
                <a:gd name="T7" fmla="*/ 337 h 343"/>
                <a:gd name="T8" fmla="*/ 5 w 181"/>
                <a:gd name="T9" fmla="*/ 3 h 343"/>
                <a:gd name="T10" fmla="*/ 3 w 181"/>
                <a:gd name="T11" fmla="*/ 0 h 343"/>
                <a:gd name="T12" fmla="*/ 5 w 181"/>
                <a:gd name="T13" fmla="*/ 3 h 343"/>
                <a:gd name="T14" fmla="*/ 5 w 181"/>
                <a:gd name="T15" fmla="*/ 0 h 343"/>
                <a:gd name="T16" fmla="*/ 3 w 181"/>
                <a:gd name="T17" fmla="*/ 0 h 343"/>
                <a:gd name="T18" fmla="*/ 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3" y="6"/>
                  </a:moveTo>
                  <a:lnTo>
                    <a:pt x="0" y="6"/>
                  </a:lnTo>
                  <a:lnTo>
                    <a:pt x="175" y="343"/>
                  </a:lnTo>
                  <a:lnTo>
                    <a:pt x="181" y="337"/>
                  </a:lnTo>
                  <a:lnTo>
                    <a:pt x="5" y="3"/>
                  </a:lnTo>
                  <a:lnTo>
                    <a:pt x="3" y="0"/>
                  </a:lnTo>
                  <a:lnTo>
                    <a:pt x="5" y="3"/>
                  </a:lnTo>
                  <a:lnTo>
                    <a:pt x="5"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9" name="Freeform 110"/>
            <p:cNvSpPr>
              <a:spLocks/>
            </p:cNvSpPr>
            <p:nvPr/>
          </p:nvSpPr>
          <p:spPr bwMode="auto">
            <a:xfrm>
              <a:off x="172" y="232"/>
              <a:ext cx="157" cy="27"/>
            </a:xfrm>
            <a:custGeom>
              <a:avLst/>
              <a:gdLst>
                <a:gd name="T0" fmla="*/ 14 w 157"/>
                <a:gd name="T1" fmla="*/ 0 h 27"/>
                <a:gd name="T2" fmla="*/ 11 w 157"/>
                <a:gd name="T3" fmla="*/ 6 h 27"/>
                <a:gd name="T4" fmla="*/ 157 w 157"/>
                <a:gd name="T5" fmla="*/ 27 h 27"/>
                <a:gd name="T6" fmla="*/ 157 w 157"/>
                <a:gd name="T7" fmla="*/ 21 h 27"/>
                <a:gd name="T8" fmla="*/ 11 w 157"/>
                <a:gd name="T9" fmla="*/ 0 h 27"/>
                <a:gd name="T10" fmla="*/ 9 w 157"/>
                <a:gd name="T11" fmla="*/ 6 h 27"/>
                <a:gd name="T12" fmla="*/ 11 w 157"/>
                <a:gd name="T13" fmla="*/ 0 h 27"/>
                <a:gd name="T14" fmla="*/ 0 w 157"/>
                <a:gd name="T15" fmla="*/ 0 h 27"/>
                <a:gd name="T16" fmla="*/ 9 w 157"/>
                <a:gd name="T17" fmla="*/ 6 h 27"/>
                <a:gd name="T18" fmla="*/ 14 w 1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27"/>
                <a:gd name="T32" fmla="*/ 157 w 1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27">
                  <a:moveTo>
                    <a:pt x="14" y="0"/>
                  </a:moveTo>
                  <a:lnTo>
                    <a:pt x="11" y="6"/>
                  </a:lnTo>
                  <a:lnTo>
                    <a:pt x="157" y="27"/>
                  </a:lnTo>
                  <a:lnTo>
                    <a:pt x="157" y="21"/>
                  </a:lnTo>
                  <a:lnTo>
                    <a:pt x="11" y="0"/>
                  </a:lnTo>
                  <a:lnTo>
                    <a:pt x="9" y="6"/>
                  </a:lnTo>
                  <a:lnTo>
                    <a:pt x="11" y="0"/>
                  </a:lnTo>
                  <a:lnTo>
                    <a:pt x="0" y="0"/>
                  </a:lnTo>
                  <a:lnTo>
                    <a:pt x="9"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0" name="Freeform 111"/>
            <p:cNvSpPr>
              <a:spLocks/>
            </p:cNvSpPr>
            <p:nvPr/>
          </p:nvSpPr>
          <p:spPr bwMode="auto">
            <a:xfrm>
              <a:off x="278" y="153"/>
              <a:ext cx="226" cy="440"/>
            </a:xfrm>
            <a:custGeom>
              <a:avLst/>
              <a:gdLst>
                <a:gd name="T0" fmla="*/ 0 w 226"/>
                <a:gd name="T1" fmla="*/ 0 h 440"/>
                <a:gd name="T2" fmla="*/ 226 w 226"/>
                <a:gd name="T3" fmla="*/ 440 h 440"/>
                <a:gd name="T4" fmla="*/ 134 w 226"/>
                <a:gd name="T5" fmla="*/ 64 h 440"/>
                <a:gd name="T6" fmla="*/ 0 w 226"/>
                <a:gd name="T7" fmla="*/ 0 h 440"/>
                <a:gd name="T8" fmla="*/ 0 60000 65536"/>
                <a:gd name="T9" fmla="*/ 0 60000 65536"/>
                <a:gd name="T10" fmla="*/ 0 60000 65536"/>
                <a:gd name="T11" fmla="*/ 0 60000 65536"/>
                <a:gd name="T12" fmla="*/ 0 w 226"/>
                <a:gd name="T13" fmla="*/ 0 h 440"/>
                <a:gd name="T14" fmla="*/ 226 w 226"/>
                <a:gd name="T15" fmla="*/ 440 h 440"/>
              </a:gdLst>
              <a:ahLst/>
              <a:cxnLst>
                <a:cxn ang="T8">
                  <a:pos x="T0" y="T1"/>
                </a:cxn>
                <a:cxn ang="T9">
                  <a:pos x="T2" y="T3"/>
                </a:cxn>
                <a:cxn ang="T10">
                  <a:pos x="T4" y="T5"/>
                </a:cxn>
                <a:cxn ang="T11">
                  <a:pos x="T6" y="T7"/>
                </a:cxn>
              </a:cxnLst>
              <a:rect l="T12" t="T13" r="T14" b="T15"/>
              <a:pathLst>
                <a:path w="226" h="440">
                  <a:moveTo>
                    <a:pt x="0" y="0"/>
                  </a:moveTo>
                  <a:lnTo>
                    <a:pt x="226" y="440"/>
                  </a:lnTo>
                  <a:lnTo>
                    <a:pt x="134" y="64"/>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1" name="Freeform 112"/>
            <p:cNvSpPr>
              <a:spLocks/>
            </p:cNvSpPr>
            <p:nvPr/>
          </p:nvSpPr>
          <p:spPr bwMode="auto">
            <a:xfrm>
              <a:off x="275" y="153"/>
              <a:ext cx="237" cy="464"/>
            </a:xfrm>
            <a:custGeom>
              <a:avLst/>
              <a:gdLst>
                <a:gd name="T0" fmla="*/ 226 w 237"/>
                <a:gd name="T1" fmla="*/ 440 h 464"/>
                <a:gd name="T2" fmla="*/ 232 w 237"/>
                <a:gd name="T3" fmla="*/ 437 h 464"/>
                <a:gd name="T4" fmla="*/ 5 w 237"/>
                <a:gd name="T5" fmla="*/ 0 h 464"/>
                <a:gd name="T6" fmla="*/ 0 w 237"/>
                <a:gd name="T7" fmla="*/ 3 h 464"/>
                <a:gd name="T8" fmla="*/ 226 w 237"/>
                <a:gd name="T9" fmla="*/ 443 h 464"/>
                <a:gd name="T10" fmla="*/ 232 w 237"/>
                <a:gd name="T11" fmla="*/ 440 h 464"/>
                <a:gd name="T12" fmla="*/ 226 w 237"/>
                <a:gd name="T13" fmla="*/ 443 h 464"/>
                <a:gd name="T14" fmla="*/ 237 w 237"/>
                <a:gd name="T15" fmla="*/ 464 h 464"/>
                <a:gd name="T16" fmla="*/ 232 w 237"/>
                <a:gd name="T17" fmla="*/ 440 h 464"/>
                <a:gd name="T18" fmla="*/ 226 w 237"/>
                <a:gd name="T19" fmla="*/ 44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226" y="440"/>
                  </a:moveTo>
                  <a:lnTo>
                    <a:pt x="232" y="437"/>
                  </a:lnTo>
                  <a:lnTo>
                    <a:pt x="5" y="0"/>
                  </a:lnTo>
                  <a:lnTo>
                    <a:pt x="0" y="3"/>
                  </a:lnTo>
                  <a:lnTo>
                    <a:pt x="226" y="443"/>
                  </a:lnTo>
                  <a:lnTo>
                    <a:pt x="232" y="440"/>
                  </a:lnTo>
                  <a:lnTo>
                    <a:pt x="226" y="443"/>
                  </a:lnTo>
                  <a:lnTo>
                    <a:pt x="237" y="464"/>
                  </a:lnTo>
                  <a:lnTo>
                    <a:pt x="232" y="440"/>
                  </a:lnTo>
                  <a:lnTo>
                    <a:pt x="226"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2" name="Freeform 113"/>
            <p:cNvSpPr>
              <a:spLocks/>
            </p:cNvSpPr>
            <p:nvPr/>
          </p:nvSpPr>
          <p:spPr bwMode="auto">
            <a:xfrm>
              <a:off x="410" y="214"/>
              <a:ext cx="97" cy="379"/>
            </a:xfrm>
            <a:custGeom>
              <a:avLst/>
              <a:gdLst>
                <a:gd name="T0" fmla="*/ 2 w 97"/>
                <a:gd name="T1" fmla="*/ 9 h 379"/>
                <a:gd name="T2" fmla="*/ 0 w 97"/>
                <a:gd name="T3" fmla="*/ 6 h 379"/>
                <a:gd name="T4" fmla="*/ 91 w 97"/>
                <a:gd name="T5" fmla="*/ 379 h 379"/>
                <a:gd name="T6" fmla="*/ 97 w 97"/>
                <a:gd name="T7" fmla="*/ 379 h 379"/>
                <a:gd name="T8" fmla="*/ 5 w 97"/>
                <a:gd name="T9" fmla="*/ 3 h 379"/>
                <a:gd name="T10" fmla="*/ 5 w 97"/>
                <a:gd name="T11" fmla="*/ 0 h 379"/>
                <a:gd name="T12" fmla="*/ 5 w 97"/>
                <a:gd name="T13" fmla="*/ 3 h 379"/>
                <a:gd name="T14" fmla="*/ 5 w 97"/>
                <a:gd name="T15" fmla="*/ 0 h 379"/>
                <a:gd name="T16" fmla="*/ 5 w 97"/>
                <a:gd name="T17" fmla="*/ 0 h 379"/>
                <a:gd name="T18" fmla="*/ 2 w 97"/>
                <a:gd name="T19" fmla="*/ 9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2" y="9"/>
                  </a:moveTo>
                  <a:lnTo>
                    <a:pt x="0" y="6"/>
                  </a:lnTo>
                  <a:lnTo>
                    <a:pt x="91" y="379"/>
                  </a:lnTo>
                  <a:lnTo>
                    <a:pt x="97" y="379"/>
                  </a:lnTo>
                  <a:lnTo>
                    <a:pt x="5" y="3"/>
                  </a:lnTo>
                  <a:lnTo>
                    <a:pt x="5" y="0"/>
                  </a:lnTo>
                  <a:lnTo>
                    <a:pt x="5" y="3"/>
                  </a:lnTo>
                  <a:lnTo>
                    <a:pt x="5" y="0"/>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3" name="Freeform 114"/>
            <p:cNvSpPr>
              <a:spLocks/>
            </p:cNvSpPr>
            <p:nvPr/>
          </p:nvSpPr>
          <p:spPr bwMode="auto">
            <a:xfrm>
              <a:off x="269" y="147"/>
              <a:ext cx="146" cy="76"/>
            </a:xfrm>
            <a:custGeom>
              <a:avLst/>
              <a:gdLst>
                <a:gd name="T0" fmla="*/ 11 w 146"/>
                <a:gd name="T1" fmla="*/ 6 h 76"/>
                <a:gd name="T2" fmla="*/ 6 w 146"/>
                <a:gd name="T3" fmla="*/ 12 h 76"/>
                <a:gd name="T4" fmla="*/ 143 w 146"/>
                <a:gd name="T5" fmla="*/ 76 h 76"/>
                <a:gd name="T6" fmla="*/ 146 w 146"/>
                <a:gd name="T7" fmla="*/ 67 h 76"/>
                <a:gd name="T8" fmla="*/ 9 w 146"/>
                <a:gd name="T9" fmla="*/ 3 h 76"/>
                <a:gd name="T10" fmla="*/ 6 w 146"/>
                <a:gd name="T11" fmla="*/ 9 h 76"/>
                <a:gd name="T12" fmla="*/ 9 w 146"/>
                <a:gd name="T13" fmla="*/ 3 h 76"/>
                <a:gd name="T14" fmla="*/ 0 w 146"/>
                <a:gd name="T15" fmla="*/ 0 h 76"/>
                <a:gd name="T16" fmla="*/ 6 w 146"/>
                <a:gd name="T17" fmla="*/ 9 h 76"/>
                <a:gd name="T18" fmla="*/ 11 w 146"/>
                <a:gd name="T19" fmla="*/ 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76"/>
                <a:gd name="T32" fmla="*/ 146 w 146"/>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76">
                  <a:moveTo>
                    <a:pt x="11" y="6"/>
                  </a:moveTo>
                  <a:lnTo>
                    <a:pt x="6" y="12"/>
                  </a:lnTo>
                  <a:lnTo>
                    <a:pt x="143" y="76"/>
                  </a:lnTo>
                  <a:lnTo>
                    <a:pt x="146" y="67"/>
                  </a:lnTo>
                  <a:lnTo>
                    <a:pt x="9" y="3"/>
                  </a:lnTo>
                  <a:lnTo>
                    <a:pt x="6" y="9"/>
                  </a:lnTo>
                  <a:lnTo>
                    <a:pt x="9" y="3"/>
                  </a:lnTo>
                  <a:lnTo>
                    <a:pt x="0" y="0"/>
                  </a:lnTo>
                  <a:lnTo>
                    <a:pt x="6" y="9"/>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4" name="Freeform 115"/>
            <p:cNvSpPr>
              <a:spLocks/>
            </p:cNvSpPr>
            <p:nvPr/>
          </p:nvSpPr>
          <p:spPr bwMode="auto">
            <a:xfrm>
              <a:off x="385" y="105"/>
              <a:ext cx="119" cy="488"/>
            </a:xfrm>
            <a:custGeom>
              <a:avLst/>
              <a:gdLst>
                <a:gd name="T0" fmla="*/ 0 w 119"/>
                <a:gd name="T1" fmla="*/ 0 h 488"/>
                <a:gd name="T2" fmla="*/ 119 w 119"/>
                <a:gd name="T3" fmla="*/ 488 h 488"/>
                <a:gd name="T4" fmla="*/ 119 w 119"/>
                <a:gd name="T5" fmla="*/ 100 h 488"/>
                <a:gd name="T6" fmla="*/ 0 w 119"/>
                <a:gd name="T7" fmla="*/ 0 h 488"/>
                <a:gd name="T8" fmla="*/ 0 60000 65536"/>
                <a:gd name="T9" fmla="*/ 0 60000 65536"/>
                <a:gd name="T10" fmla="*/ 0 60000 65536"/>
                <a:gd name="T11" fmla="*/ 0 60000 65536"/>
                <a:gd name="T12" fmla="*/ 0 w 119"/>
                <a:gd name="T13" fmla="*/ 0 h 488"/>
                <a:gd name="T14" fmla="*/ 119 w 119"/>
                <a:gd name="T15" fmla="*/ 488 h 488"/>
              </a:gdLst>
              <a:ahLst/>
              <a:cxnLst>
                <a:cxn ang="T8">
                  <a:pos x="T0" y="T1"/>
                </a:cxn>
                <a:cxn ang="T9">
                  <a:pos x="T2" y="T3"/>
                </a:cxn>
                <a:cxn ang="T10">
                  <a:pos x="T4" y="T5"/>
                </a:cxn>
                <a:cxn ang="T11">
                  <a:pos x="T6" y="T7"/>
                </a:cxn>
              </a:cxnLst>
              <a:rect l="T12" t="T13" r="T14" b="T15"/>
              <a:pathLst>
                <a:path w="119" h="488">
                  <a:moveTo>
                    <a:pt x="0" y="0"/>
                  </a:moveTo>
                  <a:lnTo>
                    <a:pt x="119" y="488"/>
                  </a:lnTo>
                  <a:lnTo>
                    <a:pt x="119" y="100"/>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5" name="Freeform 116"/>
            <p:cNvSpPr>
              <a:spLocks/>
            </p:cNvSpPr>
            <p:nvPr/>
          </p:nvSpPr>
          <p:spPr bwMode="auto">
            <a:xfrm>
              <a:off x="383" y="102"/>
              <a:ext cx="124" cy="518"/>
            </a:xfrm>
            <a:custGeom>
              <a:avLst/>
              <a:gdLst>
                <a:gd name="T0" fmla="*/ 118 w 124"/>
                <a:gd name="T1" fmla="*/ 491 h 518"/>
                <a:gd name="T2" fmla="*/ 124 w 124"/>
                <a:gd name="T3" fmla="*/ 491 h 518"/>
                <a:gd name="T4" fmla="*/ 5 w 124"/>
                <a:gd name="T5" fmla="*/ 0 h 518"/>
                <a:gd name="T6" fmla="*/ 0 w 124"/>
                <a:gd name="T7" fmla="*/ 3 h 518"/>
                <a:gd name="T8" fmla="*/ 118 w 124"/>
                <a:gd name="T9" fmla="*/ 491 h 518"/>
                <a:gd name="T10" fmla="*/ 124 w 124"/>
                <a:gd name="T11" fmla="*/ 491 h 518"/>
                <a:gd name="T12" fmla="*/ 118 w 124"/>
                <a:gd name="T13" fmla="*/ 491 h 518"/>
                <a:gd name="T14" fmla="*/ 124 w 124"/>
                <a:gd name="T15" fmla="*/ 518 h 518"/>
                <a:gd name="T16" fmla="*/ 124 w 124"/>
                <a:gd name="T17" fmla="*/ 491 h 518"/>
                <a:gd name="T18" fmla="*/ 118 w 124"/>
                <a:gd name="T19" fmla="*/ 491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118" y="491"/>
                  </a:moveTo>
                  <a:lnTo>
                    <a:pt x="124" y="491"/>
                  </a:lnTo>
                  <a:lnTo>
                    <a:pt x="5" y="0"/>
                  </a:lnTo>
                  <a:lnTo>
                    <a:pt x="0" y="3"/>
                  </a:lnTo>
                  <a:lnTo>
                    <a:pt x="118" y="491"/>
                  </a:lnTo>
                  <a:lnTo>
                    <a:pt x="124" y="491"/>
                  </a:lnTo>
                  <a:lnTo>
                    <a:pt x="118" y="491"/>
                  </a:lnTo>
                  <a:lnTo>
                    <a:pt x="124" y="518"/>
                  </a:lnTo>
                  <a:lnTo>
                    <a:pt x="124" y="491"/>
                  </a:lnTo>
                  <a:lnTo>
                    <a:pt x="1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6" name="Freeform 117"/>
            <p:cNvSpPr>
              <a:spLocks/>
            </p:cNvSpPr>
            <p:nvPr/>
          </p:nvSpPr>
          <p:spPr bwMode="auto">
            <a:xfrm>
              <a:off x="501" y="202"/>
              <a:ext cx="6" cy="391"/>
            </a:xfrm>
            <a:custGeom>
              <a:avLst/>
              <a:gdLst>
                <a:gd name="T0" fmla="*/ 0 w 6"/>
                <a:gd name="T1" fmla="*/ 6 h 391"/>
                <a:gd name="T2" fmla="*/ 0 w 6"/>
                <a:gd name="T3" fmla="*/ 3 h 391"/>
                <a:gd name="T4" fmla="*/ 0 w 6"/>
                <a:gd name="T5" fmla="*/ 391 h 391"/>
                <a:gd name="T6" fmla="*/ 6 w 6"/>
                <a:gd name="T7" fmla="*/ 391 h 391"/>
                <a:gd name="T8" fmla="*/ 6 w 6"/>
                <a:gd name="T9" fmla="*/ 3 h 391"/>
                <a:gd name="T10" fmla="*/ 6 w 6"/>
                <a:gd name="T11" fmla="*/ 0 h 391"/>
                <a:gd name="T12" fmla="*/ 6 w 6"/>
                <a:gd name="T13" fmla="*/ 3 h 391"/>
                <a:gd name="T14" fmla="*/ 6 w 6"/>
                <a:gd name="T15" fmla="*/ 0 h 391"/>
                <a:gd name="T16" fmla="*/ 6 w 6"/>
                <a:gd name="T17" fmla="*/ 0 h 391"/>
                <a:gd name="T18" fmla="*/ 0 w 6"/>
                <a:gd name="T19" fmla="*/ 6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0" y="6"/>
                  </a:moveTo>
                  <a:lnTo>
                    <a:pt x="0" y="3"/>
                  </a:lnTo>
                  <a:lnTo>
                    <a:pt x="0" y="391"/>
                  </a:lnTo>
                  <a:lnTo>
                    <a:pt x="6" y="391"/>
                  </a:lnTo>
                  <a:lnTo>
                    <a:pt x="6" y="3"/>
                  </a:lnTo>
                  <a:lnTo>
                    <a:pt x="6" y="0"/>
                  </a:lnTo>
                  <a:lnTo>
                    <a:pt x="6"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7" name="Freeform 118"/>
            <p:cNvSpPr>
              <a:spLocks/>
            </p:cNvSpPr>
            <p:nvPr/>
          </p:nvSpPr>
          <p:spPr bwMode="auto">
            <a:xfrm>
              <a:off x="380" y="93"/>
              <a:ext cx="127" cy="115"/>
            </a:xfrm>
            <a:custGeom>
              <a:avLst/>
              <a:gdLst>
                <a:gd name="T0" fmla="*/ 8 w 127"/>
                <a:gd name="T1" fmla="*/ 9 h 115"/>
                <a:gd name="T2" fmla="*/ 3 w 127"/>
                <a:gd name="T3" fmla="*/ 15 h 115"/>
                <a:gd name="T4" fmla="*/ 121 w 127"/>
                <a:gd name="T5" fmla="*/ 115 h 115"/>
                <a:gd name="T6" fmla="*/ 127 w 127"/>
                <a:gd name="T7" fmla="*/ 109 h 115"/>
                <a:gd name="T8" fmla="*/ 8 w 127"/>
                <a:gd name="T9" fmla="*/ 9 h 115"/>
                <a:gd name="T10" fmla="*/ 3 w 127"/>
                <a:gd name="T11" fmla="*/ 12 h 115"/>
                <a:gd name="T12" fmla="*/ 8 w 127"/>
                <a:gd name="T13" fmla="*/ 9 h 115"/>
                <a:gd name="T14" fmla="*/ 0 w 127"/>
                <a:gd name="T15" fmla="*/ 0 h 115"/>
                <a:gd name="T16" fmla="*/ 3 w 127"/>
                <a:gd name="T17" fmla="*/ 12 h 115"/>
                <a:gd name="T18" fmla="*/ 8 w 127"/>
                <a:gd name="T19" fmla="*/ 9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15"/>
                <a:gd name="T32" fmla="*/ 127 w 127"/>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15">
                  <a:moveTo>
                    <a:pt x="8" y="9"/>
                  </a:moveTo>
                  <a:lnTo>
                    <a:pt x="3" y="15"/>
                  </a:lnTo>
                  <a:lnTo>
                    <a:pt x="121" y="115"/>
                  </a:lnTo>
                  <a:lnTo>
                    <a:pt x="127" y="109"/>
                  </a:lnTo>
                  <a:lnTo>
                    <a:pt x="8" y="9"/>
                  </a:lnTo>
                  <a:lnTo>
                    <a:pt x="3" y="12"/>
                  </a:lnTo>
                  <a:lnTo>
                    <a:pt x="8" y="9"/>
                  </a:lnTo>
                  <a:lnTo>
                    <a:pt x="0" y="0"/>
                  </a:lnTo>
                  <a:lnTo>
                    <a:pt x="3" y="12"/>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grpSp>
      <p:sp>
        <p:nvSpPr>
          <p:cNvPr id="2638" name="WordArt 590"/>
          <p:cNvSpPr>
            <a:spLocks noChangeArrowheads="1" noChangeShapeType="1" noTextEdit="1"/>
          </p:cNvSpPr>
          <p:nvPr/>
        </p:nvSpPr>
        <p:spPr bwMode="auto">
          <a:xfrm>
            <a:off x="78515" y="-12489"/>
            <a:ext cx="10539523" cy="5099797"/>
          </a:xfrm>
          <a:prstGeom prst="rect">
            <a:avLst/>
          </a:prstGeom>
          <a:extLst>
            <a:ext uri="{AF507438-7753-43E0-B8FC-AC1667EBCBE1}">
              <a14:hiddenEffects xmlns:a14="http://schemas.microsoft.com/office/drawing/2010/main">
                <a:effectLst/>
              </a14:hiddenEffects>
            </a:ext>
          </a:extLst>
        </p:spPr>
        <p:txBody>
          <a:bodyPr wrap="none" fromWordArt="1">
            <a:prstTxWarp prst="textArchUpPour">
              <a:avLst>
                <a:gd name="adj1" fmla="val 10800000"/>
                <a:gd name="adj2" fmla="val 50000"/>
              </a:avLst>
            </a:prstTxWarp>
          </a:bodyPr>
          <a:lstStyle/>
          <a:p>
            <a:pPr algn="ctr" fontAlgn="base">
              <a:spcBef>
                <a:spcPct val="0"/>
              </a:spcBef>
              <a:spcAft>
                <a:spcPct val="0"/>
              </a:spcAft>
            </a:pPr>
            <a:r>
              <a:rPr lang="en-US" sz="3600" b="1" dirty="0" err="1">
                <a:ln w="9525">
                  <a:solidFill>
                    <a:srgbClr val="FF0000"/>
                  </a:solidFill>
                  <a:round/>
                  <a:headEnd/>
                  <a:tailEnd/>
                </a:ln>
                <a:solidFill>
                  <a:srgbClr val="FF0000"/>
                </a:solidFill>
                <a:latin typeface=".VnTimeH"/>
              </a:rPr>
              <a:t>NhiÖT</a:t>
            </a:r>
            <a:r>
              <a:rPr lang="en-US" sz="3600" dirty="0">
                <a:ln w="9525">
                  <a:solidFill>
                    <a:srgbClr val="FF0000"/>
                  </a:solidFill>
                  <a:round/>
                  <a:headEnd/>
                  <a:tailEnd/>
                </a:ln>
                <a:solidFill>
                  <a:srgbClr val="FF0000"/>
                </a:solidFill>
                <a:latin typeface=".VnTimeH"/>
              </a:rPr>
              <a:t> LIÖT </a:t>
            </a:r>
            <a:r>
              <a:rPr lang="en-US" sz="3600" dirty="0" err="1">
                <a:ln w="9525">
                  <a:solidFill>
                    <a:srgbClr val="FF0000"/>
                  </a:solidFill>
                  <a:round/>
                  <a:headEnd/>
                  <a:tailEnd/>
                </a:ln>
                <a:solidFill>
                  <a:srgbClr val="FF0000"/>
                </a:solidFill>
                <a:latin typeface=".VnTimeH"/>
              </a:rPr>
              <a:t>Chµo</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mõng</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c¸c</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thÇy</a:t>
            </a:r>
            <a:r>
              <a:rPr lang="en-US" sz="3600" dirty="0">
                <a:ln w="9525">
                  <a:solidFill>
                    <a:srgbClr val="FF0000"/>
                  </a:solidFill>
                  <a:round/>
                  <a:headEnd/>
                  <a:tailEnd/>
                </a:ln>
                <a:solidFill>
                  <a:srgbClr val="FF0000"/>
                </a:solidFill>
                <a:latin typeface=".VnTimeH"/>
              </a:rPr>
              <a:t> c« </a:t>
            </a:r>
            <a:r>
              <a:rPr lang="en-US" sz="3600" dirty="0" err="1">
                <a:ln w="9525">
                  <a:solidFill>
                    <a:srgbClr val="FF0000"/>
                  </a:solidFill>
                  <a:round/>
                  <a:headEnd/>
                  <a:tailEnd/>
                </a:ln>
                <a:solidFill>
                  <a:srgbClr val="FF0000"/>
                </a:solidFill>
                <a:latin typeface=".VnTimeH"/>
              </a:rPr>
              <a:t>gi¸o</a:t>
            </a:r>
            <a:endParaRPr lang="en-US" sz="3600" dirty="0">
              <a:ln w="9525">
                <a:solidFill>
                  <a:srgbClr val="FF0000"/>
                </a:solidFill>
                <a:round/>
                <a:headEnd/>
                <a:tailEnd/>
              </a:ln>
              <a:solidFill>
                <a:srgbClr val="FF0000"/>
              </a:solidFill>
              <a:latin typeface=".VnTimeH"/>
            </a:endParaRPr>
          </a:p>
        </p:txBody>
      </p:sp>
      <p:sp>
        <p:nvSpPr>
          <p:cNvPr id="2641" name="Rectangle 593"/>
          <p:cNvSpPr>
            <a:spLocks noChangeArrowheads="1"/>
          </p:cNvSpPr>
          <p:nvPr/>
        </p:nvSpPr>
        <p:spPr bwMode="auto">
          <a:xfrm>
            <a:off x="1598649" y="2531884"/>
            <a:ext cx="77041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000" b="1" dirty="0" err="1">
                <a:solidFill>
                  <a:srgbClr val="0000FF"/>
                </a:solidFill>
                <a:latin typeface="Times New Roman" pitchFamily="18" charset="0"/>
                <a:cs typeface="Times New Roman" pitchFamily="18" charset="0"/>
              </a:rPr>
              <a:t>Về</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dự</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giờ</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môn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Âm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nhạc</a:t>
            </a:r>
            <a:r>
              <a:rPr lang="en-US" sz="4000" b="1" dirty="0">
                <a:solidFill>
                  <a:srgbClr val="0000FF"/>
                </a:solidFill>
                <a:latin typeface="Times New Roman" pitchFamily="18" charset="0"/>
                <a:cs typeface="Times New Roman" pitchFamily="18" charset="0"/>
              </a:rPr>
              <a:t> - </a:t>
            </a:r>
            <a:r>
              <a:rPr lang="en-US" sz="4000" b="1" dirty="0" err="1">
                <a:solidFill>
                  <a:srgbClr val="0000FF"/>
                </a:solidFill>
                <a:latin typeface="Times New Roman" pitchFamily="18" charset="0"/>
                <a:cs typeface="Times New Roman" pitchFamily="18" charset="0"/>
              </a:rPr>
              <a:t>Lớp</a:t>
            </a:r>
            <a:r>
              <a:rPr lang="en-US" sz="4000" b="1" dirty="0">
                <a:solidFill>
                  <a:srgbClr val="0000FF"/>
                </a:solidFill>
                <a:latin typeface="Times New Roman" pitchFamily="18" charset="0"/>
                <a:cs typeface="Times New Roman" pitchFamily="18" charset="0"/>
              </a:rPr>
              <a:t> 3D</a:t>
            </a:r>
          </a:p>
        </p:txBody>
      </p:sp>
      <p:sp>
        <p:nvSpPr>
          <p:cNvPr id="2642" name="Rectangle 594"/>
          <p:cNvSpPr>
            <a:spLocks noChangeArrowheads="1"/>
          </p:cNvSpPr>
          <p:nvPr/>
        </p:nvSpPr>
        <p:spPr bwMode="auto">
          <a:xfrm>
            <a:off x="2413419" y="3122797"/>
            <a:ext cx="559673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3200" b="1" dirty="0" err="1">
                <a:solidFill>
                  <a:srgbClr val="00B0F0"/>
                </a:solidFill>
                <a:latin typeface="Times New Roman" pitchFamily="18" charset="0"/>
                <a:cs typeface="Times New Roman" pitchFamily="18" charset="0"/>
              </a:rPr>
              <a:t>Giáo</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viên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Nguyễn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Thị</a:t>
            </a:r>
            <a:r>
              <a:rPr lang="en-US" sz="3200" b="1" dirty="0">
                <a:solidFill>
                  <a:srgbClr val="00B0F0"/>
                </a:solidFill>
                <a:latin typeface="Times New Roman" pitchFamily="18" charset="0"/>
                <a:cs typeface="Times New Roman" pitchFamily="18" charset="0"/>
              </a:rPr>
              <a:t> Loan</a:t>
            </a:r>
          </a:p>
          <a:p>
            <a:pPr algn="ctr" fontAlgn="base">
              <a:spcBef>
                <a:spcPct val="0"/>
              </a:spcBef>
              <a:spcAft>
                <a:spcPct val="0"/>
              </a:spcAft>
            </a:pPr>
            <a:r>
              <a:rPr lang="en-US" sz="3200" b="1" dirty="0" err="1">
                <a:solidFill>
                  <a:srgbClr val="00B0F0"/>
                </a:solidFill>
                <a:latin typeface="Times New Roman" pitchFamily="18" charset="0"/>
                <a:cs typeface="Times New Roman" pitchFamily="18" charset="0"/>
              </a:rPr>
              <a:t>Trường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tiểu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học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Lập</a:t>
            </a:r>
            <a:endParaRPr lang="en-US" sz="3200" b="1" dirty="0">
              <a:solidFill>
                <a:srgbClr val="00B0F0"/>
              </a:solidFill>
              <a:latin typeface="Times New Roman" pitchFamily="18" charset="0"/>
              <a:cs typeface="Times New Roman" pitchFamily="18" charset="0"/>
            </a:endParaRPr>
          </a:p>
        </p:txBody>
      </p:sp>
      <p:pic>
        <p:nvPicPr>
          <p:cNvPr id="2643" name="Picture 595"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44" name="Picture 596"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70146" y="34290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45" name="Picture 597"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57912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46" name="Picture 598"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89290" y="4309346"/>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47" name="Picture 599"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93238" y="228600"/>
            <a:ext cx="127476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48" name="Picture 600"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7526" y="1850195"/>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49" name="Picture 601"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532882"/>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0" name="Picture 602"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41910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1" name="Picture 603"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8674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2" name="Picture 604"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834" y="3908724"/>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3" name="Picture 605"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18855" y="1844408"/>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4" name="Picture 606"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57912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5" name="Picture 607"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40788" y="2198359"/>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6" name="Picture 608"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7" name="Picture 609"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8956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8" name="Picture 610"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9" name="Picture 611"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60" name="Picture 612"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8674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61" name="Picture 613"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62" name="Picture 614"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NhacChuongRemix-DJ-312600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09496" y="5882575"/>
            <a:ext cx="609600" cy="609600"/>
          </a:xfrm>
          <a:prstGeom prst="rect">
            <a:avLst/>
          </a:prstGeom>
        </p:spPr>
      </p:pic>
      <p:pic>
        <p:nvPicPr>
          <p:cNvPr id="2" name="Picture 4" descr="pcp_download_120">
            <a:extLst>
              <a:ext uri="{FF2B5EF4-FFF2-40B4-BE49-F238E27FC236}">
                <a16:creationId xmlns:a16="http://schemas.microsoft.com/office/drawing/2014/main" id="{627C09D6-4811-EA83-B641-8FA47C543D55}"/>
              </a:ext>
            </a:extLst>
          </p:cNvPr>
          <p:cNvPicPr>
            <a:picLocks noChangeAspect="1" noChangeArrowheads="1" noCrop="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68248">
            <a:off x="10511238" y="893267"/>
            <a:ext cx="1334375" cy="31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a:extLst>
              <a:ext uri="{FF2B5EF4-FFF2-40B4-BE49-F238E27FC236}">
                <a16:creationId xmlns:a16="http://schemas.microsoft.com/office/drawing/2014/main" id="{8A2192E3-D28E-35F9-53FB-9BD0D91540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50089"/>
            <a:ext cx="7126378" cy="2707910"/>
          </a:xfrm>
          <a:prstGeom prst="rect">
            <a:avLst/>
          </a:prstGeom>
        </p:spPr>
      </p:pic>
    </p:spTree>
    <p:extLst>
      <p:ext uri="{BB962C8B-B14F-4D97-AF65-F5344CB8AC3E}">
        <p14:creationId xmlns:p14="http://schemas.microsoft.com/office/powerpoint/2010/main" val="176453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200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repeatCount="2000" fill="hold" nodeType="withEffect">
                                  <p:stCondLst>
                                    <p:cond delay="5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24" presetClass="entr" presetSubtype="0" fill="hold" grpId="0" nodeType="withEffect">
                                  <p:stCondLst>
                                    <p:cond delay="0"/>
                                  </p:stCondLst>
                                  <p:childTnLst>
                                    <p:set>
                                      <p:cBhvr>
                                        <p:cTn id="14" dur="1" fill="hold">
                                          <p:stCondLst>
                                            <p:cond delay="0"/>
                                          </p:stCondLst>
                                        </p:cTn>
                                        <p:tgtEl>
                                          <p:spTgt spid="2638"/>
                                        </p:tgtEl>
                                        <p:attrNameLst>
                                          <p:attrName>style.visibility</p:attrName>
                                        </p:attrNameLst>
                                      </p:cBhvr>
                                      <p:to>
                                        <p:strVal val="visible"/>
                                      </p:to>
                                    </p:set>
                                    <p:anim to="" calcmode="lin" valueType="num">
                                      <p:cBhvr>
                                        <p:cTn id="15" dur="1" fill="hold"/>
                                        <p:tgtEl>
                                          <p:spTgt spid="2638"/>
                                        </p:tgtEl>
                                        <p:attrNameLst>
                                          <p:attrName/>
                                        </p:attrNameLst>
                                      </p:cBhvr>
                                    </p:anim>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496"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26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56CB7160-5728-4361-96E2-7025EF7A88B5}"/>
              </a:ext>
            </a:extLst>
          </p:cNvPr>
          <p:cNvPicPr>
            <a:picLocks noChangeAspect="1"/>
          </p:cNvPicPr>
          <p:nvPr/>
        </p:nvPicPr>
        <p:blipFill>
          <a:blip r:embed="rId6"/>
          <a:stretch>
            <a:fillRect/>
          </a:stretch>
        </p:blipFill>
        <p:spPr>
          <a:xfrm>
            <a:off x="1015435" y="1507644"/>
            <a:ext cx="10153128" cy="2688574"/>
          </a:xfrm>
          <a:prstGeom prst="rect">
            <a:avLst/>
          </a:prstGeom>
        </p:spPr>
      </p:pic>
      <p:pic>
        <p:nvPicPr>
          <p:cNvPr id="8" name="Picture 7">
            <a:extLst>
              <a:ext uri="{FF2B5EF4-FFF2-40B4-BE49-F238E27FC236}">
                <a16:creationId xmlns:a16="http://schemas.microsoft.com/office/drawing/2014/main" id="{52100933-D54F-4272-8B80-B8E869FA09C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42518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F3E1A3F-3A3D-450A-9E92-8EDFEED698DA}"/>
              </a:ext>
            </a:extLst>
          </p:cNvPr>
          <p:cNvPicPr>
            <a:picLocks noChangeAspect="1"/>
          </p:cNvPicPr>
          <p:nvPr/>
        </p:nvPicPr>
        <p:blipFill>
          <a:blip r:embed="rId6"/>
          <a:stretch>
            <a:fillRect/>
          </a:stretch>
        </p:blipFill>
        <p:spPr>
          <a:xfrm>
            <a:off x="998842" y="1484784"/>
            <a:ext cx="10209726" cy="2808312"/>
          </a:xfrm>
          <a:prstGeom prst="rect">
            <a:avLst/>
          </a:prstGeom>
        </p:spPr>
      </p:pic>
      <p:pic>
        <p:nvPicPr>
          <p:cNvPr id="8" name="Picture 7">
            <a:extLst>
              <a:ext uri="{FF2B5EF4-FFF2-40B4-BE49-F238E27FC236}">
                <a16:creationId xmlns:a16="http://schemas.microsoft.com/office/drawing/2014/main" id="{ED30183A-FBC4-4DC3-8491-F3D2BFD9309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390981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8" name="Picture 7">
            <a:extLst>
              <a:ext uri="{FF2B5EF4-FFF2-40B4-BE49-F238E27FC236}">
                <a16:creationId xmlns:a16="http://schemas.microsoft.com/office/drawing/2014/main" id="{7FCDA34B-C0B8-4094-9D54-F99CE38FA1EE}"/>
              </a:ext>
            </a:extLst>
          </p:cNvPr>
          <p:cNvPicPr>
            <a:picLocks noChangeAspect="1"/>
          </p:cNvPicPr>
          <p:nvPr/>
        </p:nvPicPr>
        <p:blipFill>
          <a:blip r:embed="rId6"/>
          <a:stretch>
            <a:fillRect/>
          </a:stretch>
        </p:blipFill>
        <p:spPr>
          <a:xfrm>
            <a:off x="1126350" y="1628800"/>
            <a:ext cx="9885578" cy="2599911"/>
          </a:xfrm>
          <a:prstGeom prst="rect">
            <a:avLst/>
          </a:prstGeom>
        </p:spPr>
      </p:pic>
      <p:pic>
        <p:nvPicPr>
          <p:cNvPr id="9" name="Picture 8">
            <a:extLst>
              <a:ext uri="{FF2B5EF4-FFF2-40B4-BE49-F238E27FC236}">
                <a16:creationId xmlns:a16="http://schemas.microsoft.com/office/drawing/2014/main" id="{3B7E3638-883A-4FFB-944C-5F9C3AF43B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04525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9" name="Picture 8">
            <a:extLst>
              <a:ext uri="{FF2B5EF4-FFF2-40B4-BE49-F238E27FC236}">
                <a16:creationId xmlns:a16="http://schemas.microsoft.com/office/drawing/2014/main" id="{D5E2B260-1DE9-46DB-AA4C-F7C49F55336D}"/>
              </a:ext>
            </a:extLst>
          </p:cNvPr>
          <p:cNvPicPr>
            <a:picLocks noChangeAspect="1"/>
          </p:cNvPicPr>
          <p:nvPr/>
        </p:nvPicPr>
        <p:blipFill>
          <a:blip r:embed="rId6"/>
          <a:stretch>
            <a:fillRect/>
          </a:stretch>
        </p:blipFill>
        <p:spPr>
          <a:xfrm>
            <a:off x="1055440" y="1707001"/>
            <a:ext cx="9721080" cy="2540375"/>
          </a:xfrm>
          <a:prstGeom prst="rect">
            <a:avLst/>
          </a:prstGeom>
        </p:spPr>
      </p:pic>
      <p:pic>
        <p:nvPicPr>
          <p:cNvPr id="10" name="Picture 9">
            <a:extLst>
              <a:ext uri="{FF2B5EF4-FFF2-40B4-BE49-F238E27FC236}">
                <a16:creationId xmlns:a16="http://schemas.microsoft.com/office/drawing/2014/main" id="{6DA4CE63-6F2F-4F52-8BCF-472AFE7C963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1564038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a16="http://schemas.microsoft.com/office/drawing/2014/main" id="{D4F0A691-F4CE-4D32-B2DC-E52ED3EC37C2}"/>
              </a:ext>
            </a:extLst>
          </p:cNvPr>
          <p:cNvPicPr>
            <a:picLocks noChangeAspect="1"/>
          </p:cNvPicPr>
          <p:nvPr/>
        </p:nvPicPr>
        <p:blipFill>
          <a:blip r:embed="rId6"/>
          <a:stretch>
            <a:fillRect/>
          </a:stretch>
        </p:blipFill>
        <p:spPr>
          <a:xfrm>
            <a:off x="1199456" y="1844824"/>
            <a:ext cx="9793088" cy="3746225"/>
          </a:xfrm>
          <a:prstGeom prst="rect">
            <a:avLst/>
          </a:prstGeom>
        </p:spPr>
      </p:pic>
    </p:spTree>
    <p:extLst>
      <p:ext uri="{BB962C8B-B14F-4D97-AF65-F5344CB8AC3E}">
        <p14:creationId xmlns:p14="http://schemas.microsoft.com/office/powerpoint/2010/main" val="2781724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190AC8A7-3409-409B-BED7-7CD81D53D8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1" name="Picture 10">
            <a:extLst>
              <a:ext uri="{FF2B5EF4-FFF2-40B4-BE49-F238E27FC236}">
                <a16:creationId xmlns:a16="http://schemas.microsoft.com/office/drawing/2014/main" id="{CCCFA729-3C9D-4CE7-A360-AD8BCCD3BECB}"/>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15765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1124744"/>
            <a:ext cx="10369152" cy="5101138"/>
            <a:chOff x="7968208" y="-2937582"/>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2937582"/>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740696" y="-1223459"/>
              <a:ext cx="3672047" cy="15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HÁT KẾT HỢP</a:t>
              </a:r>
            </a:p>
            <a:p>
              <a:pPr algn="ctr" eaLnBrk="1" hangingPunct="1"/>
              <a:r>
                <a:rPr lang="en-US" sz="4800" b="1" dirty="0">
                  <a:latin typeface="Cambria" pitchFamily="18" charset="0"/>
                  <a:cs typeface="Times New Roman" pitchFamily="18" charset="0"/>
                </a:rPr>
                <a:t>GÕ ĐỆM</a:t>
              </a:r>
            </a:p>
          </p:txBody>
        </p:sp>
      </p:grpSp>
      <p:pic>
        <p:nvPicPr>
          <p:cNvPr id="8" name="Picture 13">
            <a:extLst>
              <a:ext uri="{FF2B5EF4-FFF2-40B4-BE49-F238E27FC236}">
                <a16:creationId xmlns:a16="http://schemas.microsoft.com/office/drawing/2014/main" id="{1A76EE6C-AE49-404C-A29D-8597CB49C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97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4" name="Picture 3">
            <a:extLst>
              <a:ext uri="{FF2B5EF4-FFF2-40B4-BE49-F238E27FC236}">
                <a16:creationId xmlns:a16="http://schemas.microsoft.com/office/drawing/2014/main" id="{E9C87268-E15D-4F50-96E2-35DE176E5F61}"/>
              </a:ext>
            </a:extLst>
          </p:cNvPr>
          <p:cNvPicPr>
            <a:picLocks noChangeAspect="1"/>
          </p:cNvPicPr>
          <p:nvPr/>
        </p:nvPicPr>
        <p:blipFill>
          <a:blip r:embed="rId5"/>
          <a:stretch>
            <a:fillRect/>
          </a:stretch>
        </p:blipFill>
        <p:spPr>
          <a:xfrm>
            <a:off x="4348800" y="290345"/>
            <a:ext cx="7219808" cy="5775756"/>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73225077-8958-4DA3-B9BC-4ED436B80264}"/>
              </a:ext>
            </a:extLst>
          </p:cNvPr>
          <p:cNvPicPr>
            <a:picLocks noChangeAspect="1"/>
          </p:cNvPicPr>
          <p:nvPr/>
        </p:nvPicPr>
        <p:blipFill rotWithShape="1">
          <a:blip r:embed="rId8"/>
          <a:srcRect l="8620" t="10870" r="8703" b="8171"/>
          <a:stretch/>
        </p:blipFill>
        <p:spPr>
          <a:xfrm>
            <a:off x="5760291" y="2445025"/>
            <a:ext cx="306929" cy="288032"/>
          </a:xfrm>
          <a:prstGeom prst="rect">
            <a:avLst/>
          </a:prstGeom>
        </p:spPr>
      </p:pic>
      <p:pic>
        <p:nvPicPr>
          <p:cNvPr id="11" name="Picture 10">
            <a:extLst>
              <a:ext uri="{FF2B5EF4-FFF2-40B4-BE49-F238E27FC236}">
                <a16:creationId xmlns:a16="http://schemas.microsoft.com/office/drawing/2014/main" id="{A9C92DE5-1A14-4A3C-A1AC-90750BD1BA0F}"/>
              </a:ext>
            </a:extLst>
          </p:cNvPr>
          <p:cNvPicPr>
            <a:picLocks noChangeAspect="1"/>
          </p:cNvPicPr>
          <p:nvPr/>
        </p:nvPicPr>
        <p:blipFill rotWithShape="1">
          <a:blip r:embed="rId8"/>
          <a:srcRect l="8620" t="10870" r="8703" b="8171"/>
          <a:stretch/>
        </p:blipFill>
        <p:spPr>
          <a:xfrm>
            <a:off x="7473600" y="2445025"/>
            <a:ext cx="306929" cy="288032"/>
          </a:xfrm>
          <a:prstGeom prst="rect">
            <a:avLst/>
          </a:prstGeom>
        </p:spPr>
      </p:pic>
      <p:pic>
        <p:nvPicPr>
          <p:cNvPr id="12" name="Picture 11">
            <a:extLst>
              <a:ext uri="{FF2B5EF4-FFF2-40B4-BE49-F238E27FC236}">
                <a16:creationId xmlns:a16="http://schemas.microsoft.com/office/drawing/2014/main" id="{E2D36626-BD5C-4AC6-891B-E30B0EBCDDD0}"/>
              </a:ext>
            </a:extLst>
          </p:cNvPr>
          <p:cNvPicPr>
            <a:picLocks noChangeAspect="1"/>
          </p:cNvPicPr>
          <p:nvPr/>
        </p:nvPicPr>
        <p:blipFill rotWithShape="1">
          <a:blip r:embed="rId8"/>
          <a:srcRect l="8620" t="10870" r="8703" b="8171"/>
          <a:stretch/>
        </p:blipFill>
        <p:spPr>
          <a:xfrm>
            <a:off x="8535383" y="2445025"/>
            <a:ext cx="306929" cy="288032"/>
          </a:xfrm>
          <a:prstGeom prst="rect">
            <a:avLst/>
          </a:prstGeom>
        </p:spPr>
      </p:pic>
      <p:pic>
        <p:nvPicPr>
          <p:cNvPr id="14" name="Picture 13">
            <a:extLst>
              <a:ext uri="{FF2B5EF4-FFF2-40B4-BE49-F238E27FC236}">
                <a16:creationId xmlns:a16="http://schemas.microsoft.com/office/drawing/2014/main" id="{B48F2B7E-2C40-4C3E-BD11-BF1C0062CC5B}"/>
              </a:ext>
            </a:extLst>
          </p:cNvPr>
          <p:cNvPicPr>
            <a:picLocks noChangeAspect="1"/>
          </p:cNvPicPr>
          <p:nvPr/>
        </p:nvPicPr>
        <p:blipFill rotWithShape="1">
          <a:blip r:embed="rId8"/>
          <a:srcRect l="8620" t="10870" r="8703" b="8171"/>
          <a:stretch/>
        </p:blipFill>
        <p:spPr>
          <a:xfrm>
            <a:off x="10128448" y="2420556"/>
            <a:ext cx="306929" cy="288032"/>
          </a:xfrm>
          <a:prstGeom prst="rect">
            <a:avLst/>
          </a:prstGeom>
        </p:spPr>
      </p:pic>
      <p:pic>
        <p:nvPicPr>
          <p:cNvPr id="15" name="Picture 14">
            <a:extLst>
              <a:ext uri="{FF2B5EF4-FFF2-40B4-BE49-F238E27FC236}">
                <a16:creationId xmlns:a16="http://schemas.microsoft.com/office/drawing/2014/main" id="{52401126-AFD4-4847-A6E8-FD65D519156B}"/>
              </a:ext>
            </a:extLst>
          </p:cNvPr>
          <p:cNvPicPr>
            <a:picLocks noChangeAspect="1"/>
          </p:cNvPicPr>
          <p:nvPr/>
        </p:nvPicPr>
        <p:blipFill rotWithShape="1">
          <a:blip r:embed="rId8"/>
          <a:srcRect l="8620" t="10870" r="8703" b="8171"/>
          <a:stretch/>
        </p:blipFill>
        <p:spPr>
          <a:xfrm>
            <a:off x="4806708" y="3573016"/>
            <a:ext cx="306929" cy="288032"/>
          </a:xfrm>
          <a:prstGeom prst="rect">
            <a:avLst/>
          </a:prstGeom>
        </p:spPr>
      </p:pic>
      <p:pic>
        <p:nvPicPr>
          <p:cNvPr id="17" name="Picture 16">
            <a:extLst>
              <a:ext uri="{FF2B5EF4-FFF2-40B4-BE49-F238E27FC236}">
                <a16:creationId xmlns:a16="http://schemas.microsoft.com/office/drawing/2014/main" id="{46580E46-A893-4400-8BA2-4F2E94342543}"/>
              </a:ext>
            </a:extLst>
          </p:cNvPr>
          <p:cNvPicPr>
            <a:picLocks noChangeAspect="1"/>
          </p:cNvPicPr>
          <p:nvPr/>
        </p:nvPicPr>
        <p:blipFill rotWithShape="1">
          <a:blip r:embed="rId8"/>
          <a:srcRect l="8620" t="10870" r="8703" b="8171"/>
          <a:stretch/>
        </p:blipFill>
        <p:spPr>
          <a:xfrm>
            <a:off x="6859742" y="3573016"/>
            <a:ext cx="306929" cy="288032"/>
          </a:xfrm>
          <a:prstGeom prst="rect">
            <a:avLst/>
          </a:prstGeom>
        </p:spPr>
      </p:pic>
      <p:pic>
        <p:nvPicPr>
          <p:cNvPr id="18" name="Picture 17">
            <a:extLst>
              <a:ext uri="{FF2B5EF4-FFF2-40B4-BE49-F238E27FC236}">
                <a16:creationId xmlns:a16="http://schemas.microsoft.com/office/drawing/2014/main" id="{5CF0A4DC-9A3D-43CB-B24D-110E384A867A}"/>
              </a:ext>
            </a:extLst>
          </p:cNvPr>
          <p:cNvPicPr>
            <a:picLocks noChangeAspect="1"/>
          </p:cNvPicPr>
          <p:nvPr/>
        </p:nvPicPr>
        <p:blipFill rotWithShape="1">
          <a:blip r:embed="rId8"/>
          <a:srcRect l="8620" t="10870" r="8703" b="8171"/>
          <a:stretch/>
        </p:blipFill>
        <p:spPr>
          <a:xfrm>
            <a:off x="8102339" y="3573016"/>
            <a:ext cx="306929" cy="288032"/>
          </a:xfrm>
          <a:prstGeom prst="rect">
            <a:avLst/>
          </a:prstGeom>
        </p:spPr>
      </p:pic>
      <p:pic>
        <p:nvPicPr>
          <p:cNvPr id="19" name="Picture 18">
            <a:extLst>
              <a:ext uri="{FF2B5EF4-FFF2-40B4-BE49-F238E27FC236}">
                <a16:creationId xmlns:a16="http://schemas.microsoft.com/office/drawing/2014/main" id="{80DB948A-B37A-42E9-BC5A-38A32F58A2C9}"/>
              </a:ext>
            </a:extLst>
          </p:cNvPr>
          <p:cNvPicPr>
            <a:picLocks noChangeAspect="1"/>
          </p:cNvPicPr>
          <p:nvPr/>
        </p:nvPicPr>
        <p:blipFill rotWithShape="1">
          <a:blip r:embed="rId8"/>
          <a:srcRect l="8620" t="10870" r="8703" b="8171"/>
          <a:stretch/>
        </p:blipFill>
        <p:spPr>
          <a:xfrm>
            <a:off x="10023962" y="3573016"/>
            <a:ext cx="306929" cy="288032"/>
          </a:xfrm>
          <a:prstGeom prst="rect">
            <a:avLst/>
          </a:prstGeom>
        </p:spPr>
      </p:pic>
      <p:pic>
        <p:nvPicPr>
          <p:cNvPr id="20" name="Picture 19">
            <a:extLst>
              <a:ext uri="{FF2B5EF4-FFF2-40B4-BE49-F238E27FC236}">
                <a16:creationId xmlns:a16="http://schemas.microsoft.com/office/drawing/2014/main" id="{BC405187-30E7-4BE8-A993-EC3E3C4A0495}"/>
              </a:ext>
            </a:extLst>
          </p:cNvPr>
          <p:cNvPicPr>
            <a:picLocks noChangeAspect="1"/>
          </p:cNvPicPr>
          <p:nvPr/>
        </p:nvPicPr>
        <p:blipFill rotWithShape="1">
          <a:blip r:embed="rId8"/>
          <a:srcRect l="8620" t="10870" r="8703" b="8171"/>
          <a:stretch/>
        </p:blipFill>
        <p:spPr>
          <a:xfrm>
            <a:off x="4907697" y="4794267"/>
            <a:ext cx="306929" cy="288032"/>
          </a:xfrm>
          <a:prstGeom prst="rect">
            <a:avLst/>
          </a:prstGeom>
        </p:spPr>
      </p:pic>
      <p:pic>
        <p:nvPicPr>
          <p:cNvPr id="21" name="Picture 20">
            <a:extLst>
              <a:ext uri="{FF2B5EF4-FFF2-40B4-BE49-F238E27FC236}">
                <a16:creationId xmlns:a16="http://schemas.microsoft.com/office/drawing/2014/main" id="{2A32797B-B9AD-42A7-837A-B98545157528}"/>
              </a:ext>
            </a:extLst>
          </p:cNvPr>
          <p:cNvPicPr>
            <a:picLocks noChangeAspect="1"/>
          </p:cNvPicPr>
          <p:nvPr/>
        </p:nvPicPr>
        <p:blipFill rotWithShape="1">
          <a:blip r:embed="rId8"/>
          <a:srcRect l="8620" t="10870" r="8703" b="8171"/>
          <a:stretch/>
        </p:blipFill>
        <p:spPr>
          <a:xfrm>
            <a:off x="6430627" y="4794267"/>
            <a:ext cx="306929" cy="288032"/>
          </a:xfrm>
          <a:prstGeom prst="rect">
            <a:avLst/>
          </a:prstGeom>
        </p:spPr>
      </p:pic>
      <p:pic>
        <p:nvPicPr>
          <p:cNvPr id="22" name="Picture 21">
            <a:extLst>
              <a:ext uri="{FF2B5EF4-FFF2-40B4-BE49-F238E27FC236}">
                <a16:creationId xmlns:a16="http://schemas.microsoft.com/office/drawing/2014/main" id="{5DAB4A26-805A-498B-90C5-C957BF55305D}"/>
              </a:ext>
            </a:extLst>
          </p:cNvPr>
          <p:cNvPicPr>
            <a:picLocks noChangeAspect="1"/>
          </p:cNvPicPr>
          <p:nvPr/>
        </p:nvPicPr>
        <p:blipFill rotWithShape="1">
          <a:blip r:embed="rId8"/>
          <a:srcRect l="8620" t="10870" r="8703" b="8171"/>
          <a:stretch/>
        </p:blipFill>
        <p:spPr>
          <a:xfrm>
            <a:off x="8176930" y="4791836"/>
            <a:ext cx="306929" cy="288032"/>
          </a:xfrm>
          <a:prstGeom prst="rect">
            <a:avLst/>
          </a:prstGeom>
        </p:spPr>
      </p:pic>
      <p:pic>
        <p:nvPicPr>
          <p:cNvPr id="23" name="Picture 22">
            <a:extLst>
              <a:ext uri="{FF2B5EF4-FFF2-40B4-BE49-F238E27FC236}">
                <a16:creationId xmlns:a16="http://schemas.microsoft.com/office/drawing/2014/main" id="{F27B607F-1B3D-41CA-97D7-745F5A480A8F}"/>
              </a:ext>
            </a:extLst>
          </p:cNvPr>
          <p:cNvPicPr>
            <a:picLocks noChangeAspect="1"/>
          </p:cNvPicPr>
          <p:nvPr/>
        </p:nvPicPr>
        <p:blipFill rotWithShape="1">
          <a:blip r:embed="rId8"/>
          <a:srcRect l="8620" t="10870" r="8703" b="8171"/>
          <a:stretch/>
        </p:blipFill>
        <p:spPr>
          <a:xfrm>
            <a:off x="9890936" y="4791836"/>
            <a:ext cx="306929" cy="288032"/>
          </a:xfrm>
          <a:prstGeom prst="rect">
            <a:avLst/>
          </a:prstGeom>
        </p:spPr>
      </p:pic>
      <p:pic>
        <p:nvPicPr>
          <p:cNvPr id="24" name="Picture 23">
            <a:extLst>
              <a:ext uri="{FF2B5EF4-FFF2-40B4-BE49-F238E27FC236}">
                <a16:creationId xmlns:a16="http://schemas.microsoft.com/office/drawing/2014/main" id="{83A48215-D17A-4FF4-8B9B-408BA0A0F1EF}"/>
              </a:ext>
            </a:extLst>
          </p:cNvPr>
          <p:cNvPicPr>
            <a:picLocks noChangeAspect="1"/>
          </p:cNvPicPr>
          <p:nvPr/>
        </p:nvPicPr>
        <p:blipFill rotWithShape="1">
          <a:blip r:embed="rId8"/>
          <a:srcRect l="8620" t="10870" r="8703" b="8171"/>
          <a:stretch/>
        </p:blipFill>
        <p:spPr>
          <a:xfrm>
            <a:off x="4806707" y="5922085"/>
            <a:ext cx="306929" cy="288032"/>
          </a:xfrm>
          <a:prstGeom prst="rect">
            <a:avLst/>
          </a:prstGeom>
        </p:spPr>
      </p:pic>
      <p:pic>
        <p:nvPicPr>
          <p:cNvPr id="25" name="Picture 24">
            <a:extLst>
              <a:ext uri="{FF2B5EF4-FFF2-40B4-BE49-F238E27FC236}">
                <a16:creationId xmlns:a16="http://schemas.microsoft.com/office/drawing/2014/main" id="{DE9FA9E6-1C46-4016-AD2D-54737847596F}"/>
              </a:ext>
            </a:extLst>
          </p:cNvPr>
          <p:cNvPicPr>
            <a:picLocks noChangeAspect="1"/>
          </p:cNvPicPr>
          <p:nvPr/>
        </p:nvPicPr>
        <p:blipFill rotWithShape="1">
          <a:blip r:embed="rId8"/>
          <a:srcRect l="8620" t="10870" r="8703" b="8171"/>
          <a:stretch/>
        </p:blipFill>
        <p:spPr>
          <a:xfrm>
            <a:off x="7119474" y="5899459"/>
            <a:ext cx="306929" cy="288032"/>
          </a:xfrm>
          <a:prstGeom prst="rect">
            <a:avLst/>
          </a:prstGeom>
        </p:spPr>
      </p:pic>
      <p:pic>
        <p:nvPicPr>
          <p:cNvPr id="26" name="Picture 25">
            <a:extLst>
              <a:ext uri="{FF2B5EF4-FFF2-40B4-BE49-F238E27FC236}">
                <a16:creationId xmlns:a16="http://schemas.microsoft.com/office/drawing/2014/main" id="{1E6BBFBB-80C0-4DFF-972B-E37CB43B0168}"/>
              </a:ext>
            </a:extLst>
          </p:cNvPr>
          <p:cNvPicPr>
            <a:picLocks noChangeAspect="1"/>
          </p:cNvPicPr>
          <p:nvPr/>
        </p:nvPicPr>
        <p:blipFill rotWithShape="1">
          <a:blip r:embed="rId8"/>
          <a:srcRect l="8620" t="10870" r="8703" b="8171"/>
          <a:stretch/>
        </p:blipFill>
        <p:spPr>
          <a:xfrm>
            <a:off x="8230501" y="5896464"/>
            <a:ext cx="306929" cy="288032"/>
          </a:xfrm>
          <a:prstGeom prst="rect">
            <a:avLst/>
          </a:prstGeom>
        </p:spPr>
      </p:pic>
      <p:pic>
        <p:nvPicPr>
          <p:cNvPr id="27" name="Picture 26">
            <a:extLst>
              <a:ext uri="{FF2B5EF4-FFF2-40B4-BE49-F238E27FC236}">
                <a16:creationId xmlns:a16="http://schemas.microsoft.com/office/drawing/2014/main" id="{44BBEB9E-E706-4306-A6A2-E85512CECCE1}"/>
              </a:ext>
            </a:extLst>
          </p:cNvPr>
          <p:cNvPicPr>
            <a:picLocks noChangeAspect="1"/>
          </p:cNvPicPr>
          <p:nvPr/>
        </p:nvPicPr>
        <p:blipFill rotWithShape="1">
          <a:blip r:embed="rId8"/>
          <a:srcRect l="8620" t="10870" r="8703" b="8171"/>
          <a:stretch/>
        </p:blipFill>
        <p:spPr>
          <a:xfrm>
            <a:off x="10609462" y="5899459"/>
            <a:ext cx="306929" cy="288032"/>
          </a:xfrm>
          <a:prstGeom prst="rect">
            <a:avLst/>
          </a:prstGeom>
        </p:spPr>
      </p:pic>
      <p:pic>
        <p:nvPicPr>
          <p:cNvPr id="28" name="Picture 27">
            <a:extLst>
              <a:ext uri="{FF2B5EF4-FFF2-40B4-BE49-F238E27FC236}">
                <a16:creationId xmlns:a16="http://schemas.microsoft.com/office/drawing/2014/main" id="{63CF06F0-46F1-4732-B8C7-DA4FDCC5CD15}"/>
              </a:ext>
            </a:extLst>
          </p:cNvPr>
          <p:cNvPicPr>
            <a:picLocks noChangeAspect="1"/>
          </p:cNvPicPr>
          <p:nvPr/>
        </p:nvPicPr>
        <p:blipFill rotWithShape="1">
          <a:blip r:embed="rId9"/>
          <a:srcRect t="1139" r="2091"/>
          <a:stretch/>
        </p:blipFill>
        <p:spPr>
          <a:xfrm>
            <a:off x="389494" y="2665349"/>
            <a:ext cx="3762290" cy="3571963"/>
          </a:xfrm>
          <a:prstGeom prst="rect">
            <a:avLst/>
          </a:prstGeom>
        </p:spPr>
      </p:pic>
    </p:spTree>
    <p:extLst>
      <p:ext uri="{BB962C8B-B14F-4D97-AF65-F5344CB8AC3E}">
        <p14:creationId xmlns:p14="http://schemas.microsoft.com/office/powerpoint/2010/main" val="2018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4" y="476672"/>
            <a:ext cx="1036915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539132" y="-1227717"/>
              <a:ext cx="4075177"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000" b="1" dirty="0">
                  <a:latin typeface="Cambria" pitchFamily="18" charset="0"/>
                  <a:cs typeface="Times New Roman" pitchFamily="18" charset="0"/>
                </a:rPr>
                <a:t>HÁT KẾT HỢP</a:t>
              </a:r>
            </a:p>
            <a:p>
              <a:pPr algn="ctr" eaLnBrk="1" hangingPunct="1"/>
              <a:r>
                <a:rPr lang="en-US" sz="4000" b="1" dirty="0">
                  <a:latin typeface="Cambria" pitchFamily="18" charset="0"/>
                  <a:cs typeface="Times New Roman" pitchFamily="18" charset="0"/>
                </a:rPr>
                <a:t>VẬN ĐỘNG CƠ THỂ</a:t>
              </a:r>
            </a:p>
          </p:txBody>
        </p:sp>
      </p:grpSp>
    </p:spTree>
    <p:extLst>
      <p:ext uri="{BB962C8B-B14F-4D97-AF65-F5344CB8AC3E}">
        <p14:creationId xmlns:p14="http://schemas.microsoft.com/office/powerpoint/2010/main" val="104903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3" name="Picture 52">
            <a:extLst>
              <a:ext uri="{FF2B5EF4-FFF2-40B4-BE49-F238E27FC236}">
                <a16:creationId xmlns:a16="http://schemas.microsoft.com/office/drawing/2014/main" id="{6E1220C2-899D-4C0B-BA61-720C5E82E891}"/>
              </a:ext>
            </a:extLst>
          </p:cNvPr>
          <p:cNvPicPr>
            <a:picLocks noChangeAspect="1"/>
          </p:cNvPicPr>
          <p:nvPr/>
        </p:nvPicPr>
        <p:blipFill rotWithShape="1">
          <a:blip r:embed="rId8"/>
          <a:srcRect t="1139" r="2091"/>
          <a:stretch/>
        </p:blipFill>
        <p:spPr>
          <a:xfrm>
            <a:off x="389494" y="2665349"/>
            <a:ext cx="3762290" cy="3571963"/>
          </a:xfrm>
          <a:prstGeom prst="rect">
            <a:avLst/>
          </a:prstGeom>
        </p:spPr>
      </p:pic>
      <p:grpSp>
        <p:nvGrpSpPr>
          <p:cNvPr id="4" name="Group 3">
            <a:extLst>
              <a:ext uri="{FF2B5EF4-FFF2-40B4-BE49-F238E27FC236}">
                <a16:creationId xmlns:a16="http://schemas.microsoft.com/office/drawing/2014/main" id="{258BE0EF-8BD8-5EDA-AA1C-067068CD49D9}"/>
              </a:ext>
            </a:extLst>
          </p:cNvPr>
          <p:cNvGrpSpPr/>
          <p:nvPr/>
        </p:nvGrpSpPr>
        <p:grpSpPr>
          <a:xfrm>
            <a:off x="4348800" y="290345"/>
            <a:ext cx="7219808" cy="5987856"/>
            <a:chOff x="4348800" y="290345"/>
            <a:chExt cx="7219808" cy="5987856"/>
          </a:xfrm>
        </p:grpSpPr>
        <p:pic>
          <p:nvPicPr>
            <p:cNvPr id="52" name="Picture 51">
              <a:extLst>
                <a:ext uri="{FF2B5EF4-FFF2-40B4-BE49-F238E27FC236}">
                  <a16:creationId xmlns:a16="http://schemas.microsoft.com/office/drawing/2014/main" id="{5D7AC1AA-BF1F-477D-AE85-DB00818F4F0A}"/>
                </a:ext>
              </a:extLst>
            </p:cNvPr>
            <p:cNvPicPr>
              <a:picLocks noChangeAspect="1"/>
            </p:cNvPicPr>
            <p:nvPr/>
          </p:nvPicPr>
          <p:blipFill>
            <a:blip r:embed="rId9"/>
            <a:stretch>
              <a:fillRect/>
            </a:stretch>
          </p:blipFill>
          <p:spPr>
            <a:xfrm>
              <a:off x="4348800" y="290345"/>
              <a:ext cx="7219808" cy="5775756"/>
            </a:xfrm>
            <a:prstGeom prst="rect">
              <a:avLst/>
            </a:prstGeom>
          </p:spPr>
        </p:pic>
        <p:pic>
          <p:nvPicPr>
            <p:cNvPr id="28" name="Picture 27">
              <a:extLst>
                <a:ext uri="{FF2B5EF4-FFF2-40B4-BE49-F238E27FC236}">
                  <a16:creationId xmlns:a16="http://schemas.microsoft.com/office/drawing/2014/main" id="{15D10C97-7E3D-49EC-9E89-7DAB8AE6C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2342" y="2398300"/>
              <a:ext cx="430765" cy="382131"/>
            </a:xfrm>
            <a:prstGeom prst="rect">
              <a:avLst/>
            </a:prstGeom>
          </p:spPr>
        </p:pic>
        <p:pic>
          <p:nvPicPr>
            <p:cNvPr id="30" name="Picture 29">
              <a:extLst>
                <a:ext uri="{FF2B5EF4-FFF2-40B4-BE49-F238E27FC236}">
                  <a16:creationId xmlns:a16="http://schemas.microsoft.com/office/drawing/2014/main" id="{7DA41A24-4228-4065-8A61-F71C879D32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2672" y="2363055"/>
              <a:ext cx="430765" cy="382131"/>
            </a:xfrm>
            <a:prstGeom prst="rect">
              <a:avLst/>
            </a:prstGeom>
          </p:spPr>
        </p:pic>
        <p:pic>
          <p:nvPicPr>
            <p:cNvPr id="31" name="Picture 30">
              <a:extLst>
                <a:ext uri="{FF2B5EF4-FFF2-40B4-BE49-F238E27FC236}">
                  <a16:creationId xmlns:a16="http://schemas.microsoft.com/office/drawing/2014/main" id="{20048C28-90D8-479D-BEF2-558284757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6241" y="3573014"/>
              <a:ext cx="430765" cy="382131"/>
            </a:xfrm>
            <a:prstGeom prst="rect">
              <a:avLst/>
            </a:prstGeom>
          </p:spPr>
        </p:pic>
        <p:pic>
          <p:nvPicPr>
            <p:cNvPr id="32" name="Picture 31">
              <a:extLst>
                <a:ext uri="{FF2B5EF4-FFF2-40B4-BE49-F238E27FC236}">
                  <a16:creationId xmlns:a16="http://schemas.microsoft.com/office/drawing/2014/main" id="{676A55DE-377B-43C6-9A14-A657ADD8E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0584" y="2387744"/>
              <a:ext cx="430765" cy="382131"/>
            </a:xfrm>
            <a:prstGeom prst="rect">
              <a:avLst/>
            </a:prstGeom>
          </p:spPr>
        </p:pic>
        <p:pic>
          <p:nvPicPr>
            <p:cNvPr id="33" name="Picture 32">
              <a:extLst>
                <a:ext uri="{FF2B5EF4-FFF2-40B4-BE49-F238E27FC236}">
                  <a16:creationId xmlns:a16="http://schemas.microsoft.com/office/drawing/2014/main" id="{5BBF07BD-0B31-4F0D-9D1A-CBDCAD503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8324" y="3584429"/>
              <a:ext cx="430765" cy="382131"/>
            </a:xfrm>
            <a:prstGeom prst="rect">
              <a:avLst/>
            </a:prstGeom>
          </p:spPr>
        </p:pic>
        <p:pic>
          <p:nvPicPr>
            <p:cNvPr id="35" name="Picture 34">
              <a:extLst>
                <a:ext uri="{FF2B5EF4-FFF2-40B4-BE49-F238E27FC236}">
                  <a16:creationId xmlns:a16="http://schemas.microsoft.com/office/drawing/2014/main" id="{9BA301C3-8D22-4399-8A55-D84B9C169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7776" y="4740254"/>
              <a:ext cx="430765" cy="382131"/>
            </a:xfrm>
            <a:prstGeom prst="rect">
              <a:avLst/>
            </a:prstGeom>
          </p:spPr>
        </p:pic>
        <p:pic>
          <p:nvPicPr>
            <p:cNvPr id="36" name="Picture 35">
              <a:extLst>
                <a:ext uri="{FF2B5EF4-FFF2-40B4-BE49-F238E27FC236}">
                  <a16:creationId xmlns:a16="http://schemas.microsoft.com/office/drawing/2014/main" id="{651FEBF5-66E9-4DB7-AD52-25C8346E0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2286" y="4740546"/>
              <a:ext cx="430765" cy="382131"/>
            </a:xfrm>
            <a:prstGeom prst="rect">
              <a:avLst/>
            </a:prstGeom>
          </p:spPr>
        </p:pic>
        <p:pic>
          <p:nvPicPr>
            <p:cNvPr id="37" name="Picture 36">
              <a:extLst>
                <a:ext uri="{FF2B5EF4-FFF2-40B4-BE49-F238E27FC236}">
                  <a16:creationId xmlns:a16="http://schemas.microsoft.com/office/drawing/2014/main" id="{A54C16E6-3F31-4E6F-81B7-65AB53CD6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1887" y="5896070"/>
              <a:ext cx="430765" cy="382131"/>
            </a:xfrm>
            <a:prstGeom prst="rect">
              <a:avLst/>
            </a:prstGeom>
          </p:spPr>
        </p:pic>
        <p:pic>
          <p:nvPicPr>
            <p:cNvPr id="38" name="Picture 37">
              <a:extLst>
                <a:ext uri="{FF2B5EF4-FFF2-40B4-BE49-F238E27FC236}">
                  <a16:creationId xmlns:a16="http://schemas.microsoft.com/office/drawing/2014/main" id="{47B9E29F-8ACF-4A51-9055-84C961DA5A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5914" y="5852575"/>
              <a:ext cx="430765" cy="382131"/>
            </a:xfrm>
            <a:prstGeom prst="rect">
              <a:avLst/>
            </a:prstGeom>
          </p:spPr>
        </p:pic>
        <p:pic>
          <p:nvPicPr>
            <p:cNvPr id="39" name="Picture 38">
              <a:extLst>
                <a:ext uri="{FF2B5EF4-FFF2-40B4-BE49-F238E27FC236}">
                  <a16:creationId xmlns:a16="http://schemas.microsoft.com/office/drawing/2014/main" id="{B9E1DBFC-670D-406F-A14F-14DFB03EE2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5870" y="5852575"/>
              <a:ext cx="430765" cy="382131"/>
            </a:xfrm>
            <a:prstGeom prst="rect">
              <a:avLst/>
            </a:prstGeom>
          </p:spPr>
        </p:pic>
        <p:pic>
          <p:nvPicPr>
            <p:cNvPr id="40" name="Picture 39">
              <a:extLst>
                <a:ext uri="{FF2B5EF4-FFF2-40B4-BE49-F238E27FC236}">
                  <a16:creationId xmlns:a16="http://schemas.microsoft.com/office/drawing/2014/main" id="{5501CDA4-5CF7-464F-9DAD-E964F74225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871" y="5888854"/>
              <a:ext cx="405059" cy="382131"/>
            </a:xfrm>
            <a:prstGeom prst="rect">
              <a:avLst/>
            </a:prstGeom>
          </p:spPr>
        </p:pic>
        <p:pic>
          <p:nvPicPr>
            <p:cNvPr id="41" name="Picture 40">
              <a:extLst>
                <a:ext uri="{FF2B5EF4-FFF2-40B4-BE49-F238E27FC236}">
                  <a16:creationId xmlns:a16="http://schemas.microsoft.com/office/drawing/2014/main" id="{1744D62B-6B04-4C81-B1A2-5F085DBD1E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18" y="5841919"/>
              <a:ext cx="405059" cy="382131"/>
            </a:xfrm>
            <a:prstGeom prst="rect">
              <a:avLst/>
            </a:prstGeom>
          </p:spPr>
        </p:pic>
        <p:pic>
          <p:nvPicPr>
            <p:cNvPr id="42" name="Picture 41">
              <a:extLst>
                <a:ext uri="{FF2B5EF4-FFF2-40B4-BE49-F238E27FC236}">
                  <a16:creationId xmlns:a16="http://schemas.microsoft.com/office/drawing/2014/main" id="{CB2300C6-0D86-44B0-9C9C-616A67059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846" y="5838028"/>
              <a:ext cx="405059" cy="382131"/>
            </a:xfrm>
            <a:prstGeom prst="rect">
              <a:avLst/>
            </a:prstGeom>
          </p:spPr>
        </p:pic>
        <p:pic>
          <p:nvPicPr>
            <p:cNvPr id="43" name="Picture 42">
              <a:extLst>
                <a:ext uri="{FF2B5EF4-FFF2-40B4-BE49-F238E27FC236}">
                  <a16:creationId xmlns:a16="http://schemas.microsoft.com/office/drawing/2014/main" id="{7F8119EE-9B8C-4A58-AC92-4BA3662E77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5747" y="3571477"/>
              <a:ext cx="405059" cy="382131"/>
            </a:xfrm>
            <a:prstGeom prst="rect">
              <a:avLst/>
            </a:prstGeom>
          </p:spPr>
        </p:pic>
        <p:pic>
          <p:nvPicPr>
            <p:cNvPr id="44" name="Picture 43">
              <a:extLst>
                <a:ext uri="{FF2B5EF4-FFF2-40B4-BE49-F238E27FC236}">
                  <a16:creationId xmlns:a16="http://schemas.microsoft.com/office/drawing/2014/main" id="{0FD06669-DC1F-4750-9626-A1605CC745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5190" y="4733790"/>
              <a:ext cx="405059" cy="382131"/>
            </a:xfrm>
            <a:prstGeom prst="rect">
              <a:avLst/>
            </a:prstGeom>
          </p:spPr>
        </p:pic>
        <p:pic>
          <p:nvPicPr>
            <p:cNvPr id="45" name="Picture 44">
              <a:extLst>
                <a:ext uri="{FF2B5EF4-FFF2-40B4-BE49-F238E27FC236}">
                  <a16:creationId xmlns:a16="http://schemas.microsoft.com/office/drawing/2014/main" id="{6862349B-EF05-4EBC-978F-1706BCDC6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5627" y="4745456"/>
              <a:ext cx="405059" cy="382131"/>
            </a:xfrm>
            <a:prstGeom prst="rect">
              <a:avLst/>
            </a:prstGeom>
          </p:spPr>
        </p:pic>
        <p:pic>
          <p:nvPicPr>
            <p:cNvPr id="46" name="Picture 45">
              <a:extLst>
                <a:ext uri="{FF2B5EF4-FFF2-40B4-BE49-F238E27FC236}">
                  <a16:creationId xmlns:a16="http://schemas.microsoft.com/office/drawing/2014/main" id="{907BD090-FD75-40C0-8AFC-08669CC2F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5194" y="3573014"/>
              <a:ext cx="405059" cy="382131"/>
            </a:xfrm>
            <a:prstGeom prst="rect">
              <a:avLst/>
            </a:prstGeom>
          </p:spPr>
        </p:pic>
        <p:pic>
          <p:nvPicPr>
            <p:cNvPr id="47" name="Picture 46">
              <a:extLst>
                <a:ext uri="{FF2B5EF4-FFF2-40B4-BE49-F238E27FC236}">
                  <a16:creationId xmlns:a16="http://schemas.microsoft.com/office/drawing/2014/main" id="{B356A514-C440-422A-A9CF-0E08F1078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9398" y="3571477"/>
              <a:ext cx="405059" cy="382131"/>
            </a:xfrm>
            <a:prstGeom prst="rect">
              <a:avLst/>
            </a:prstGeom>
          </p:spPr>
        </p:pic>
        <p:pic>
          <p:nvPicPr>
            <p:cNvPr id="48" name="Picture 47">
              <a:extLst>
                <a:ext uri="{FF2B5EF4-FFF2-40B4-BE49-F238E27FC236}">
                  <a16:creationId xmlns:a16="http://schemas.microsoft.com/office/drawing/2014/main" id="{734A47F9-8FC3-4DE4-9481-944327A6AE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898" y="3551869"/>
              <a:ext cx="405059" cy="382131"/>
            </a:xfrm>
            <a:prstGeom prst="rect">
              <a:avLst/>
            </a:prstGeom>
          </p:spPr>
        </p:pic>
        <p:pic>
          <p:nvPicPr>
            <p:cNvPr id="49" name="Picture 48">
              <a:extLst>
                <a:ext uri="{FF2B5EF4-FFF2-40B4-BE49-F238E27FC236}">
                  <a16:creationId xmlns:a16="http://schemas.microsoft.com/office/drawing/2014/main" id="{775ABC48-3907-4563-824F-9EEEEC729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029" y="2398299"/>
              <a:ext cx="405059" cy="382131"/>
            </a:xfrm>
            <a:prstGeom prst="rect">
              <a:avLst/>
            </a:prstGeom>
          </p:spPr>
        </p:pic>
        <p:pic>
          <p:nvPicPr>
            <p:cNvPr id="50" name="Picture 49">
              <a:extLst>
                <a:ext uri="{FF2B5EF4-FFF2-40B4-BE49-F238E27FC236}">
                  <a16:creationId xmlns:a16="http://schemas.microsoft.com/office/drawing/2014/main" id="{12E6E5C1-6C11-4909-8CCA-C6C34614C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1081" y="2369948"/>
              <a:ext cx="405059" cy="382131"/>
            </a:xfrm>
            <a:prstGeom prst="rect">
              <a:avLst/>
            </a:prstGeom>
          </p:spPr>
        </p:pic>
        <p:pic>
          <p:nvPicPr>
            <p:cNvPr id="51" name="Picture 50">
              <a:extLst>
                <a:ext uri="{FF2B5EF4-FFF2-40B4-BE49-F238E27FC236}">
                  <a16:creationId xmlns:a16="http://schemas.microsoft.com/office/drawing/2014/main" id="{CB76CBE0-C795-42B9-B4C1-468212C56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5846" y="2366399"/>
              <a:ext cx="405059" cy="382131"/>
            </a:xfrm>
            <a:prstGeom prst="rect">
              <a:avLst/>
            </a:prstGeom>
          </p:spPr>
        </p:pic>
        <p:pic>
          <p:nvPicPr>
            <p:cNvPr id="54" name="Picture 53">
              <a:extLst>
                <a:ext uri="{FF2B5EF4-FFF2-40B4-BE49-F238E27FC236}">
                  <a16:creationId xmlns:a16="http://schemas.microsoft.com/office/drawing/2014/main" id="{5A06FB8A-BB78-4B29-BA90-8163B977D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0636" y="2387744"/>
              <a:ext cx="430765" cy="382131"/>
            </a:xfrm>
            <a:prstGeom prst="rect">
              <a:avLst/>
            </a:prstGeom>
          </p:spPr>
        </p:pic>
        <p:pic>
          <p:nvPicPr>
            <p:cNvPr id="55" name="Picture 54">
              <a:extLst>
                <a:ext uri="{FF2B5EF4-FFF2-40B4-BE49-F238E27FC236}">
                  <a16:creationId xmlns:a16="http://schemas.microsoft.com/office/drawing/2014/main" id="{58BF25C1-F9B1-4CE1-A990-BE487C6DD2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273" y="2369948"/>
              <a:ext cx="405059" cy="382131"/>
            </a:xfrm>
            <a:prstGeom prst="rect">
              <a:avLst/>
            </a:prstGeom>
          </p:spPr>
        </p:pic>
        <p:pic>
          <p:nvPicPr>
            <p:cNvPr id="56" name="Picture 55">
              <a:extLst>
                <a:ext uri="{FF2B5EF4-FFF2-40B4-BE49-F238E27FC236}">
                  <a16:creationId xmlns:a16="http://schemas.microsoft.com/office/drawing/2014/main" id="{D7C97CC3-8265-47BE-9502-D5BF373DA9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13" y="3555872"/>
              <a:ext cx="430765" cy="382131"/>
            </a:xfrm>
            <a:prstGeom prst="rect">
              <a:avLst/>
            </a:prstGeom>
          </p:spPr>
        </p:pic>
        <p:pic>
          <p:nvPicPr>
            <p:cNvPr id="57" name="Picture 56">
              <a:extLst>
                <a:ext uri="{FF2B5EF4-FFF2-40B4-BE49-F238E27FC236}">
                  <a16:creationId xmlns:a16="http://schemas.microsoft.com/office/drawing/2014/main" id="{C8EA11C1-43B0-4E93-AC11-035B7EB31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0677" y="3584429"/>
              <a:ext cx="430765" cy="382131"/>
            </a:xfrm>
            <a:prstGeom prst="rect">
              <a:avLst/>
            </a:prstGeom>
          </p:spPr>
        </p:pic>
        <p:pic>
          <p:nvPicPr>
            <p:cNvPr id="58" name="Picture 57">
              <a:extLst>
                <a:ext uri="{FF2B5EF4-FFF2-40B4-BE49-F238E27FC236}">
                  <a16:creationId xmlns:a16="http://schemas.microsoft.com/office/drawing/2014/main" id="{C8524B3E-BB70-45AC-A359-54270C855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812" y="4700790"/>
              <a:ext cx="405059" cy="382131"/>
            </a:xfrm>
            <a:prstGeom prst="rect">
              <a:avLst/>
            </a:prstGeom>
          </p:spPr>
        </p:pic>
        <p:pic>
          <p:nvPicPr>
            <p:cNvPr id="59" name="Picture 58">
              <a:extLst>
                <a:ext uri="{FF2B5EF4-FFF2-40B4-BE49-F238E27FC236}">
                  <a16:creationId xmlns:a16="http://schemas.microsoft.com/office/drawing/2014/main" id="{C3D15082-7412-453D-B02B-6FB35B65E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074" y="4740253"/>
              <a:ext cx="405059" cy="382131"/>
            </a:xfrm>
            <a:prstGeom prst="rect">
              <a:avLst/>
            </a:prstGeom>
          </p:spPr>
        </p:pic>
        <p:pic>
          <p:nvPicPr>
            <p:cNvPr id="60" name="Picture 59">
              <a:extLst>
                <a:ext uri="{FF2B5EF4-FFF2-40B4-BE49-F238E27FC236}">
                  <a16:creationId xmlns:a16="http://schemas.microsoft.com/office/drawing/2014/main" id="{CC5C5ECD-FCFE-454C-8759-D25A50FF2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5696" y="4740253"/>
              <a:ext cx="430765" cy="382131"/>
            </a:xfrm>
            <a:prstGeom prst="rect">
              <a:avLst/>
            </a:prstGeom>
          </p:spPr>
        </p:pic>
        <p:pic>
          <p:nvPicPr>
            <p:cNvPr id="61" name="Picture 60">
              <a:extLst>
                <a:ext uri="{FF2B5EF4-FFF2-40B4-BE49-F238E27FC236}">
                  <a16:creationId xmlns:a16="http://schemas.microsoft.com/office/drawing/2014/main" id="{3133C229-2C63-483F-B4B2-02B4667D5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2992" y="5838028"/>
              <a:ext cx="430765" cy="382131"/>
            </a:xfrm>
            <a:prstGeom prst="rect">
              <a:avLst/>
            </a:prstGeom>
          </p:spPr>
        </p:pic>
        <p:pic>
          <p:nvPicPr>
            <p:cNvPr id="62" name="Picture 61">
              <a:extLst>
                <a:ext uri="{FF2B5EF4-FFF2-40B4-BE49-F238E27FC236}">
                  <a16:creationId xmlns:a16="http://schemas.microsoft.com/office/drawing/2014/main" id="{0EBEC571-9C9A-41CA-A8D2-8177420D8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393" y="5768272"/>
              <a:ext cx="405059" cy="382131"/>
            </a:xfrm>
            <a:prstGeom prst="rect">
              <a:avLst/>
            </a:prstGeom>
          </p:spPr>
        </p:pic>
        <p:pic>
          <p:nvPicPr>
            <p:cNvPr id="63" name="Picture 62">
              <a:extLst>
                <a:ext uri="{FF2B5EF4-FFF2-40B4-BE49-F238E27FC236}">
                  <a16:creationId xmlns:a16="http://schemas.microsoft.com/office/drawing/2014/main" id="{02EBE3BA-FE61-42B1-B206-AEE423CD2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9374" y="4752866"/>
              <a:ext cx="430765" cy="382131"/>
            </a:xfrm>
            <a:prstGeom prst="rect">
              <a:avLst/>
            </a:prstGeom>
          </p:spPr>
        </p:pic>
      </p:grpSp>
    </p:spTree>
    <p:extLst>
      <p:ext uri="{BB962C8B-B14F-4D97-AF65-F5344CB8AC3E}">
        <p14:creationId xmlns:p14="http://schemas.microsoft.com/office/powerpoint/2010/main" val="325941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173859723"/>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72816"/>
            <a:ext cx="12192000" cy="4968552"/>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1343472" y="3924345"/>
            <a:ext cx="10066322" cy="584775"/>
          </a:xfrm>
          <a:prstGeom prst="rect">
            <a:avLst/>
          </a:prstGeom>
          <a:noFill/>
        </p:spPr>
        <p:txBody>
          <a:bodyPr wrap="square">
            <a:spAutoFit/>
          </a:bodyPr>
          <a:lstStyle/>
          <a:p>
            <a:pPr algn="just"/>
            <a:r>
              <a:rPr lang="en-US" sz="3200" dirty="0" err="1">
                <a:latin typeface="Cambria" pitchFamily="18" charset="0"/>
              </a:rPr>
              <a:t>Hãy</a:t>
            </a:r>
            <a:r>
              <a:rPr lang="en-US" sz="3200" dirty="0">
                <a:latin typeface="Cambria" pitchFamily="18" charset="0"/>
              </a:rPr>
              <a:t> </a:t>
            </a:r>
            <a:r>
              <a:rPr lang="en-US" sz="3200" dirty="0" err="1">
                <a:latin typeface="Cambria" pitchFamily="18" charset="0"/>
              </a:rPr>
              <a:t>nói</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cảm</a:t>
            </a:r>
            <a:r>
              <a:rPr lang="en-US" sz="3200" dirty="0">
                <a:latin typeface="Cambria" pitchFamily="18" charset="0"/>
              </a:rPr>
              <a:t> </a:t>
            </a:r>
            <a:r>
              <a:rPr lang="en-US" sz="3200" dirty="0" err="1">
                <a:latin typeface="Cambria" pitchFamily="18" charset="0"/>
              </a:rPr>
              <a:t>nhận</a:t>
            </a:r>
            <a:r>
              <a:rPr lang="en-US" sz="3200" dirty="0">
                <a:latin typeface="Cambria" pitchFamily="18" charset="0"/>
              </a:rPr>
              <a:t> </a:t>
            </a:r>
            <a:r>
              <a:rPr lang="en-US" sz="3200" dirty="0" err="1">
                <a:latin typeface="Cambria" pitchFamily="18" charset="0"/>
              </a:rPr>
              <a:t>của</a:t>
            </a:r>
            <a:r>
              <a:rPr lang="en-US" sz="3200" dirty="0">
                <a:latin typeface="Cambria" pitchFamily="18" charset="0"/>
              </a:rPr>
              <a:t> </a:t>
            </a:r>
            <a:r>
              <a:rPr lang="en-US" sz="3200" dirty="0" err="1">
                <a:latin typeface="Cambria" pitchFamily="18" charset="0"/>
              </a:rPr>
              <a:t>em</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dirty="0">
                <a:latin typeface="Cambria" pitchFamily="18" charset="0"/>
              </a:rPr>
              <a:t>?</a:t>
            </a:r>
            <a:endParaRPr lang="vi-VN" sz="3200" dirty="0"/>
          </a:p>
        </p:txBody>
      </p:sp>
      <p:pic>
        <p:nvPicPr>
          <p:cNvPr id="3" name="Picture 2">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3815118"/>
            <a:ext cx="561266" cy="743222"/>
          </a:xfrm>
          <a:prstGeom prst="rect">
            <a:avLst/>
          </a:prstGeom>
        </p:spPr>
      </p:pic>
      <p:pic>
        <p:nvPicPr>
          <p:cNvPr id="12" name="Picture 11">
            <a:extLst>
              <a:ext uri="{FF2B5EF4-FFF2-40B4-BE49-F238E27FC236}">
                <a16:creationId xmlns:a16="http://schemas.microsoft.com/office/drawing/2014/main" id="{D8E7EE16-AC27-42BB-904A-E535509175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4687421"/>
            <a:ext cx="561266" cy="743222"/>
          </a:xfrm>
          <a:prstGeom prst="rect">
            <a:avLst/>
          </a:prstGeom>
        </p:spPr>
      </p:pic>
      <p:sp>
        <p:nvSpPr>
          <p:cNvPr id="13" name="TextBox 12">
            <a:extLst>
              <a:ext uri="{FF2B5EF4-FFF2-40B4-BE49-F238E27FC236}">
                <a16:creationId xmlns:a16="http://schemas.microsoft.com/office/drawing/2014/main" id="{F59C84AE-89AB-421F-8A3E-FCEE9A1A9C66}"/>
              </a:ext>
            </a:extLst>
          </p:cNvPr>
          <p:cNvSpPr txBox="1"/>
          <p:nvPr/>
        </p:nvSpPr>
        <p:spPr>
          <a:xfrm>
            <a:off x="1343472" y="4689289"/>
            <a:ext cx="10066322" cy="1077218"/>
          </a:xfrm>
          <a:prstGeom prst="rect">
            <a:avLst/>
          </a:prstGeom>
          <a:noFill/>
        </p:spPr>
        <p:txBody>
          <a:bodyPr wrap="square">
            <a:spAutoFit/>
          </a:bodyPr>
          <a:lstStyle/>
          <a:p>
            <a:pPr algn="just"/>
            <a:r>
              <a:rPr lang="en-US" sz="3200" dirty="0" err="1">
                <a:latin typeface="Cambria" pitchFamily="18" charset="0"/>
              </a:rPr>
              <a:t>Tìm</a:t>
            </a:r>
            <a:r>
              <a:rPr lang="en-US" sz="3200" dirty="0">
                <a:latin typeface="Cambria" pitchFamily="18" charset="0"/>
              </a:rPr>
              <a:t> </a:t>
            </a:r>
            <a:r>
              <a:rPr lang="en-US" sz="3200" dirty="0" err="1">
                <a:latin typeface="Cambria" pitchFamily="18" charset="0"/>
              </a:rPr>
              <a:t>những</a:t>
            </a:r>
            <a:r>
              <a:rPr lang="en-US" sz="3200" dirty="0">
                <a:latin typeface="Cambria" pitchFamily="18" charset="0"/>
              </a:rPr>
              <a:t> </a:t>
            </a:r>
            <a:r>
              <a:rPr lang="en-US" sz="3200" dirty="0" err="1">
                <a:latin typeface="Cambria" pitchFamily="18" charset="0"/>
              </a:rPr>
              <a:t>câu</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dirty="0" err="1">
                <a:latin typeface="Cambria" pitchFamily="18" charset="0"/>
              </a:rPr>
              <a:t>có</a:t>
            </a:r>
            <a:r>
              <a:rPr lang="en-US" sz="3200" dirty="0">
                <a:latin typeface="Cambria" pitchFamily="18" charset="0"/>
              </a:rPr>
              <a:t> </a:t>
            </a:r>
            <a:r>
              <a:rPr lang="en-US" sz="3200" dirty="0" err="1">
                <a:latin typeface="Cambria" pitchFamily="18" charset="0"/>
              </a:rPr>
              <a:t>giai</a:t>
            </a:r>
            <a:r>
              <a:rPr lang="en-US" sz="3200" dirty="0">
                <a:latin typeface="Cambria" pitchFamily="18" charset="0"/>
              </a:rPr>
              <a:t> </a:t>
            </a:r>
            <a:r>
              <a:rPr lang="en-US" sz="3200" dirty="0" err="1">
                <a:latin typeface="Cambria" pitchFamily="18" charset="0"/>
              </a:rPr>
              <a:t>điệu</a:t>
            </a:r>
            <a:r>
              <a:rPr lang="en-US" sz="3200" dirty="0">
                <a:latin typeface="Cambria" pitchFamily="18" charset="0"/>
              </a:rPr>
              <a:t> </a:t>
            </a:r>
            <a:r>
              <a:rPr lang="en-US" sz="3200" dirty="0" err="1">
                <a:latin typeface="Cambria" pitchFamily="18" charset="0"/>
              </a:rPr>
              <a:t>giống</a:t>
            </a:r>
            <a:r>
              <a:rPr lang="en-US" sz="3200" dirty="0">
                <a:latin typeface="Cambria" pitchFamily="18" charset="0"/>
              </a:rPr>
              <a:t> </a:t>
            </a:r>
            <a:r>
              <a:rPr lang="en-US" sz="3200" dirty="0" err="1">
                <a:latin typeface="Cambria" pitchFamily="18" charset="0"/>
              </a:rPr>
              <a:t>nhau</a:t>
            </a:r>
            <a:r>
              <a:rPr lang="en-US" sz="3200" dirty="0">
                <a:latin typeface="Cambria" pitchFamily="18" charset="0"/>
              </a:rPr>
              <a:t> </a:t>
            </a:r>
            <a:r>
              <a:rPr lang="en-US" sz="3200" dirty="0" err="1">
                <a:latin typeface="Cambria" pitchFamily="18" charset="0"/>
              </a:rPr>
              <a:t>trong</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i="1" dirty="0">
                <a:latin typeface="Cambria" pitchFamily="18" charset="0"/>
              </a:rPr>
              <a:t>.</a:t>
            </a:r>
            <a:endParaRPr lang="vi-VN" sz="3200" dirty="0"/>
          </a:p>
        </p:txBody>
      </p:sp>
      <p:sp>
        <p:nvSpPr>
          <p:cNvPr id="14" name="Rectangle 8">
            <a:extLst>
              <a:ext uri="{FF2B5EF4-FFF2-40B4-BE49-F238E27FC236}">
                <a16:creationId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21653675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911423" y="1268760"/>
            <a:ext cx="10369152" cy="4896544"/>
            <a:chOff x="7968207" y="-2834226"/>
            <a:chExt cx="9217024" cy="5215473"/>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b="2827"/>
            <a:stretch/>
          </p:blipFill>
          <p:spPr bwMode="auto">
            <a:xfrm>
              <a:off x="7968207" y="-2834226"/>
              <a:ext cx="9217024" cy="52154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10400478" y="-1278143"/>
              <a:ext cx="4352484" cy="18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latin typeface="Cambria" pitchFamily="18" charset="0"/>
                  <a:cs typeface="Times New Roman" pitchFamily="18" charset="0"/>
                </a:rPr>
                <a:t>HÁT VÀ VẬN ĐỘNG THEO NHỊP ĐIỆU NHẢY SẠP</a:t>
              </a:r>
            </a:p>
          </p:txBody>
        </p:sp>
      </p:grpSp>
      <p:pic>
        <p:nvPicPr>
          <p:cNvPr id="3" name="Picture 2">
            <a:extLst>
              <a:ext uri="{FF2B5EF4-FFF2-40B4-BE49-F238E27FC236}">
                <a16:creationId xmlns:a16="http://schemas.microsoft.com/office/drawing/2014/main" id="{C2BD844A-6D3C-4A4C-997A-83D88ABAAC3B}"/>
              </a:ext>
            </a:extLst>
          </p:cNvPr>
          <p:cNvPicPr>
            <a:picLocks noChangeAspect="1"/>
          </p:cNvPicPr>
          <p:nvPr/>
        </p:nvPicPr>
        <p:blipFill rotWithShape="1">
          <a:blip r:embed="rId5"/>
          <a:srcRect r="41357"/>
          <a:stretch/>
        </p:blipFill>
        <p:spPr>
          <a:xfrm>
            <a:off x="911423" y="297210"/>
            <a:ext cx="2898989" cy="971550"/>
          </a:xfrm>
          <a:prstGeom prst="rect">
            <a:avLst/>
          </a:prstGeom>
        </p:spPr>
      </p:pic>
    </p:spTree>
    <p:extLst>
      <p:ext uri="{BB962C8B-B14F-4D97-AF65-F5344CB8AC3E}">
        <p14:creationId xmlns:p14="http://schemas.microsoft.com/office/powerpoint/2010/main" val="64027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a16="http://schemas.microsoft.com/office/drawing/2014/main" id="{38ABB87D-062C-45E0-9C43-15FD0839D0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55840" y="260648"/>
            <a:ext cx="7056783" cy="5904656"/>
          </a:xfrm>
          <a:prstGeom prst="rect">
            <a:avLst/>
          </a:prstGeom>
        </p:spPr>
      </p:pic>
      <p:pic>
        <p:nvPicPr>
          <p:cNvPr id="8" name="Picture 39">
            <a:extLst>
              <a:ext uri="{FF2B5EF4-FFF2-40B4-BE49-F238E27FC236}">
                <a16:creationId xmlns:a16="http://schemas.microsoft.com/office/drawing/2014/main" id="{194A1AF8-650F-40B8-AF43-8F81FCB19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95" r="1735" b="4601"/>
          <a:stretch>
            <a:fillRect/>
          </a:stretch>
        </p:blipFill>
        <p:spPr bwMode="auto">
          <a:xfrm>
            <a:off x="407368" y="3284984"/>
            <a:ext cx="424847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12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24C4B-A2E4-41CF-A86A-56D42E7DF9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49FBB2C-8866-44A3-A4D7-7EEFDD7C16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859976" y="322362"/>
            <a:ext cx="6428712" cy="5932307"/>
          </a:xfrm>
          <a:prstGeom prst="rect">
            <a:avLst/>
          </a:prstGeom>
        </p:spPr>
      </p:pic>
      <p:pic>
        <p:nvPicPr>
          <p:cNvPr id="2" name="Picture 13">
            <a:extLst>
              <a:ext uri="{FF2B5EF4-FFF2-40B4-BE49-F238E27FC236}">
                <a16:creationId xmlns:a16="http://schemas.microsoft.com/office/drawing/2014/main" id="{926F792D-B0C1-46E2-91EA-61A1AD4A2F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505" b="76349"/>
          <a:stretch/>
        </p:blipFill>
        <p:spPr bwMode="auto">
          <a:xfrm>
            <a:off x="983432" y="332656"/>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E8FC55C-B98E-43DF-81AF-2AD1318596A7}"/>
              </a:ext>
            </a:extLst>
          </p:cNvPr>
          <p:cNvSpPr txBox="1"/>
          <p:nvPr/>
        </p:nvSpPr>
        <p:spPr>
          <a:xfrm>
            <a:off x="1475375" y="1676707"/>
            <a:ext cx="3507779" cy="1200329"/>
          </a:xfrm>
          <a:prstGeom prst="rect">
            <a:avLst/>
          </a:prstGeom>
          <a:noFill/>
        </p:spPr>
        <p:txBody>
          <a:bodyPr wrap="square">
            <a:spAutoFit/>
          </a:bodyPr>
          <a:lstStyle/>
          <a:p>
            <a:pPr algn="just" eaLnBrk="1" hangingPunct="1">
              <a:spcBef>
                <a:spcPct val="50000"/>
              </a:spcBef>
            </a:pPr>
            <a:r>
              <a:rPr lang="en-US" sz="2400" b="1" dirty="0" err="1">
                <a:solidFill>
                  <a:srgbClr val="1713CB"/>
                </a:solidFill>
                <a:latin typeface="Cambria" pitchFamily="18" charset="0"/>
              </a:rPr>
              <a:t>Hãy</a:t>
            </a:r>
            <a:r>
              <a:rPr lang="en-US" sz="2400" b="1" dirty="0">
                <a:solidFill>
                  <a:srgbClr val="1713CB"/>
                </a:solidFill>
                <a:latin typeface="Cambria" pitchFamily="18" charset="0"/>
              </a:rPr>
              <a:t> </a:t>
            </a:r>
            <a:r>
              <a:rPr lang="en-US" sz="2400" b="1" dirty="0" err="1">
                <a:solidFill>
                  <a:srgbClr val="1713CB"/>
                </a:solidFill>
                <a:latin typeface="Cambria" pitchFamily="18" charset="0"/>
              </a:rPr>
              <a:t>kể</a:t>
            </a:r>
            <a:r>
              <a:rPr lang="en-US" sz="2400" b="1" dirty="0">
                <a:solidFill>
                  <a:srgbClr val="1713CB"/>
                </a:solidFill>
                <a:latin typeface="Cambria" pitchFamily="18" charset="0"/>
              </a:rPr>
              <a:t> </a:t>
            </a:r>
            <a:r>
              <a:rPr lang="en-US" sz="2400" b="1" dirty="0" err="1">
                <a:solidFill>
                  <a:srgbClr val="1713CB"/>
                </a:solidFill>
                <a:latin typeface="Cambria" pitchFamily="18" charset="0"/>
              </a:rPr>
              <a:t>một</a:t>
            </a:r>
            <a:r>
              <a:rPr lang="en-US" sz="2400" b="1" dirty="0">
                <a:solidFill>
                  <a:srgbClr val="1713CB"/>
                </a:solidFill>
                <a:latin typeface="Cambria" pitchFamily="18" charset="0"/>
              </a:rPr>
              <a:t> </a:t>
            </a:r>
            <a:r>
              <a:rPr lang="en-US" sz="2400" b="1" dirty="0" err="1">
                <a:solidFill>
                  <a:srgbClr val="1713CB"/>
                </a:solidFill>
                <a:latin typeface="Cambria" pitchFamily="18" charset="0"/>
              </a:rPr>
              <a:t>số</a:t>
            </a:r>
            <a:r>
              <a:rPr lang="en-US" sz="2400" b="1" dirty="0">
                <a:solidFill>
                  <a:srgbClr val="1713CB"/>
                </a:solidFill>
                <a:latin typeface="Cambria" pitchFamily="18" charset="0"/>
              </a:rPr>
              <a:t> </a:t>
            </a:r>
            <a:r>
              <a:rPr lang="en-US" sz="2400" b="1" dirty="0" err="1">
                <a:solidFill>
                  <a:srgbClr val="1713CB"/>
                </a:solidFill>
                <a:latin typeface="Cambria" pitchFamily="18" charset="0"/>
              </a:rPr>
              <a:t>hoạt</a:t>
            </a:r>
            <a:r>
              <a:rPr lang="en-US" sz="2400" b="1" dirty="0">
                <a:solidFill>
                  <a:srgbClr val="1713CB"/>
                </a:solidFill>
                <a:latin typeface="Cambria" pitchFamily="18" charset="0"/>
              </a:rPr>
              <a:t> </a:t>
            </a:r>
            <a:r>
              <a:rPr lang="en-US" sz="2400" b="1" dirty="0" err="1">
                <a:solidFill>
                  <a:srgbClr val="1713CB"/>
                </a:solidFill>
                <a:latin typeface="Cambria" pitchFamily="18" charset="0"/>
              </a:rPr>
              <a:t>động</a:t>
            </a:r>
            <a:r>
              <a:rPr lang="en-US" sz="2400" b="1" dirty="0">
                <a:solidFill>
                  <a:srgbClr val="1713CB"/>
                </a:solidFill>
                <a:latin typeface="Cambria" pitchFamily="18" charset="0"/>
              </a:rPr>
              <a:t> </a:t>
            </a:r>
            <a:r>
              <a:rPr lang="en-US" sz="2400" b="1" dirty="0" err="1">
                <a:solidFill>
                  <a:srgbClr val="1713CB"/>
                </a:solidFill>
                <a:latin typeface="Cambria" pitchFamily="18" charset="0"/>
              </a:rPr>
              <a:t>của</a:t>
            </a:r>
            <a:r>
              <a:rPr lang="en-US" sz="2400" b="1" dirty="0">
                <a:solidFill>
                  <a:srgbClr val="1713CB"/>
                </a:solidFill>
                <a:latin typeface="Cambria" pitchFamily="18" charset="0"/>
              </a:rPr>
              <a:t> </a:t>
            </a:r>
            <a:r>
              <a:rPr lang="en-US" sz="2400" b="1" dirty="0" err="1">
                <a:solidFill>
                  <a:srgbClr val="1713CB"/>
                </a:solidFill>
                <a:latin typeface="Cambria" pitchFamily="18" charset="0"/>
              </a:rPr>
              <a:t>gia</a:t>
            </a:r>
            <a:r>
              <a:rPr lang="en-US" sz="2400" b="1" dirty="0">
                <a:solidFill>
                  <a:srgbClr val="1713CB"/>
                </a:solidFill>
                <a:latin typeface="Cambria" pitchFamily="18" charset="0"/>
              </a:rPr>
              <a:t> </a:t>
            </a:r>
            <a:r>
              <a:rPr lang="en-US" sz="2400" b="1" dirty="0" err="1">
                <a:solidFill>
                  <a:srgbClr val="1713CB"/>
                </a:solidFill>
                <a:latin typeface="Cambria" pitchFamily="18" charset="0"/>
              </a:rPr>
              <a:t>đình</a:t>
            </a:r>
            <a:r>
              <a:rPr lang="en-US" sz="2400" b="1" dirty="0">
                <a:solidFill>
                  <a:srgbClr val="1713CB"/>
                </a:solidFill>
                <a:latin typeface="Cambria" pitchFamily="18" charset="0"/>
              </a:rPr>
              <a:t> </a:t>
            </a:r>
            <a:r>
              <a:rPr lang="en-US" sz="2400" b="1" dirty="0" err="1">
                <a:solidFill>
                  <a:srgbClr val="1713CB"/>
                </a:solidFill>
                <a:latin typeface="Cambria" pitchFamily="18" charset="0"/>
              </a:rPr>
              <a:t>em</a:t>
            </a:r>
            <a:r>
              <a:rPr lang="en-US" sz="2400" b="1" dirty="0">
                <a:solidFill>
                  <a:srgbClr val="1713CB"/>
                </a:solidFill>
                <a:latin typeface="Cambria" pitchFamily="18" charset="0"/>
              </a:rPr>
              <a:t> </a:t>
            </a:r>
            <a:r>
              <a:rPr lang="en-US" sz="2400" b="1" dirty="0" err="1">
                <a:solidFill>
                  <a:srgbClr val="1713CB"/>
                </a:solidFill>
                <a:latin typeface="Cambria" pitchFamily="18" charset="0"/>
              </a:rPr>
              <a:t>trong</a:t>
            </a:r>
            <a:r>
              <a:rPr lang="en-US" sz="2400" b="1" dirty="0">
                <a:solidFill>
                  <a:srgbClr val="1713CB"/>
                </a:solidFill>
                <a:latin typeface="Cambria" pitchFamily="18" charset="0"/>
              </a:rPr>
              <a:t> </a:t>
            </a:r>
            <a:r>
              <a:rPr lang="en-US" sz="2400" b="1" dirty="0" err="1">
                <a:solidFill>
                  <a:srgbClr val="1713CB"/>
                </a:solidFill>
                <a:latin typeface="Cambria" pitchFamily="18" charset="0"/>
              </a:rPr>
              <a:t>ngày</a:t>
            </a:r>
            <a:r>
              <a:rPr lang="en-US" sz="2400" b="1" dirty="0">
                <a:solidFill>
                  <a:srgbClr val="1713CB"/>
                </a:solidFill>
                <a:latin typeface="Cambria" pitchFamily="18" charset="0"/>
              </a:rPr>
              <a:t> </a:t>
            </a:r>
            <a:r>
              <a:rPr lang="en-US" sz="2400" b="1" dirty="0" err="1">
                <a:solidFill>
                  <a:srgbClr val="1713CB"/>
                </a:solidFill>
                <a:latin typeface="Cambria" pitchFamily="18" charset="0"/>
              </a:rPr>
              <a:t>tết</a:t>
            </a:r>
            <a:r>
              <a:rPr lang="en-US" sz="2400" b="1" dirty="0">
                <a:solidFill>
                  <a:srgbClr val="1713CB"/>
                </a:solidFill>
                <a:latin typeface="Cambria" pitchFamily="18" charset="0"/>
              </a:rPr>
              <a:t>.</a:t>
            </a:r>
          </a:p>
        </p:txBody>
      </p:sp>
      <p:pic>
        <p:nvPicPr>
          <p:cNvPr id="15" name="Picture 14">
            <a:extLst>
              <a:ext uri="{FF2B5EF4-FFF2-40B4-BE49-F238E27FC236}">
                <a16:creationId xmlns:a16="http://schemas.microsoft.com/office/drawing/2014/main" id="{5CF57323-DAAB-47DF-949D-9F6B01318FE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1093504" y="1713867"/>
            <a:ext cx="380653" cy="504056"/>
          </a:xfrm>
          <a:prstGeom prst="rect">
            <a:avLst/>
          </a:prstGeom>
        </p:spPr>
      </p:pic>
      <p:pic>
        <p:nvPicPr>
          <p:cNvPr id="7" name="Picture 6">
            <a:extLst>
              <a:ext uri="{FF2B5EF4-FFF2-40B4-BE49-F238E27FC236}">
                <a16:creationId xmlns:a16="http://schemas.microsoft.com/office/drawing/2014/main" id="{DFC0EE14-CDD7-4AF6-B9EF-4F702315C4E8}"/>
              </a:ext>
            </a:extLst>
          </p:cNvPr>
          <p:cNvPicPr>
            <a:picLocks noChangeAspect="1"/>
          </p:cNvPicPr>
          <p:nvPr/>
        </p:nvPicPr>
        <p:blipFill rotWithShape="1">
          <a:blip r:embed="rId9"/>
          <a:srcRect t="20402" r="2091"/>
          <a:stretch/>
        </p:blipFill>
        <p:spPr>
          <a:xfrm>
            <a:off x="6096000" y="2636912"/>
            <a:ext cx="5904656" cy="3456384"/>
          </a:xfrm>
          <a:prstGeom prst="rect">
            <a:avLst/>
          </a:prstGeom>
        </p:spPr>
      </p:pic>
    </p:spTree>
    <p:extLst>
      <p:ext uri="{BB962C8B-B14F-4D97-AF65-F5344CB8AC3E}">
        <p14:creationId xmlns:p14="http://schemas.microsoft.com/office/powerpoint/2010/main" val="366056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2411489-1591-4F95-9756-F467808BD7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id="{A2B3EC3E-1A0A-4B3B-B294-C90EA62B0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01" b="24801"/>
          <a:stretch/>
        </p:blipFill>
        <p:spPr bwMode="auto">
          <a:xfrm>
            <a:off x="0" y="1196752"/>
            <a:ext cx="12192000" cy="50405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
            <a:extLst>
              <a:ext uri="{FF2B5EF4-FFF2-40B4-BE49-F238E27FC236}">
                <a16:creationId xmlns:a16="http://schemas.microsoft.com/office/drawing/2014/main" id="{1F4E89BB-8D9A-4774-81A6-94E76D9030A1}"/>
              </a:ext>
            </a:extLst>
          </p:cNvPr>
          <p:cNvSpPr>
            <a:spLocks noChangeArrowheads="1"/>
          </p:cNvSpPr>
          <p:nvPr/>
        </p:nvSpPr>
        <p:spPr bwMode="auto">
          <a:xfrm>
            <a:off x="6334352" y="4441066"/>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30" name="Text Box 10">
            <a:extLst>
              <a:ext uri="{FF2B5EF4-FFF2-40B4-BE49-F238E27FC236}">
                <a16:creationId xmlns:a16="http://schemas.microsoft.com/office/drawing/2014/main" id="{7A902D26-5B6D-4408-A767-36CA312C3566}"/>
              </a:ext>
            </a:extLst>
          </p:cNvPr>
          <p:cNvSpPr txBox="1">
            <a:spLocks noChangeArrowheads="1"/>
          </p:cNvSpPr>
          <p:nvPr/>
        </p:nvSpPr>
        <p:spPr bwMode="auto">
          <a:xfrm>
            <a:off x="2027548" y="3710166"/>
            <a:ext cx="8136904" cy="77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4400" b="1" dirty="0">
                <a:solidFill>
                  <a:srgbClr val="FF0000"/>
                </a:solidFill>
                <a:latin typeface="Cambria" pitchFamily="18" charset="0"/>
              </a:rPr>
              <a:t>ĐÓN XUÂN VỀ</a:t>
            </a:r>
          </a:p>
        </p:txBody>
      </p:sp>
      <p:pic>
        <p:nvPicPr>
          <p:cNvPr id="7" name="Picture 13">
            <a:extLst>
              <a:ext uri="{FF2B5EF4-FFF2-40B4-BE49-F238E27FC236}">
                <a16:creationId xmlns:a16="http://schemas.microsoft.com/office/drawing/2014/main"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911423" y="335748"/>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BA61CC-5C3F-641B-570F-160125141F8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23274" y="3108357"/>
            <a:ext cx="2843631" cy="137509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965980"/>
            <a:ext cx="11809312" cy="436219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767408" y="3815169"/>
            <a:ext cx="10657184" cy="2062103"/>
          </a:xfrm>
          <a:prstGeom prst="rect">
            <a:avLst/>
          </a:prstGeom>
          <a:noFill/>
        </p:spPr>
        <p:txBody>
          <a:bodyPr wrap="square">
            <a:spAutoFit/>
          </a:bodyPr>
          <a:lstStyle/>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a:t>
            </a:r>
            <a:r>
              <a:rPr lang="vi-VN" sz="3200" b="1" i="1" dirty="0">
                <a:effectLst/>
                <a:latin typeface="Times New Roman" panose="02020603050405020304" pitchFamily="18" charset="0"/>
                <a:ea typeface="Calibri" panose="020F0502020204030204" pitchFamily="34" charset="0"/>
              </a:rPr>
              <a:t>Giáy</a:t>
            </a:r>
            <a:r>
              <a:rPr lang="vi-VN" sz="3200" dirty="0">
                <a:effectLst/>
                <a:latin typeface="Times New Roman" panose="02020603050405020304" pitchFamily="18" charset="0"/>
                <a:ea typeface="Calibri" panose="020F0502020204030204" pitchFamily="34" charset="0"/>
              </a:rPr>
              <a:t> ở Lai Châu có đời sống văn hóa tinh thần rất phong phú, những làn điệu dân ca theo lối hát đối đáp rất đặc sắc, trữ tình, truyền tải những tâm tư, tình cảm và ước muốn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trong </a:t>
            </a:r>
            <a:r>
              <a:rPr lang="en-US" sz="3200" dirty="0" err="1">
                <a:effectLst/>
                <a:latin typeface="Times New Roman" panose="02020603050405020304" pitchFamily="18" charset="0"/>
                <a:ea typeface="Calibri" panose="020F0502020204030204" pitchFamily="34" charset="0"/>
              </a:rPr>
              <a:t>cuộc</a:t>
            </a:r>
            <a:r>
              <a:rPr lang="vi-VN" sz="3200" dirty="0">
                <a:effectLst/>
                <a:latin typeface="Times New Roman" panose="02020603050405020304" pitchFamily="18" charset="0"/>
                <a:ea typeface="Calibri" panose="020F0502020204030204" pitchFamily="34" charset="0"/>
              </a:rPr>
              <a:t> sống</a:t>
            </a:r>
            <a:r>
              <a:rPr lang="en-US" sz="3200" dirty="0">
                <a:effectLst/>
                <a:latin typeface="Times New Roman" panose="02020603050405020304" pitchFamily="18" charset="0"/>
                <a:ea typeface="Calibri" panose="020F0502020204030204" pitchFamily="34" charset="0"/>
              </a:rPr>
              <a:t>.</a:t>
            </a:r>
          </a:p>
        </p:txBody>
      </p:sp>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5">
            <a:extLst>
              <a:ext uri="{28A0092B-C50C-407E-A947-70E740481C1C}">
                <a14:useLocalDpi xmlns:a14="http://schemas.microsoft.com/office/drawing/2010/main" val="0"/>
              </a:ext>
            </a:extLst>
          </a:blip>
          <a:srcRect l="9071" t="13608" r="7770" b="19864"/>
          <a:stretch/>
        </p:blipFill>
        <p:spPr>
          <a:xfrm>
            <a:off x="4079776" y="-4524"/>
            <a:ext cx="3600400" cy="1970504"/>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4745124" y="889556"/>
            <a:ext cx="2345139" cy="523220"/>
          </a:xfrm>
          <a:prstGeom prst="rect">
            <a:avLst/>
          </a:prstGeom>
          <a:noFill/>
        </p:spPr>
        <p:txBody>
          <a:bodyPr wrap="square">
            <a:spAutoFit/>
          </a:bodyPr>
          <a:lstStyle/>
          <a:p>
            <a:pPr algn="ctr"/>
            <a:r>
              <a:rPr lang="en-US" sz="2800" b="1" dirty="0">
                <a:latin typeface="Cambria" pitchFamily="18" charset="0"/>
              </a:rPr>
              <a:t>GIỚI THIỆU</a:t>
            </a:r>
            <a:endParaRPr lang="vi-VN" sz="2800" b="1"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a16="http://schemas.microsoft.com/office/drawing/2014/main" id="{FC7D9152-F92C-4E33-B5BD-A8622D2104B0}"/>
              </a:ext>
            </a:extLst>
          </p:cNvPr>
          <p:cNvPicPr>
            <a:picLocks noChangeAspect="1"/>
          </p:cNvPicPr>
          <p:nvPr/>
        </p:nvPicPr>
        <p:blipFill rotWithShape="1">
          <a:blip r:embed="rId6">
            <a:extLst>
              <a:ext uri="{28A0092B-C50C-407E-A947-70E740481C1C}">
                <a14:useLocalDpi xmlns:a14="http://schemas.microsoft.com/office/drawing/2010/main" val="0"/>
              </a:ext>
            </a:extLst>
          </a:blip>
          <a:srcRect l="12200" t="17662" r="13713" b="10689"/>
          <a:stretch/>
        </p:blipFill>
        <p:spPr>
          <a:xfrm>
            <a:off x="623392" y="214928"/>
            <a:ext cx="2880320" cy="2580858"/>
          </a:xfrm>
          <a:prstGeom prst="rect">
            <a:avLst/>
          </a:prstGeom>
        </p:spPr>
      </p:pic>
      <p:sp>
        <p:nvSpPr>
          <p:cNvPr id="17" name="Rectangle 16">
            <a:extLst>
              <a:ext uri="{FF2B5EF4-FFF2-40B4-BE49-F238E27FC236}">
                <a16:creationId xmlns:a16="http://schemas.microsoft.com/office/drawing/2014/main" id="{D8E2AF0B-CE07-4D4B-80FD-493FFE4F4F8B}"/>
              </a:ext>
            </a:extLst>
          </p:cNvPr>
          <p:cNvSpPr/>
          <p:nvPr/>
        </p:nvSpPr>
        <p:spPr>
          <a:xfrm>
            <a:off x="993726" y="632118"/>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HÁT MẪU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15" name="Rectangle 14">
            <a:extLst>
              <a:ext uri="{FF2B5EF4-FFF2-40B4-BE49-F238E27FC236}">
                <a16:creationId xmlns:a16="http://schemas.microsoft.com/office/drawing/2014/main" id="{7BF66E79-DE48-4363-870D-ADA54B29400E}"/>
              </a:ext>
            </a:extLst>
          </p:cNvPr>
          <p:cNvSpPr/>
          <p:nvPr/>
        </p:nvSpPr>
        <p:spPr>
          <a:xfrm>
            <a:off x="993726" y="1471822"/>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GIAI ĐIỆU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id="{C57A163B-047E-4505-B780-C502461DCD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0" name="Picture 9">
            <a:extLst>
              <a:ext uri="{FF2B5EF4-FFF2-40B4-BE49-F238E27FC236}">
                <a16:creationId xmlns:a16="http://schemas.microsoft.com/office/drawing/2014/main" id="{217BA176-7037-4A3A-934F-D20ADED3B9BF}"/>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71583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7"/>
                                        </p:tgtEl>
                                        <p:attrNameLst>
                                          <p:attrName>style.color</p:attrName>
                                        </p:attrNameLst>
                                      </p:cBhvr>
                                      <p:by>
                                        <p:hsl h="0" s="-70588" l="0"/>
                                      </p:by>
                                    </p:animClr>
                                    <p:animClr clrSpc="hsl" dir="cw">
                                      <p:cBhvr>
                                        <p:cTn id="7" dur="500" fill="hold"/>
                                        <p:tgtEl>
                                          <p:spTgt spid="17"/>
                                        </p:tgtEl>
                                        <p:attrNameLst>
                                          <p:attrName>fillcolor</p:attrName>
                                        </p:attrNameLst>
                                      </p:cBhvr>
                                      <p:by>
                                        <p:hsl h="0" s="-70588" l="0"/>
                                      </p:by>
                                    </p:animClr>
                                    <p:animClr clrSpc="hsl" dir="cw">
                                      <p:cBhvr>
                                        <p:cTn id="8" dur="500" fill="hold"/>
                                        <p:tgtEl>
                                          <p:spTgt spid="17"/>
                                        </p:tgtEl>
                                        <p:attrNameLst>
                                          <p:attrName>stroke.color</p:attrName>
                                        </p:attrNameLst>
                                      </p:cBhvr>
                                      <p:by>
                                        <p:hsl h="0" s="-70588" l="0"/>
                                      </p:by>
                                    </p:animClr>
                                    <p:set>
                                      <p:cBhvr>
                                        <p:cTn id="9" dur="500" fill="hold"/>
                                        <p:tgtEl>
                                          <p:spTgt spid="17"/>
                                        </p:tgtEl>
                                        <p:attrNameLst>
                                          <p:attrName>fill.type</p:attrName>
                                        </p:attrNameLst>
                                      </p:cBhvr>
                                      <p:to>
                                        <p:strVal val="solid"/>
                                      </p:to>
                                    </p:set>
                                  </p:childTnLst>
                                  <p:subTnLst>
                                    <p:audio>
                                      <p:cMediaNode vol="90000">
                                        <p:cTn display="0" masterRel="sameClick">
                                          <p:stCondLst>
                                            <p:cond evt="begin" delay="0">
                                              <p:tn val="5"/>
                                            </p:cond>
                                          </p:stCondLst>
                                          <p:endCondLst>
                                            <p:cond evt="onStopAudio" delay="0">
                                              <p:tgtEl>
                                                <p:sldTgt/>
                                              </p:tgtEl>
                                            </p:cond>
                                          </p:endCondLst>
                                        </p:cTn>
                                        <p:tgtEl>
                                          <p:sndTgt r:embed="rId2" name="HÁT MẪU ĐÓN XUÂN VỀ.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15"/>
                                        </p:tgtEl>
                                        <p:attrNameLst>
                                          <p:attrName>style.color</p:attrName>
                                        </p:attrNameLst>
                                      </p:cBhvr>
                                      <p:by>
                                        <p:hsl h="0" s="-70588" l="0"/>
                                      </p:by>
                                    </p:animClr>
                                    <p:animClr clrSpc="hsl" dir="cw">
                                      <p:cBhvr>
                                        <p:cTn id="15" dur="500" fill="hold"/>
                                        <p:tgtEl>
                                          <p:spTgt spid="15"/>
                                        </p:tgtEl>
                                        <p:attrNameLst>
                                          <p:attrName>fillcolor</p:attrName>
                                        </p:attrNameLst>
                                      </p:cBhvr>
                                      <p:by>
                                        <p:hsl h="0" s="-70588" l="0"/>
                                      </p:by>
                                    </p:animClr>
                                    <p:animClr clrSpc="hsl" dir="cw">
                                      <p:cBhvr>
                                        <p:cTn id="16" dur="500" fill="hold"/>
                                        <p:tgtEl>
                                          <p:spTgt spid="15"/>
                                        </p:tgtEl>
                                        <p:attrNameLst>
                                          <p:attrName>stroke.color</p:attrName>
                                        </p:attrNameLst>
                                      </p:cBhvr>
                                      <p:by>
                                        <p:hsl h="0" s="-70588"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5"/>
                  </p:tgtEl>
                </p:cond>
              </p:nextCondLst>
            </p:seq>
          </p:childTnLst>
        </p:cTn>
      </p:par>
    </p:tnLst>
    <p:bldLst>
      <p:bldP spid="17"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9" name="Picture 8">
            <a:extLst>
              <a:ext uri="{FF2B5EF4-FFF2-40B4-BE49-F238E27FC236}">
                <a16:creationId xmlns:a16="http://schemas.microsoft.com/office/drawing/2014/main" id="{446C78A5-9172-473E-8A12-4B96ABB46929}"/>
              </a:ext>
            </a:extLst>
          </p:cNvPr>
          <p:cNvPicPr>
            <a:picLocks noChangeAspect="1"/>
          </p:cNvPicPr>
          <p:nvPr/>
        </p:nvPicPr>
        <p:blipFill>
          <a:blip r:embed="rId4"/>
          <a:stretch>
            <a:fillRect/>
          </a:stretch>
        </p:blipFill>
        <p:spPr>
          <a:xfrm>
            <a:off x="479376" y="2132856"/>
            <a:ext cx="11233248" cy="4069338"/>
          </a:xfrm>
          <a:prstGeom prst="rect">
            <a:avLst/>
          </a:prstGeom>
        </p:spPr>
      </p:pic>
      <p:pic>
        <p:nvPicPr>
          <p:cNvPr id="6150" name="Picture 6" descr="Wooden hanging board. Wood empty signboard on rope, vintage blank bill By  WinWin_artlab | TheHungryJPEG.com">
            <a:extLst>
              <a:ext uri="{FF2B5EF4-FFF2-40B4-BE49-F238E27FC236}">
                <a16:creationId xmlns:a16="http://schemas.microsoft.com/office/drawing/2014/main" id="{323EF974-C331-4433-9CAA-D1F560B84A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4227241" y="226536"/>
            <a:ext cx="3384376" cy="176230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81F1D43D-6973-48E2-AF94-03818C1F1F6D}"/>
              </a:ext>
            </a:extLst>
          </p:cNvPr>
          <p:cNvSpPr txBox="1">
            <a:spLocks noChangeArrowheads="1"/>
          </p:cNvSpPr>
          <p:nvPr/>
        </p:nvSpPr>
        <p:spPr bwMode="auto">
          <a:xfrm>
            <a:off x="4227241" y="908720"/>
            <a:ext cx="3312368"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600" b="1" dirty="0">
                <a:latin typeface="Cambria" pitchFamily="18" charset="0"/>
              </a:rPr>
              <a:t>ĐỌC LỜI CA</a:t>
            </a:r>
          </a:p>
        </p:txBody>
      </p:sp>
      <p:sp>
        <p:nvSpPr>
          <p:cNvPr id="13" name="Text Box 10">
            <a:extLst>
              <a:ext uri="{FF2B5EF4-FFF2-40B4-BE49-F238E27FC236}">
                <a16:creationId xmlns:a16="http://schemas.microsoft.com/office/drawing/2014/main" id="{C9AA5E96-8C71-4331-9A3D-5C47131E257D}"/>
              </a:ext>
            </a:extLst>
          </p:cNvPr>
          <p:cNvSpPr txBox="1">
            <a:spLocks noChangeArrowheads="1"/>
          </p:cNvSpPr>
          <p:nvPr/>
        </p:nvSpPr>
        <p:spPr bwMode="auto">
          <a:xfrm>
            <a:off x="517104" y="2426481"/>
            <a:ext cx="10804649" cy="341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lnSpc>
                <a:spcPct val="114000"/>
              </a:lnSpc>
            </a:pPr>
            <a:r>
              <a:rPr lang="en-US" sz="3200" dirty="0" err="1">
                <a:latin typeface="Cambria" pitchFamily="18" charset="0"/>
              </a:rPr>
              <a:t>Xuân</a:t>
            </a:r>
            <a:r>
              <a:rPr lang="en-US" sz="3200" dirty="0">
                <a:latin typeface="Cambria" pitchFamily="18" charset="0"/>
              </a:rPr>
              <a:t> sang </a:t>
            </a:r>
            <a:r>
              <a:rPr lang="en-US" sz="3200" dirty="0" err="1">
                <a:latin typeface="Cambria" pitchFamily="18" charset="0"/>
              </a:rPr>
              <a:t>khắp</a:t>
            </a:r>
            <a:r>
              <a:rPr lang="en-US" sz="3200" dirty="0">
                <a:latin typeface="Cambria" pitchFamily="18" charset="0"/>
              </a:rPr>
              <a:t> </a:t>
            </a:r>
            <a:r>
              <a:rPr lang="en-US" sz="3200" dirty="0" err="1">
                <a:latin typeface="Cambria" pitchFamily="18" charset="0"/>
              </a:rPr>
              <a:t>trên</a:t>
            </a:r>
            <a:r>
              <a:rPr lang="en-US" sz="3200" dirty="0">
                <a:latin typeface="Cambria" pitchFamily="18" charset="0"/>
              </a:rPr>
              <a:t> </a:t>
            </a:r>
            <a:r>
              <a:rPr lang="en-US" sz="3200" dirty="0" err="1">
                <a:latin typeface="Cambria" pitchFamily="18" charset="0"/>
              </a:rPr>
              <a:t>bản</a:t>
            </a:r>
            <a:r>
              <a:rPr lang="en-US" sz="3200" dirty="0">
                <a:latin typeface="Cambria" pitchFamily="18" charset="0"/>
              </a:rPr>
              <a:t> </a:t>
            </a:r>
            <a:r>
              <a:rPr lang="en-US" sz="3200" dirty="0" err="1">
                <a:latin typeface="Cambria" pitchFamily="18" charset="0"/>
              </a:rPr>
              <a:t>làng</a:t>
            </a:r>
            <a:r>
              <a:rPr lang="en-US" sz="3200" dirty="0">
                <a:latin typeface="Cambria" pitchFamily="18" charset="0"/>
              </a:rPr>
              <a:t>.</a:t>
            </a:r>
          </a:p>
          <a:p>
            <a:pPr algn="ctr" eaLnBrk="1" hangingPunct="1">
              <a:lnSpc>
                <a:spcPct val="114000"/>
              </a:lnSpc>
            </a:pP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vui</a:t>
            </a:r>
            <a:r>
              <a:rPr lang="en-US" sz="3200" dirty="0">
                <a:latin typeface="Cambria" pitchFamily="18" charset="0"/>
              </a:rPr>
              <a:t> </a:t>
            </a:r>
            <a:r>
              <a:rPr lang="en-US" sz="3200" dirty="0" err="1">
                <a:latin typeface="Cambria" pitchFamily="18" charset="0"/>
              </a:rPr>
              <a:t>múa</a:t>
            </a:r>
            <a:r>
              <a:rPr lang="en-US" sz="3200" dirty="0">
                <a:latin typeface="Cambria" pitchFamily="18" charset="0"/>
              </a:rPr>
              <a:t> ca </a:t>
            </a:r>
            <a:r>
              <a:rPr lang="en-US" sz="3200" dirty="0" err="1">
                <a:latin typeface="Cambria" pitchFamily="18" charset="0"/>
              </a:rPr>
              <a:t>nhịp</a:t>
            </a:r>
            <a:r>
              <a:rPr lang="en-US" sz="3200" dirty="0">
                <a:latin typeface="Cambria" pitchFamily="18" charset="0"/>
              </a:rPr>
              <a:t> </a:t>
            </a:r>
            <a:r>
              <a:rPr lang="en-US" sz="3200" dirty="0" err="1">
                <a:latin typeface="Cambria" pitchFamily="18" charset="0"/>
              </a:rPr>
              <a:t>nhàng</a:t>
            </a:r>
            <a:r>
              <a:rPr lang="en-US" sz="3200" dirty="0">
                <a:latin typeface="Cambria" pitchFamily="18" charset="0"/>
              </a:rPr>
              <a:t>.</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eaLnBrk="1" hangingPunct="1">
              <a:lnSpc>
                <a:spcPct val="114000"/>
              </a:lnSpc>
            </a:pPr>
            <a:r>
              <a:rPr lang="en-US" sz="3200" dirty="0" err="1">
                <a:latin typeface="Cambria" pitchFamily="18" charset="0"/>
              </a:rPr>
              <a:t>Ngàn</a:t>
            </a:r>
            <a:r>
              <a:rPr lang="en-US" sz="3200" dirty="0">
                <a:latin typeface="Cambria" pitchFamily="18" charset="0"/>
              </a:rPr>
              <a:t> </a:t>
            </a:r>
            <a:r>
              <a:rPr lang="en-US" sz="3200" dirty="0" err="1">
                <a:latin typeface="Cambria" pitchFamily="18" charset="0"/>
              </a:rPr>
              <a:t>muôn</a:t>
            </a:r>
            <a:r>
              <a:rPr lang="en-US" sz="3200" dirty="0">
                <a:latin typeface="Cambria" pitchFamily="18" charset="0"/>
              </a:rPr>
              <a:t> </a:t>
            </a:r>
            <a:r>
              <a:rPr lang="en-US" sz="3200" dirty="0" err="1">
                <a:latin typeface="Cambria" pitchFamily="18" charset="0"/>
              </a:rPr>
              <a:t>cánh</a:t>
            </a:r>
            <a:r>
              <a:rPr lang="en-US" sz="3200" dirty="0">
                <a:latin typeface="Cambria" pitchFamily="18" charset="0"/>
              </a:rPr>
              <a:t> </a:t>
            </a:r>
            <a:r>
              <a:rPr lang="en-US" sz="3200" dirty="0" err="1">
                <a:latin typeface="Cambria" pitchFamily="18" charset="0"/>
              </a:rPr>
              <a:t>hoa</a:t>
            </a:r>
            <a:r>
              <a:rPr lang="en-US" sz="3200" dirty="0">
                <a:latin typeface="Cambria" pitchFamily="18" charset="0"/>
              </a:rPr>
              <a:t> </a:t>
            </a:r>
            <a:r>
              <a:rPr lang="en-US" sz="3200" dirty="0" err="1">
                <a:latin typeface="Cambria" pitchFamily="18" charset="0"/>
              </a:rPr>
              <a:t>đào</a:t>
            </a:r>
            <a:r>
              <a:rPr lang="en-US" sz="3200" dirty="0">
                <a:latin typeface="Cambria" pitchFamily="18" charset="0"/>
              </a:rPr>
              <a:t>. </a:t>
            </a:r>
            <a:r>
              <a:rPr lang="en-US" sz="3200" dirty="0" err="1">
                <a:latin typeface="Cambria" pitchFamily="18" charset="0"/>
              </a:rPr>
              <a:t>Mùa</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chào</a:t>
            </a:r>
            <a:r>
              <a:rPr lang="en-US" sz="3200" dirty="0">
                <a:latin typeface="Cambria" pitchFamily="18" charset="0"/>
              </a:rPr>
              <a:t>.</a:t>
            </a:r>
          </a:p>
          <a:p>
            <a:pPr algn="ctr" eaLnBrk="1" hangingPunct="1">
              <a:lnSpc>
                <a:spcPct val="114000"/>
              </a:lnSpc>
            </a:pPr>
            <a:r>
              <a:rPr lang="en-US" sz="3200" dirty="0" err="1">
                <a:latin typeface="Cambria" pitchFamily="18" charset="0"/>
              </a:rPr>
              <a:t>Các</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endParaRPr lang="en-US" sz="3200" dirty="0">
              <a:latin typeface="Cambria" pitchFamily="18" charset="0"/>
            </a:endParaRPr>
          </a:p>
        </p:txBody>
      </p:sp>
    </p:spTree>
    <p:extLst>
      <p:ext uri="{BB962C8B-B14F-4D97-AF65-F5344CB8AC3E}">
        <p14:creationId xmlns:p14="http://schemas.microsoft.com/office/powerpoint/2010/main" val="92820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010326-9432-4108-88FE-BB3F68D7470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6">
            <a:extLst>
              <a:ext uri="{28A0092B-C50C-407E-A947-70E740481C1C}">
                <a14:useLocalDpi xmlns:a14="http://schemas.microsoft.com/office/drawing/2010/main" val="0"/>
              </a:ext>
            </a:extLst>
          </a:blip>
          <a:srcRect l="9071" t="13608" r="7770" b="19864"/>
          <a:stretch/>
        </p:blipFill>
        <p:spPr>
          <a:xfrm>
            <a:off x="3575720" y="-33577"/>
            <a:ext cx="4536504" cy="2298566"/>
          </a:xfrm>
          <a:prstGeom prst="rect">
            <a:avLst/>
          </a:prstGeom>
        </p:spPr>
      </p:pic>
      <p:sp>
        <p:nvSpPr>
          <p:cNvPr id="9" name="TextBox 8">
            <a:extLst>
              <a:ext uri="{FF2B5EF4-FFF2-40B4-BE49-F238E27FC236}">
                <a16:creationId xmlns:a16="http://schemas.microsoft.com/office/drawing/2014/main" id="{B4AE72BC-ACAF-475C-A3B8-D9ED3A00A489}"/>
              </a:ext>
            </a:extLst>
          </p:cNvPr>
          <p:cNvSpPr txBox="1"/>
          <p:nvPr/>
        </p:nvSpPr>
        <p:spPr>
          <a:xfrm>
            <a:off x="3935760" y="1015328"/>
            <a:ext cx="3960440" cy="584775"/>
          </a:xfrm>
          <a:prstGeom prst="rect">
            <a:avLst/>
          </a:prstGeom>
          <a:noFill/>
        </p:spPr>
        <p:txBody>
          <a:bodyPr wrap="square">
            <a:spAutoFit/>
          </a:bodyPr>
          <a:lstStyle/>
          <a:p>
            <a:pPr algn="ctr"/>
            <a:r>
              <a:rPr lang="en-US" sz="3200" b="1" dirty="0">
                <a:latin typeface="Cambria" pitchFamily="18" charset="0"/>
              </a:rPr>
              <a:t>LUYỆN THANH</a:t>
            </a:r>
            <a:endParaRPr lang="vi-VN" sz="3200" b="1" dirty="0"/>
          </a:p>
        </p:txBody>
      </p:sp>
      <p:pic>
        <p:nvPicPr>
          <p:cNvPr id="12" name="Picture 11">
            <a:extLst>
              <a:ext uri="{FF2B5EF4-FFF2-40B4-BE49-F238E27FC236}">
                <a16:creationId xmlns:a16="http://schemas.microsoft.com/office/drawing/2014/main" id="{FE40AE63-1318-4E3F-8A80-483810ED46B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3" name="2">
            <a:hlinkClick r:id="" action="ppaction://media"/>
            <a:extLst>
              <a:ext uri="{FF2B5EF4-FFF2-40B4-BE49-F238E27FC236}">
                <a16:creationId xmlns:a16="http://schemas.microsoft.com/office/drawing/2014/main" id="{DB920AD1-074E-E47E-E2D8-1E19C7EB9A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660253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a16="http://schemas.microsoft.com/office/drawing/2014/main" id="{4C09E789-47E7-4C0C-96FD-4640925DC758}"/>
              </a:ext>
            </a:extLst>
          </p:cNvPr>
          <p:cNvPicPr>
            <a:picLocks noChangeAspect="1"/>
          </p:cNvPicPr>
          <p:nvPr/>
        </p:nvPicPr>
        <p:blipFill>
          <a:blip r:embed="rId6"/>
          <a:stretch>
            <a:fillRect/>
          </a:stretch>
        </p:blipFill>
        <p:spPr>
          <a:xfrm>
            <a:off x="839416" y="1846356"/>
            <a:ext cx="10416666" cy="1654652"/>
          </a:xfrm>
          <a:prstGeom prst="rect">
            <a:avLst/>
          </a:prstGeom>
        </p:spPr>
      </p:pic>
      <p:pic>
        <p:nvPicPr>
          <p:cNvPr id="16" name="Picture 15">
            <a:extLst>
              <a:ext uri="{FF2B5EF4-FFF2-40B4-BE49-F238E27FC236}">
                <a16:creationId xmlns:a16="http://schemas.microsoft.com/office/drawing/2014/main" id="{594AA6A0-0710-423F-B813-E92EAE647F6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3645024"/>
            <a:ext cx="11385266" cy="2582054"/>
          </a:xfrm>
          <a:prstGeom prst="rect">
            <a:avLst/>
          </a:prstGeom>
        </p:spPr>
      </p:pic>
    </p:spTree>
    <p:extLst>
      <p:ext uri="{BB962C8B-B14F-4D97-AF65-F5344CB8AC3E}">
        <p14:creationId xmlns:p14="http://schemas.microsoft.com/office/powerpoint/2010/main" val="2343692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8404</TotalTime>
  <Words>268</Words>
  <Application>Microsoft Office PowerPoint</Application>
  <PresentationFormat>Widescreen</PresentationFormat>
  <Paragraphs>41</Paragraphs>
  <Slides>22</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.VnTimeH</vt:lpstr>
      <vt:lpstr>Arial</vt:lpstr>
      <vt:lpstr>Calibri</vt:lpstr>
      <vt:lpstr>Calibri Light</vt:lpstr>
      <vt:lpstr>Cambria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648</cp:revision>
  <dcterms:created xsi:type="dcterms:W3CDTF">2010-04-30T18:19:48Z</dcterms:created>
  <dcterms:modified xsi:type="dcterms:W3CDTF">2025-01-02T01:09:40Z</dcterms:modified>
</cp:coreProperties>
</file>