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72" r:id="rId2"/>
    <p:sldId id="527" r:id="rId3"/>
    <p:sldId id="516" r:id="rId4"/>
    <p:sldId id="522" r:id="rId5"/>
    <p:sldId id="483" r:id="rId6"/>
    <p:sldId id="506" r:id="rId7"/>
    <p:sldId id="528" r:id="rId8"/>
    <p:sldId id="524" r:id="rId9"/>
    <p:sldId id="525" r:id="rId10"/>
    <p:sldId id="529" r:id="rId1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984" y="7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C24B69-2335-486C-BFF5-C7D066DD72D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D2BBC-546B-42A2-BC39-47644A1B945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71894-8F94-4D91-BB07-FF142C3017A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DC62D-95DC-4A19-9168-F2609B15935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D6CD8-D827-4B11-B86B-376904EC6E9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F0009-2997-4EE9-9728-2BF926DFE1F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B7E96-F25D-4884-A201-D191897D4DA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325E6-56CD-45B5-9862-4A4C28AC04B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B6830-A49B-4DAE-B6D9-37692DBFD8C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6DB08-8602-491C-951F-9D867AA82E6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6D077-4AF4-4960-86F1-1397237D0E2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4CED0-9BC7-4F22-AC7D-A03807CB612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5BD84-DCC4-4D26-A498-67587F68653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82AC8-9027-4FCA-85DB-CF5BFEF39F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E070EF-67C2-4051-9F59-128F80B63D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822F81A0-29A1-4231-902D-82D4DCB02F00}"/>
              </a:ext>
            </a:extLst>
          </p:cNvPr>
          <p:cNvSpPr/>
          <p:nvPr/>
        </p:nvSpPr>
        <p:spPr>
          <a:xfrm>
            <a:off x="-30173" y="5575988"/>
            <a:ext cx="5932240" cy="1388558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A57653F-FEA2-46FD-A0F9-A63996108929}"/>
              </a:ext>
            </a:extLst>
          </p:cNvPr>
          <p:cNvSpPr/>
          <p:nvPr/>
        </p:nvSpPr>
        <p:spPr>
          <a:xfrm flipH="1">
            <a:off x="5904924" y="5509447"/>
            <a:ext cx="5074919" cy="1388558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93D39EF-ABA9-4697-9B72-790F9451BB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3688" y="415104"/>
            <a:ext cx="2025878" cy="103319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C7C3D13-06DD-4236-90AA-CAE9DEA81820}"/>
              </a:ext>
            </a:extLst>
          </p:cNvPr>
          <p:cNvSpPr/>
          <p:nvPr/>
        </p:nvSpPr>
        <p:spPr>
          <a:xfrm>
            <a:off x="7936174" y="960120"/>
            <a:ext cx="3782303" cy="5577840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72B842F-D647-4E60-AD6C-12D833D2616C}"/>
              </a:ext>
            </a:extLst>
          </p:cNvPr>
          <p:cNvSpPr/>
          <p:nvPr/>
        </p:nvSpPr>
        <p:spPr>
          <a:xfrm>
            <a:off x="-239411" y="5715418"/>
            <a:ext cx="3934580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5926E9B-7525-43A0-AE0B-7B4BA5D29E79}"/>
              </a:ext>
            </a:extLst>
          </p:cNvPr>
          <p:cNvSpPr/>
          <p:nvPr/>
        </p:nvSpPr>
        <p:spPr>
          <a:xfrm>
            <a:off x="7124307" y="5715417"/>
            <a:ext cx="3934580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5B8707B7-3684-465A-8CC3-BB5AAB6DA47B}"/>
              </a:ext>
            </a:extLst>
          </p:cNvPr>
          <p:cNvSpPr/>
          <p:nvPr/>
        </p:nvSpPr>
        <p:spPr>
          <a:xfrm>
            <a:off x="3287740" y="5715418"/>
            <a:ext cx="4386328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8DFA17-6366-4F64-929D-45261F104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86" y="2925480"/>
            <a:ext cx="5074920" cy="372046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1490FDF-9CA1-4C46-92B0-BF4E406980D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012032" y="3429000"/>
            <a:ext cx="857707" cy="114300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F125CAD0-CE1E-4B4B-A215-9723BBEDE50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112299" y="2673420"/>
            <a:ext cx="857707" cy="1143000"/>
          </a:xfrm>
          <a:prstGeom prst="rect">
            <a:avLst/>
          </a:prstGeom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39022F13-F970-4BD3-B3DD-F92A2FBEBEE1}"/>
              </a:ext>
            </a:extLst>
          </p:cNvPr>
          <p:cNvSpPr/>
          <p:nvPr/>
        </p:nvSpPr>
        <p:spPr>
          <a:xfrm>
            <a:off x="320040" y="483837"/>
            <a:ext cx="1193690" cy="704883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5D39E98C-7355-404F-89F1-9BA701B94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73" y="1972306"/>
            <a:ext cx="8023225" cy="16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ÂM NHẠC LỚP 2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 NỐI TRI THỨC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02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119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Tiết 12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- ÔN TẬP ĐỌC NHẠC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SỐ 2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A14261BE-17FD-42E0-B4C1-6C10B7300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944" y="3990701"/>
            <a:ext cx="9217024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ÔN TẬP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HÁT: HỌC SINH LỚP 2 CHĂM NGOAN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38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ÔN.ĐỌC NHẠC.">
            <a:hlinkClick r:id="" action="ppaction://media"/>
            <a:extLst>
              <a:ext uri="{FF2B5EF4-FFF2-40B4-BE49-F238E27FC236}">
                <a16:creationId xmlns:a16="http://schemas.microsoft.com/office/drawing/2014/main" id="{7D69D025-A215-433C-B55A-CB906ECB6E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692"/>
            <a:ext cx="10972800" cy="660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5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119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vi-VN" sz="2800" b="1" u="sng">
                <a:latin typeface="Cambria" panose="02040503050406030204" pitchFamily="18" charset="0"/>
              </a:rPr>
              <a:t>Tiết 12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anose="02040503050406030204" pitchFamily="18" charset="0"/>
              </a:rPr>
              <a:t>             - ÔN TẬP ĐỌC NHẠC </a:t>
            </a:r>
            <a:r>
              <a:rPr lang="vi-VN" sz="2800" b="1">
                <a:solidFill>
                  <a:srgbClr val="1713CB"/>
                </a:solidFill>
                <a:latin typeface="Cambria" panose="02040503050406030204" pitchFamily="18" charset="0"/>
              </a:rPr>
              <a:t>BÀI SỐ 2</a:t>
            </a:r>
            <a:endParaRPr lang="en-US" sz="2800" b="1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A14261BE-17FD-42E0-B4C1-6C10B7300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944" y="3990701"/>
            <a:ext cx="9217024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anose="02040503050406030204" pitchFamily="18" charset="0"/>
              </a:rPr>
              <a:t>- ÔN TẬP </a:t>
            </a:r>
            <a:r>
              <a:rPr lang="vi-VN" sz="2800" b="1">
                <a:solidFill>
                  <a:srgbClr val="1713CB"/>
                </a:solidFill>
                <a:latin typeface="Cambria" panose="02040503050406030204" pitchFamily="18" charset="0"/>
              </a:rPr>
              <a:t>BÀI HÁT: HỌC SINH LỚP 2 CHĂM NGOAN</a:t>
            </a:r>
            <a:endParaRPr lang="en-US" sz="2800" b="1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125036"/>
            <a:ext cx="8624662" cy="385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2811463" y="2879892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4953000" y="2852738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6206480" y="2852738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8294712" y="2852738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2279650" y="4581053"/>
            <a:ext cx="5318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4880992" y="4653136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6177136" y="4653136"/>
            <a:ext cx="533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8222704" y="4725144"/>
            <a:ext cx="5334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3830216" y="3051175"/>
            <a:ext cx="2667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7214592" y="3051175"/>
            <a:ext cx="2667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3470176" y="4832325"/>
            <a:ext cx="26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12" descr="검은 아이콘 스피커 라인, 큰 소리로, 스피커, 단면 PNG 및 벡터 에 대한 무료 다운로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6" t="8749" r="21980" b="9686"/>
          <a:stretch>
            <a:fillRect/>
          </a:stretch>
        </p:blipFill>
        <p:spPr bwMode="auto">
          <a:xfrm>
            <a:off x="7235924" y="4869160"/>
            <a:ext cx="26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ing (5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4505" y="133858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8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Long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HỌC SINH LỚP HAI CHĂM NGOAN</a:t>
            </a:r>
          </a:p>
        </p:txBody>
      </p:sp>
      <p:pic>
        <p:nvPicPr>
          <p:cNvPr id="1229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anose="02040503050406030204" pitchFamily="18" charset="0"/>
              </a:rPr>
              <a:t>ÔN TẬP BÀI HÁT</a:t>
            </a:r>
          </a:p>
        </p:txBody>
      </p:sp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867150"/>
            <a:ext cx="11557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1644650"/>
            <a:ext cx="881062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244475"/>
            <a:ext cx="7858125" cy="660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1481138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641350"/>
            <a:ext cx="1368425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[KARAOKE] HỌC SINH LỚP HAI CHĂM NGOAN - LỚP 2 - KẾT NỐI TRI THỨC VỚI CUỘC SỐNG">
            <a:hlinkClick r:id="" action="ppaction://media"/>
          </p:cNvPr>
          <p:cNvPicPr>
            <a:picLocks noGrp="1" noChangeAspect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425" y="18859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ẬN ĐỘNG,....">
            <a:hlinkClick r:id="" action="ppaction://media"/>
            <a:extLst>
              <a:ext uri="{FF2B5EF4-FFF2-40B4-BE49-F238E27FC236}">
                <a16:creationId xmlns:a16="http://schemas.microsoft.com/office/drawing/2014/main" id="{C20DFC34-6AE6-4CCE-BCA0-7CE46BE149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108"/>
            <a:ext cx="10972800" cy="66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9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820738" y="2852738"/>
            <a:ext cx="928846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NỐI TIẾP HÒA GIỌNG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NAM – NỮ</a:t>
            </a: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HỌC SINH LỚP HAI CHĂM NGOAN</a:t>
            </a:r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7142163" y="2122488"/>
            <a:ext cx="2882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anose="02040503050406030204" pitchFamily="18" charset="0"/>
                <a:cs typeface="Times New Roman" panose="02020603050405020304" pitchFamily="18" charset="0"/>
              </a:rPr>
              <a:t>Hoàng Long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741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741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00013"/>
            <a:ext cx="7896225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1481138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488" y="260350"/>
            <a:ext cx="1368425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[KARAOKE] HỌC SINH LỚP HAI CHĂM NGOAN - LỚP 2 - KẾT NỐI TRI THỨC VỚI CUỘC SỐNG">
            <a:hlinkClick r:id="" action="ppaction://media"/>
          </p:cNvPr>
          <p:cNvPicPr>
            <a:picLocks noGrp="1" noChangeAspect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015" y="476885"/>
            <a:ext cx="619125" cy="61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83</Words>
  <Application>Microsoft Office PowerPoint</Application>
  <PresentationFormat>Custom</PresentationFormat>
  <Paragraphs>15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620</cp:revision>
  <dcterms:created xsi:type="dcterms:W3CDTF">2010-04-30T18:19:00Z</dcterms:created>
  <dcterms:modified xsi:type="dcterms:W3CDTF">2025-11-28T07:45:10Z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A8F2C9203CB1498BA41AC7CA22260AFF</vt:lpwstr>
  </property>
  <property fmtid="{D5CDD505-2E9C-101B-9397-08002B2CF9AE}" pid="3" name="KSOProductBuildVer">
    <vt:lpwstr>1033-11.2.0.11026</vt:lpwstr>
  </property>
</Properties>
</file>