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299" r:id="rId2"/>
    <p:sldId id="480" r:id="rId3"/>
    <p:sldId id="520" r:id="rId4"/>
    <p:sldId id="501" r:id="rId5"/>
    <p:sldId id="502" r:id="rId6"/>
    <p:sldId id="519" r:id="rId7"/>
    <p:sldId id="503" r:id="rId8"/>
    <p:sldId id="506" r:id="rId9"/>
    <p:sldId id="505" r:id="rId10"/>
    <p:sldId id="521" r:id="rId11"/>
    <p:sldId id="507" r:id="rId12"/>
    <p:sldId id="508" r:id="rId13"/>
    <p:sldId id="509" r:id="rId14"/>
    <p:sldId id="512" r:id="rId15"/>
    <p:sldId id="515" r:id="rId16"/>
    <p:sldId id="516" r:id="rId17"/>
    <p:sldId id="517" r:id="rId18"/>
    <p:sldId id="518" r:id="rId19"/>
    <p:sldId id="485" r:id="rId20"/>
    <p:sldId id="52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CC"/>
    <a:srgbClr val="1713CB"/>
    <a:srgbClr val="CCFFFF"/>
    <a:srgbClr val="FF0000"/>
    <a:srgbClr val="66FF66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2" autoAdjust="0"/>
    <p:restoredTop sz="94660"/>
  </p:normalViewPr>
  <p:slideViewPr>
    <p:cSldViewPr>
      <p:cViewPr varScale="1">
        <p:scale>
          <a:sx n="108" d="100"/>
          <a:sy n="108" d="100"/>
        </p:scale>
        <p:origin x="684" y="10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B70BE93-B788-48B4-82B5-0E64CE53C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10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1F49703-B44A-499E-82CD-4D3BC9C80F9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1FEA226-B949-4010-8DA3-1EAB58401BA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C28C7-C487-49AD-8223-7AFF321F5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8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5E662-93ED-4846-B66A-811C8484D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87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5D0F9-B8CF-4023-9534-0E0AD5EC67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870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29A1D-78B8-4F72-AB0F-0E28BA65F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23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4C152-3D21-4D55-976C-A379620F0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57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BF1B-E24A-4D55-8B71-92242AF2E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11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FD295-EDFF-4CBD-8F83-333E601CA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60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49F6E-2A4F-4833-B0A8-D3D20F567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9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E40A6-B83D-4C11-989D-904D59CDD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16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5A581-8E44-46F3-80DF-3B466B9261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22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DD2C-2664-4F53-A8AE-3881D22FA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7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9917D-885A-4F69-BAE2-BFC80AE4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77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F44FB5-136D-4F7E-AD42-25BE72BDFC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2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EF775183-4626-435D-82D5-CB85D8290B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gif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3.gif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3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3.gif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9331">
            <a:off x="1851166" y="4255343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99A86E7-022D-9B2B-C01D-EED527CF0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9594" y="2581324"/>
            <a:ext cx="3507867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E NHẠC">
            <a:hlinkClick r:id="" action="ppaction://media"/>
            <a:extLst>
              <a:ext uri="{FF2B5EF4-FFF2-40B4-BE49-F238E27FC236}">
                <a16:creationId xmlns:a16="http://schemas.microsoft.com/office/drawing/2014/main" id="{1968DDC2-E6A6-4B13-9F24-1AF7A9454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0012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986088" y="1785938"/>
            <a:ext cx="7572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</a:rPr>
              <a:t>NHỮNG BÔNG HOA NHỮNG BÀI CA</a:t>
            </a: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414963" y="1071563"/>
            <a:ext cx="32146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  <a:endParaRPr lang="en-US" altLang="en-US" sz="4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43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0" descr="Nhạc sĩ Hoàng Long 'Nhạc thiếu nhi phải viết bằng cái tâm' | baotintuc.vn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r="8499"/>
          <a:stretch>
            <a:fillRect/>
          </a:stretch>
        </p:blipFill>
        <p:spPr bwMode="auto">
          <a:xfrm>
            <a:off x="0" y="0"/>
            <a:ext cx="50577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19050" y="6143625"/>
            <a:ext cx="5057775" cy="608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Nhạc sĩ: Hoàng Long</a:t>
            </a:r>
          </a:p>
        </p:txBody>
      </p:sp>
      <p:pic>
        <p:nvPicPr>
          <p:cNvPr id="1229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86375" y="214313"/>
            <a:ext cx="54149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1285875"/>
            <a:ext cx="71294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271588" y="357188"/>
            <a:ext cx="23574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pic>
        <p:nvPicPr>
          <p:cNvPr id="13319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240" y="3846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8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00150" y="2571750"/>
            <a:ext cx="85375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 THEO NHỊP</a:t>
            </a:r>
          </a:p>
        </p:txBody>
      </p:sp>
      <p:pic>
        <p:nvPicPr>
          <p:cNvPr id="1434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200150" y="1214438"/>
            <a:ext cx="85010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NHỮNG BÔNG HOA NHỮNG BÀI CA</a:t>
            </a:r>
          </a:p>
          <a:p>
            <a:pPr algn="r"/>
            <a:r>
              <a:rPr lang="en-US" altLang="en-US" sz="2400" b="1" i="1">
                <a:cs typeface="Times New Roman" panose="02020603050405020304" pitchFamily="18" charset="0"/>
              </a:rPr>
              <a:t>Hoàng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285750"/>
            <a:ext cx="71294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72088" y="285750"/>
            <a:ext cx="54149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6556" y="1222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062038"/>
            <a:ext cx="101441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128713" y="214313"/>
            <a:ext cx="314325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GIÁO DỤC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643188"/>
            <a:ext cx="7750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Ý THÍCH 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1200150" y="1214438"/>
            <a:ext cx="85010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NHỮNG BÔNG HOA NHỮNG BÀI CA</a:t>
            </a:r>
          </a:p>
          <a:p>
            <a:pPr algn="r"/>
            <a:r>
              <a:rPr lang="en-US" altLang="en-US" sz="2400" b="1" i="1">
                <a:cs typeface="Times New Roman" panose="02020603050405020304" pitchFamily="18" charset="0"/>
              </a:rPr>
              <a:t>Hoàng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0" y="285750"/>
            <a:ext cx="7129463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15363" r="9921" b="62990"/>
          <a:stretch>
            <a:fillRect/>
          </a:stretch>
        </p:blipFill>
        <p:spPr bwMode="auto">
          <a:xfrm>
            <a:off x="4914900" y="1143000"/>
            <a:ext cx="6000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1" descr="D:\GIÁO ÁN 1 2020-2021\HÌNH SOẠN GIÁO ÁN\Nghe nhạc\Nghe nhạc Những bông hoa ...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1032" r="15892" b="85721"/>
          <a:stretch>
            <a:fillRect/>
          </a:stretch>
        </p:blipFill>
        <p:spPr bwMode="auto">
          <a:xfrm>
            <a:off x="5272088" y="285750"/>
            <a:ext cx="54149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NHẠC NHỮNG BÔNG HOA NHỮNG BÀI 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8448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2144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3843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pic>
        <p:nvPicPr>
          <p:cNvPr id="1946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914775" y="1928813"/>
            <a:ext cx="2643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14900" y="1404938"/>
            <a:ext cx="457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29088" y="2571750"/>
            <a:ext cx="6429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NHỮNG BÔNG HOA NHỮNG BÀI 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049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BAN NHẠC ĐÔ – RÊ - MI</a:t>
              </a: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XEM TRANH ĐOÁN TÊN BÀI ĐỌC NHẠC</a:t>
            </a:r>
            <a:endParaRPr lang="en-US" alt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1037"/>
                    <a:ext cx="266015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0446" y="1321037"/>
                    <a:ext cx="25342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1573" y="1321037"/>
                    <a:ext cx="271889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0323" y="1321037"/>
                    <a:ext cx="246714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2429" y="1321037"/>
                    <a:ext cx="263497" cy="4086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96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734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1124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2531" y="1321037"/>
                    <a:ext cx="22909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8064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8492" y="1321037"/>
                    <a:ext cx="20307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4832"/>
                    <a:ext cx="220700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8680" y="1324832"/>
                    <a:ext cx="202238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4771" y="1324832"/>
                    <a:ext cx="268532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1143" y="1324832"/>
                    <a:ext cx="226574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927" y="1324832"/>
                    <a:ext cx="227413" cy="4067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859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8300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889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0625" y="1326732"/>
                    <a:ext cx="2609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7695" y="1326732"/>
                    <a:ext cx="26433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872" y="1326732"/>
                    <a:ext cx="2450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1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857375"/>
            <a:ext cx="757237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ẾT ƠN THÀY CÔ">
            <a:hlinkClick r:id="" action="ppaction://media"/>
            <a:extLst>
              <a:ext uri="{FF2B5EF4-FFF2-40B4-BE49-F238E27FC236}">
                <a16:creationId xmlns:a16="http://schemas.microsoft.com/office/drawing/2014/main" id="{F289D85A-DA17-48A6-981D-59FFDF55E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D:\GIÁO ÁN 1 2020-2021\HÌNH SOẠN GIÁO ÁN\Nghe nhạc\Picture1.pn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>
            <a:fillRect/>
          </a:stretch>
        </p:blipFill>
        <p:spPr bwMode="auto">
          <a:xfrm>
            <a:off x="485775" y="12144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3843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đọc nhạc:</a:t>
            </a:r>
          </a:p>
        </p:txBody>
      </p:sp>
      <p:pic>
        <p:nvPicPr>
          <p:cNvPr id="1946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3914775" y="1928813"/>
            <a:ext cx="264318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914900" y="1404938"/>
            <a:ext cx="4572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BAN NHẠC ĐÔ – RÊ - MI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29088" y="2571750"/>
            <a:ext cx="6429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BÔNG HOA NHỮNG BÀI CA</a:t>
            </a:r>
          </a:p>
        </p:txBody>
      </p:sp>
    </p:spTree>
    <p:extLst>
      <p:ext uri="{BB962C8B-B14F-4D97-AF65-F5344CB8AC3E}">
        <p14:creationId xmlns:p14="http://schemas.microsoft.com/office/powerpoint/2010/main" val="424254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049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414713" y="1106488"/>
            <a:ext cx="40005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2414588" y="1774825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5129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428875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772400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giai</a:t>
            </a:r>
            <a:r>
              <a:rPr lang="en-US" altLang="en-US" sz="30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điệu</a:t>
            </a:r>
            <a:endParaRPr lang="en-US" altLang="en-US" sz="3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153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6520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3661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7172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166688" y="857250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96068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643563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25" y="5589588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643563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28938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175000" y="3040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929563" y="30003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643563" y="571500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86063" y="5705475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214938" y="299561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644063" y="3000375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286250" y="5705475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10"/>
          <p:cNvSpPr txBox="1">
            <a:spLocks noChangeArrowheads="1"/>
          </p:cNvSpPr>
          <p:nvPr/>
        </p:nvSpPr>
        <p:spPr bwMode="auto">
          <a:xfrm>
            <a:off x="2486025" y="274638"/>
            <a:ext cx="59293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9263" y="334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286000"/>
            <a:ext cx="81915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KẾT HỢP 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0248" name="Picture 2" descr="D:\GIÁO ÁN 1 2020-2021\HÌNH SOẠN GIÁO ÁN\Đọc nhạc\BAN NHẠC ĐRM\Picture1 - Copy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072687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214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6949</TotalTime>
  <Words>158</Words>
  <Application>Microsoft Office PowerPoint</Application>
  <PresentationFormat>Custom</PresentationFormat>
  <Paragraphs>40</Paragraphs>
  <Slides>20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Thị Tân Cao</cp:lastModifiedBy>
  <cp:revision>602</cp:revision>
  <dcterms:created xsi:type="dcterms:W3CDTF">2010-04-30T18:19:48Z</dcterms:created>
  <dcterms:modified xsi:type="dcterms:W3CDTF">2025-08-24T09:10:33Z</dcterms:modified>
</cp:coreProperties>
</file>