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</p:sldMasterIdLst>
  <p:notesMasterIdLst>
    <p:notesMasterId r:id="rId17"/>
  </p:notesMasterIdLst>
  <p:sldIdLst>
    <p:sldId id="272" r:id="rId4"/>
    <p:sldId id="537" r:id="rId5"/>
    <p:sldId id="289" r:id="rId6"/>
    <p:sldId id="530" r:id="rId7"/>
    <p:sldId id="349" r:id="rId8"/>
    <p:sldId id="531" r:id="rId9"/>
    <p:sldId id="532" r:id="rId10"/>
    <p:sldId id="533" r:id="rId11"/>
    <p:sldId id="517" r:id="rId12"/>
    <p:sldId id="534" r:id="rId13"/>
    <p:sldId id="539" r:id="rId14"/>
    <p:sldId id="535" r:id="rId15"/>
    <p:sldId id="268" r:id="rId1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13CB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984" y="7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62762E-4644-4896-B646-BFD734078D9A}" type="slidenum">
              <a:rPr lang="en-US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B60B6-4606-4CB4-B182-85A1E793B3C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B59D5-6418-4B9E-A155-2481699EADF3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521F9-9EDB-41DF-9352-6E9C58CB15FB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35E11-1DB9-447A-86AB-5B8866C8C58D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5F86C-1A03-47ED-8F27-E3F1F9971CED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17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75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0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5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1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87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7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77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9018F-F166-4977-BCD1-D1A0D929CC5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28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7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54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7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09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37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08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95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6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10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79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99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1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1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6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6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2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5516-1818-48C4-911F-7A42D8F818E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14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34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1" y="182035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5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02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1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6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3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81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3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3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4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B90E5-BF00-4BE9-981D-74E51BDCCFF0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05475-A15F-428F-976D-E4E42E5785C7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1B7D7-80D0-4294-B42F-1C2657D1536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EE20-33D2-4B4D-94F2-745362896C1C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84C3B-7E06-43EF-9B1E-B779FA802AB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045F8-DD51-4F1C-9DD4-E87594E467FF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0D0F41-27EB-4698-83E2-6F2EB7690BA2}" type="slidenum">
              <a:rPr lang="en-US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7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3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1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8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9.gif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3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1.svg"/><Relationship Id="rId12" Type="http://schemas.openxmlformats.org/officeDocument/2006/relationships/image" Target="../media/image45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32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7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13.png"/><Relationship Id="rId10" Type="http://schemas.openxmlformats.org/officeDocument/2006/relationships/image" Target="../media/image28.jpeg"/><Relationship Id="rId4" Type="http://schemas.openxmlformats.org/officeDocument/2006/relationships/image" Target="../media/image18.sv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9.gif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4.jpeg"/><Relationship Id="rId5" Type="http://schemas.openxmlformats.org/officeDocument/2006/relationships/image" Target="../media/image32.png"/><Relationship Id="rId10" Type="http://schemas.openxmlformats.org/officeDocument/2006/relationships/image" Target="../media/image18.svg"/><Relationship Id="rId4" Type="http://schemas.openxmlformats.org/officeDocument/2006/relationships/image" Target="../media/image31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822F81A0-29A1-4231-902D-82D4DCB02F00}"/>
              </a:ext>
            </a:extLst>
          </p:cNvPr>
          <p:cNvSpPr/>
          <p:nvPr/>
        </p:nvSpPr>
        <p:spPr>
          <a:xfrm>
            <a:off x="-30173" y="5575988"/>
            <a:ext cx="5932240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A57653F-FEA2-46FD-A0F9-A63996108929}"/>
              </a:ext>
            </a:extLst>
          </p:cNvPr>
          <p:cNvSpPr/>
          <p:nvPr/>
        </p:nvSpPr>
        <p:spPr>
          <a:xfrm flipH="1">
            <a:off x="5904924" y="5509447"/>
            <a:ext cx="5074919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93D39EF-ABA9-4697-9B72-790F9451BB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23688" y="415104"/>
            <a:ext cx="2025878" cy="103319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C7C3D13-06DD-4236-90AA-CAE9DEA81820}"/>
              </a:ext>
            </a:extLst>
          </p:cNvPr>
          <p:cNvSpPr/>
          <p:nvPr/>
        </p:nvSpPr>
        <p:spPr>
          <a:xfrm>
            <a:off x="7936174" y="960120"/>
            <a:ext cx="3782303" cy="5577840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72B842F-D647-4E60-AD6C-12D833D2616C}"/>
              </a:ext>
            </a:extLst>
          </p:cNvPr>
          <p:cNvSpPr/>
          <p:nvPr/>
        </p:nvSpPr>
        <p:spPr>
          <a:xfrm>
            <a:off x="-239411" y="5715418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5926E9B-7525-43A0-AE0B-7B4BA5D29E79}"/>
              </a:ext>
            </a:extLst>
          </p:cNvPr>
          <p:cNvSpPr/>
          <p:nvPr/>
        </p:nvSpPr>
        <p:spPr>
          <a:xfrm>
            <a:off x="7124307" y="5715417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B8707B7-3684-465A-8CC3-BB5AAB6DA47B}"/>
              </a:ext>
            </a:extLst>
          </p:cNvPr>
          <p:cNvSpPr/>
          <p:nvPr/>
        </p:nvSpPr>
        <p:spPr>
          <a:xfrm>
            <a:off x="3287740" y="5715418"/>
            <a:ext cx="4386328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8DFA17-6366-4F64-929D-45261F104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86" y="2925480"/>
            <a:ext cx="5074920" cy="372046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1490FDF-9CA1-4C46-92B0-BF4E406980D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12032" y="3429000"/>
            <a:ext cx="857707" cy="1143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F125CAD0-CE1E-4B4B-A215-9723BBEDE50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12299" y="2673420"/>
            <a:ext cx="857707" cy="1143000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39022F13-F970-4BD3-B3DD-F92A2FBEBEE1}"/>
              </a:ext>
            </a:extLst>
          </p:cNvPr>
          <p:cNvSpPr/>
          <p:nvPr/>
        </p:nvSpPr>
        <p:spPr>
          <a:xfrm>
            <a:off x="320040" y="483837"/>
            <a:ext cx="1193690" cy="704883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5D39E98C-7355-404F-89F1-9BA701B9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73" y="1972306"/>
            <a:ext cx="8023225" cy="16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ÂM NHẠC LỚP 2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 NỐI TRI THỨC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CC7100E-1925-5E7A-CB86-F531A7ADE3DB}"/>
              </a:ext>
            </a:extLst>
          </p:cNvPr>
          <p:cNvSpPr/>
          <p:nvPr/>
        </p:nvSpPr>
        <p:spPr>
          <a:xfrm>
            <a:off x="0" y="232453"/>
            <a:ext cx="10972800" cy="2156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6ABC676-7FA1-9747-2028-2E2EA53859A5}"/>
              </a:ext>
            </a:extLst>
          </p:cNvPr>
          <p:cNvSpPr/>
          <p:nvPr/>
        </p:nvSpPr>
        <p:spPr>
          <a:xfrm>
            <a:off x="9641594" y="34290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ED0FB-9128-95F9-FAFD-64D246C4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88620" y="159276"/>
            <a:ext cx="1619354" cy="111687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7CE10F-2656-D638-09A6-B46385DD2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055" y="6237312"/>
            <a:ext cx="5713242" cy="60821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0DFA4C0-4E72-4E81-36FD-7E62A7563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6237311"/>
            <a:ext cx="5645578" cy="60821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277559D-C09D-31F1-CA4B-11EDD0A9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95" y="1957705"/>
            <a:ext cx="79057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1445779-ACC1-A96E-889F-802ECE3E5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3085312" y="3541683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4BD0815-528C-BC83-24FD-89E0921A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6363201" y="5324445"/>
            <a:ext cx="6318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A2EECFA7-A228-20EE-AEA4-AB9173150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3844137" y="3541683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9278C387-1172-3D7B-61DB-8991A9E89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4942860" y="3541683"/>
            <a:ext cx="614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FBACD90-1C22-EF81-4391-F3D58A324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6276534" y="3503583"/>
            <a:ext cx="63023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7E8E4A81-A7C7-A8EE-678B-7FDB6CE1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7067034" y="3503583"/>
            <a:ext cx="6318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319E4E0-C681-0227-FF95-831B05459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8130907" y="3503583"/>
            <a:ext cx="6318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65B3257-5C39-9A29-DDAE-2A23F7855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6995026" y="5337145"/>
            <a:ext cx="6318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274E995E-FB28-40C6-FB5A-3505C84E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8130907" y="5324445"/>
            <a:ext cx="6318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C685CD9-C898-9FE6-13E8-890472A4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2575898" y="5251420"/>
            <a:ext cx="6159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06409ADF-98DA-6A22-4B36-0758A6A8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3556105" y="5251420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BFE74B3E-3382-CF3F-FA3D-24FCD4B6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4962555" y="5251420"/>
            <a:ext cx="614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Recording (5)">
            <a:hlinkClick r:id="" action="ppaction://media"/>
            <a:extLst>
              <a:ext uri="{FF2B5EF4-FFF2-40B4-BE49-F238E27FC236}">
                <a16:creationId xmlns:a16="http://schemas.microsoft.com/office/drawing/2014/main" id="{DC15714F-1DF8-4CF4-E194-09361AAEEFAF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4505" y="1338580"/>
            <a:ext cx="619125" cy="619125"/>
          </a:xfrm>
          <a:prstGeom prst="rect">
            <a:avLst/>
          </a:prstGeom>
        </p:spPr>
      </p:pic>
      <p:sp>
        <p:nvSpPr>
          <p:cNvPr id="22" name="Rectangles 5">
            <a:extLst>
              <a:ext uri="{FF2B5EF4-FFF2-40B4-BE49-F238E27FC236}">
                <a16:creationId xmlns:a16="http://schemas.microsoft.com/office/drawing/2014/main" id="{BDEF9C7B-FED8-E768-A922-79A60DC1F901}"/>
              </a:ext>
            </a:extLst>
          </p:cNvPr>
          <p:cNvSpPr/>
          <p:nvPr/>
        </p:nvSpPr>
        <p:spPr>
          <a:xfrm>
            <a:off x="222892" y="1198394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altLang="en-US" sz="288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ĐỌC NHẠC KẾT HỢP</a:t>
            </a: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altLang="en-US" sz="288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       ĐỘNG TÁC CƠ THỂ</a:t>
            </a:r>
          </a:p>
        </p:txBody>
      </p:sp>
    </p:spTree>
    <p:extLst>
      <p:ext uri="{BB962C8B-B14F-4D97-AF65-F5344CB8AC3E}">
        <p14:creationId xmlns:p14="http://schemas.microsoft.com/office/powerpoint/2010/main" val="415732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8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E NHẠC">
            <a:hlinkClick r:id="" action="ppaction://media"/>
            <a:extLst>
              <a:ext uri="{FF2B5EF4-FFF2-40B4-BE49-F238E27FC236}">
                <a16:creationId xmlns:a16="http://schemas.microsoft.com/office/drawing/2014/main" id="{08D7E8D7-2BC1-414E-9EEB-44E0DE6404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886"/>
            <a:ext cx="10972800" cy="693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4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714833" y="-56398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11480" y="722313"/>
            <a:ext cx="1234440" cy="5889866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7726679" y="6103862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4023361" y="612833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316216" y="6174182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439" y="6578223"/>
            <a:ext cx="5715000" cy="29718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77840" y="6612179"/>
            <a:ext cx="5394960" cy="29718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63589" y="172330"/>
            <a:ext cx="1619354" cy="111687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B37BA4D4-FBFB-5801-6CDA-A9CEC46E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6" y="1979297"/>
            <a:ext cx="506921" cy="96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2FB62577-1ED6-D8ED-2511-C4C88FEEC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912" y="1623378"/>
            <a:ext cx="8023225" cy="1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dung 2: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   Nghe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6" name="Picture 49">
            <a:extLst>
              <a:ext uri="{FF2B5EF4-FFF2-40B4-BE49-F238E27FC236}">
                <a16:creationId xmlns:a16="http://schemas.microsoft.com/office/drawing/2014/main" id="{93B015C2-416E-239F-29BD-6521D080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" y="-22224"/>
            <a:ext cx="269105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5">
            <a:extLst>
              <a:ext uri="{FF2B5EF4-FFF2-40B4-BE49-F238E27FC236}">
                <a16:creationId xmlns:a16="http://schemas.microsoft.com/office/drawing/2014/main" id="{6D1405F2-B03B-11AF-4F9E-97869D60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35" y="1639764"/>
            <a:ext cx="2303462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34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9917815" y="889423"/>
            <a:ext cx="1190187" cy="179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180026" y="889423"/>
            <a:ext cx="1190187" cy="1793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9642192" y="2292471"/>
            <a:ext cx="1862778" cy="18661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26274" y="2304056"/>
            <a:ext cx="1814355" cy="18176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186679" y="3919451"/>
            <a:ext cx="868636" cy="835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0258175" y="3901001"/>
            <a:ext cx="906999" cy="87236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43730" y="1662525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KÍNH CHÚC QUÝ THẦY CÔ 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0582" y="3687056"/>
            <a:ext cx="7636119" cy="2321208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88" y="444630"/>
            <a:ext cx="557213" cy="55721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237" y="151001"/>
            <a:ext cx="2141015" cy="214101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082507" y="-14561"/>
            <a:ext cx="2141015" cy="21410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8845" y="5889307"/>
            <a:ext cx="5713242" cy="9686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77697" y="5881767"/>
            <a:ext cx="5645578" cy="96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 (2)">
            <a:hlinkClick r:id="" action="ppaction://media"/>
            <a:extLst>
              <a:ext uri="{FF2B5EF4-FFF2-40B4-BE49-F238E27FC236}">
                <a16:creationId xmlns:a16="http://schemas.microsoft.com/office/drawing/2014/main" id="{67B50B26-F261-4D62-894E-003CE4733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4" y="-99392"/>
            <a:ext cx="109728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714833" y="-56398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11480" y="722313"/>
            <a:ext cx="1234440" cy="5889866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7726679" y="6103862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4023361" y="612833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316216" y="6174182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439" y="6578223"/>
            <a:ext cx="5715000" cy="29718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77840" y="6612179"/>
            <a:ext cx="5394960" cy="29718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63589" y="172330"/>
            <a:ext cx="1619354" cy="111687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B37BA4D4-FBFB-5801-6CDA-A9CEC46E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6" y="1979297"/>
            <a:ext cx="506921" cy="96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2FB62577-1ED6-D8ED-2511-C4C88FEEC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575" y="1620201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ĐỌC NHẠC: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6" name="Picture 49">
            <a:extLst>
              <a:ext uri="{FF2B5EF4-FFF2-40B4-BE49-F238E27FC236}">
                <a16:creationId xmlns:a16="http://schemas.microsoft.com/office/drawing/2014/main" id="{93B015C2-416E-239F-29BD-6521D080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" y="-22224"/>
            <a:ext cx="269105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0">
            <a:extLst>
              <a:ext uri="{FF2B5EF4-FFF2-40B4-BE49-F238E27FC236}">
                <a16:creationId xmlns:a16="http://schemas.microsoft.com/office/drawing/2014/main" id="{985FFB22-5C58-AD85-A508-567ED6B90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365" y="2202046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NGHE NHẠC: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E4CB601B-B52B-8361-CD88-4FE000E83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204" y="979224"/>
            <a:ext cx="2171955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TIẾT 11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78AE2691-87E3-0B75-A9EB-F41934FF2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3" t="51181" b="24179"/>
          <a:stretch>
            <a:fillRect/>
          </a:stretch>
        </p:blipFill>
        <p:spPr bwMode="auto">
          <a:xfrm>
            <a:off x="7270775" y="1465263"/>
            <a:ext cx="3368016" cy="19690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714833" y="-56398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11480" y="722313"/>
            <a:ext cx="1234440" cy="5889866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7726679" y="6103862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4023361" y="612833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316216" y="6174182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439" y="6578223"/>
            <a:ext cx="5715000" cy="29718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77840" y="6612179"/>
            <a:ext cx="5394960" cy="29718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63589" y="172330"/>
            <a:ext cx="1619354" cy="111687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B37BA4D4-FBFB-5801-6CDA-A9CEC46E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6" y="1979297"/>
            <a:ext cx="506921" cy="96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2FB62577-1ED6-D8ED-2511-C4C88FEEC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912" y="1623378"/>
            <a:ext cx="8023225" cy="1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Nội</a:t>
            </a:r>
            <a:r>
              <a:rPr kumimoji="0" lang="en-US" sz="24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dung 1: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ĐỌC NHẠC: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</a:t>
            </a:r>
          </a:p>
        </p:txBody>
      </p:sp>
      <p:pic>
        <p:nvPicPr>
          <p:cNvPr id="16" name="Picture 49">
            <a:extLst>
              <a:ext uri="{FF2B5EF4-FFF2-40B4-BE49-F238E27FC236}">
                <a16:creationId xmlns:a16="http://schemas.microsoft.com/office/drawing/2014/main" id="{93B015C2-416E-239F-29BD-6521D080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" y="-22224"/>
            <a:ext cx="269105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2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4" descr="vogel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5646" flipH="1">
            <a:off x="-123398" y="-273622"/>
            <a:ext cx="1663065" cy="10458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/>
          <p:nvPr/>
        </p:nvSpPr>
        <p:spPr>
          <a:xfrm>
            <a:off x="-922312" y="1251992"/>
            <a:ext cx="620546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6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Trò</a:t>
            </a:r>
            <a:r>
              <a:rPr lang="en-US" sz="396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96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sz="396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6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  <a:r>
              <a:rPr lang="en-US" sz="3960" b="1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Thử</a:t>
            </a:r>
            <a:r>
              <a:rPr lang="en-US" sz="3960" b="1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3960" b="1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tài</a:t>
            </a:r>
            <a:r>
              <a:rPr lang="en-US" sz="3960" b="1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3960" b="1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của</a:t>
            </a:r>
            <a:r>
              <a:rPr lang="en-US" sz="3960" b="1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3960" b="1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bạn</a:t>
            </a:r>
            <a:endParaRPr lang="en-US" sz="3960" b="1" kern="0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6DAA5-0869-13A9-8EC9-826567442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055" y="5876835"/>
            <a:ext cx="5713242" cy="9686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0B26D5-BD58-1900-A54D-EA93FA812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86400" y="5876834"/>
            <a:ext cx="5645578" cy="9686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C62EA0-B11E-84A3-BA33-62143D21C9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93482" y="-73489"/>
            <a:ext cx="1673820" cy="15324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F95E39-E775-C72A-D46C-E3E424C414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67" y="2508835"/>
            <a:ext cx="2257425" cy="2800776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C1BE9C3-7E9B-3981-56C5-9E338E93F9D9}"/>
              </a:ext>
            </a:extLst>
          </p:cNvPr>
          <p:cNvSpPr/>
          <p:nvPr/>
        </p:nvSpPr>
        <p:spPr>
          <a:xfrm>
            <a:off x="1381944" y="3034295"/>
            <a:ext cx="648446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Em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hãy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nhìn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ký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hiệu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bàn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tay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đoán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tên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nốt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nhạc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là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gì</a:t>
            </a:r>
            <a:r>
              <a:rPr lang="en-US" sz="2160" b="1" dirty="0">
                <a:solidFill>
                  <a:srgbClr val="C00000"/>
                </a:solidFill>
                <a:ea typeface="Times New Roman" panose="02020603050405020304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4" descr="vogel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5646" flipH="1">
            <a:off x="-123398" y="-273622"/>
            <a:ext cx="1663065" cy="10458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6DAA5-0869-13A9-8EC9-826567442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055" y="5876835"/>
            <a:ext cx="5713242" cy="9686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0B26D5-BD58-1900-A54D-EA93FA812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86400" y="5876834"/>
            <a:ext cx="5645578" cy="9686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C62EA0-B11E-84A3-BA33-62143D21C9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93482" y="-73489"/>
            <a:ext cx="1673820" cy="15324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F95E39-E775-C72A-D46C-E3E424C414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840" y="4197450"/>
            <a:ext cx="1743966" cy="2163730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0C6EE6F1-870F-6758-DF6F-BC133F5133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426" y="1517058"/>
            <a:ext cx="1407674" cy="17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5236B854-889C-5FBC-0213-875A1ABD21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02695" y="1571554"/>
            <a:ext cx="1305162" cy="170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20AEBE58-E159-2027-E85D-5D3DBB4113E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8342" y="1372500"/>
            <a:ext cx="1605873" cy="196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86B54599-9ABD-3D33-80A8-1B6A11C01E4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47219" y="3903143"/>
            <a:ext cx="1301935" cy="173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6E023C4F-126F-304E-8870-3A067A1A5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12621" y="3899755"/>
            <a:ext cx="1628004" cy="196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2A9EE2B-4599-0291-FD3D-96880B288E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073" y="3429000"/>
            <a:ext cx="2325705" cy="1962734"/>
          </a:xfrm>
          <a:prstGeom prst="rect">
            <a:avLst/>
          </a:prstGeom>
        </p:spPr>
      </p:pic>
      <p:sp>
        <p:nvSpPr>
          <p:cNvPr id="20" name="Rectangles 5">
            <a:extLst>
              <a:ext uri="{FF2B5EF4-FFF2-40B4-BE49-F238E27FC236}">
                <a16:creationId xmlns:a16="http://schemas.microsoft.com/office/drawing/2014/main" id="{4AE49516-D379-C360-EE91-A755DF285208}"/>
              </a:ext>
            </a:extLst>
          </p:cNvPr>
          <p:cNvSpPr/>
          <p:nvPr/>
        </p:nvSpPr>
        <p:spPr>
          <a:xfrm>
            <a:off x="1091307" y="3379332"/>
            <a:ext cx="762164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ĐÔ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s 5">
            <a:extLst>
              <a:ext uri="{FF2B5EF4-FFF2-40B4-BE49-F238E27FC236}">
                <a16:creationId xmlns:a16="http://schemas.microsoft.com/office/drawing/2014/main" id="{F53A6427-C74F-0F9C-7BD6-944994C95FAF}"/>
              </a:ext>
            </a:extLst>
          </p:cNvPr>
          <p:cNvSpPr/>
          <p:nvPr/>
        </p:nvSpPr>
        <p:spPr>
          <a:xfrm>
            <a:off x="4059075" y="3363897"/>
            <a:ext cx="762164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RÊ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s 5">
            <a:extLst>
              <a:ext uri="{FF2B5EF4-FFF2-40B4-BE49-F238E27FC236}">
                <a16:creationId xmlns:a16="http://schemas.microsoft.com/office/drawing/2014/main" id="{4446C3E3-1619-DD96-7D66-FC1C5029DFE9}"/>
              </a:ext>
            </a:extLst>
          </p:cNvPr>
          <p:cNvSpPr/>
          <p:nvPr/>
        </p:nvSpPr>
        <p:spPr>
          <a:xfrm>
            <a:off x="7231539" y="3388351"/>
            <a:ext cx="762164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MI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s 5">
            <a:extLst>
              <a:ext uri="{FF2B5EF4-FFF2-40B4-BE49-F238E27FC236}">
                <a16:creationId xmlns:a16="http://schemas.microsoft.com/office/drawing/2014/main" id="{22BCE4AC-D9F8-B7FB-56AA-731C1FFFB569}"/>
              </a:ext>
            </a:extLst>
          </p:cNvPr>
          <p:cNvSpPr/>
          <p:nvPr/>
        </p:nvSpPr>
        <p:spPr>
          <a:xfrm>
            <a:off x="2084705" y="5540039"/>
            <a:ext cx="1301935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PHA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s 5">
            <a:extLst>
              <a:ext uri="{FF2B5EF4-FFF2-40B4-BE49-F238E27FC236}">
                <a16:creationId xmlns:a16="http://schemas.microsoft.com/office/drawing/2014/main" id="{EDBE2732-1D38-5D5A-BBB1-F25F85FACC4B}"/>
              </a:ext>
            </a:extLst>
          </p:cNvPr>
          <p:cNvSpPr/>
          <p:nvPr/>
        </p:nvSpPr>
        <p:spPr>
          <a:xfrm>
            <a:off x="5078476" y="5558092"/>
            <a:ext cx="1230176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SON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s 5">
            <a:extLst>
              <a:ext uri="{FF2B5EF4-FFF2-40B4-BE49-F238E27FC236}">
                <a16:creationId xmlns:a16="http://schemas.microsoft.com/office/drawing/2014/main" id="{150C7438-46EB-6660-C168-96FEA638DA21}"/>
              </a:ext>
            </a:extLst>
          </p:cNvPr>
          <p:cNvSpPr/>
          <p:nvPr/>
        </p:nvSpPr>
        <p:spPr>
          <a:xfrm>
            <a:off x="8177833" y="5715231"/>
            <a:ext cx="762164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LA</a:t>
            </a:r>
            <a:endParaRPr kumimoji="0" lang="vi-VN" altLang="en-US" sz="288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CC7100E-1925-5E7A-CB86-F531A7ADE3DB}"/>
              </a:ext>
            </a:extLst>
          </p:cNvPr>
          <p:cNvSpPr/>
          <p:nvPr/>
        </p:nvSpPr>
        <p:spPr>
          <a:xfrm>
            <a:off x="0" y="342900"/>
            <a:ext cx="10972800" cy="2156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6ABC676-7FA1-9747-2028-2E2EA53859A5}"/>
              </a:ext>
            </a:extLst>
          </p:cNvPr>
          <p:cNvSpPr/>
          <p:nvPr/>
        </p:nvSpPr>
        <p:spPr>
          <a:xfrm>
            <a:off x="9641594" y="34290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ED0FB-9128-95F9-FAFD-64D246C4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88620" y="159276"/>
            <a:ext cx="1619354" cy="111687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7CE10F-2656-D638-09A6-B46385DD2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055" y="6237312"/>
            <a:ext cx="5713242" cy="60821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0DFA4C0-4E72-4E81-36FD-7E62A7563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6237311"/>
            <a:ext cx="5645578" cy="60821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6B16A3B-5797-35C9-B88A-AC849098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46" y="1412776"/>
            <a:ext cx="8785758" cy="392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ing (5)">
            <a:hlinkClick r:id="" action="ppaction://media"/>
            <a:extLst>
              <a:ext uri="{FF2B5EF4-FFF2-40B4-BE49-F238E27FC236}">
                <a16:creationId xmlns:a16="http://schemas.microsoft.com/office/drawing/2014/main" id="{7E8B7A68-0BFE-4B86-7123-81AB7803762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74505" y="1338580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5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CC7100E-1925-5E7A-CB86-F531A7ADE3DB}"/>
              </a:ext>
            </a:extLst>
          </p:cNvPr>
          <p:cNvSpPr/>
          <p:nvPr/>
        </p:nvSpPr>
        <p:spPr>
          <a:xfrm>
            <a:off x="0" y="342900"/>
            <a:ext cx="10972800" cy="2156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62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6ABC676-7FA1-9747-2028-2E2EA53859A5}"/>
              </a:ext>
            </a:extLst>
          </p:cNvPr>
          <p:cNvSpPr/>
          <p:nvPr/>
        </p:nvSpPr>
        <p:spPr>
          <a:xfrm>
            <a:off x="9590856" y="116487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ED0FB-9128-95F9-FAFD-64D246C4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39358" y="-67138"/>
            <a:ext cx="1619354" cy="111687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7CE10F-2656-D638-09A6-B46385DD2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055" y="6237312"/>
            <a:ext cx="5713242" cy="60821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0DFA4C0-4E72-4E81-36FD-7E62A7563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86400" y="6237311"/>
            <a:ext cx="5645578" cy="608216"/>
          </a:xfrm>
          <a:prstGeom prst="rect">
            <a:avLst/>
          </a:prstGeom>
        </p:spPr>
      </p:pic>
      <p:pic>
        <p:nvPicPr>
          <p:cNvPr id="2" name="Picture 3" descr="E:\BÀI CÔ CHÍNH\Capture.PNG">
            <a:extLst>
              <a:ext uri="{FF2B5EF4-FFF2-40B4-BE49-F238E27FC236}">
                <a16:creationId xmlns:a16="http://schemas.microsoft.com/office/drawing/2014/main" id="{282594F7-EFC9-FD37-CE9A-1B9FC3DA1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67" y="1448780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ing (5)">
            <a:hlinkClick r:id="" action="ppaction://media"/>
            <a:extLst>
              <a:ext uri="{FF2B5EF4-FFF2-40B4-BE49-F238E27FC236}">
                <a16:creationId xmlns:a16="http://schemas.microsoft.com/office/drawing/2014/main" id="{49A9655B-964C-5A90-0FA8-92BAC5BBE71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4505" y="1338580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0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98" y="1196752"/>
            <a:ext cx="8463566" cy="37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ing (5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4505" y="1338580"/>
            <a:ext cx="619125" cy="619125"/>
          </a:xfrm>
          <a:prstGeom prst="rect">
            <a:avLst/>
          </a:prstGeom>
        </p:spPr>
      </p:pic>
      <p:sp>
        <p:nvSpPr>
          <p:cNvPr id="3" name="Rectangles 5">
            <a:extLst>
              <a:ext uri="{FF2B5EF4-FFF2-40B4-BE49-F238E27FC236}">
                <a16:creationId xmlns:a16="http://schemas.microsoft.com/office/drawing/2014/main" id="{48BE3B9D-3752-7623-D890-56B2B107D0D3}"/>
              </a:ext>
            </a:extLst>
          </p:cNvPr>
          <p:cNvSpPr/>
          <p:nvPr/>
        </p:nvSpPr>
        <p:spPr>
          <a:xfrm>
            <a:off x="0" y="49252"/>
            <a:ext cx="10229850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altLang="en-US" sz="2880" b="1" u="sng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ĐỌC NHẠC KẾT HỢP GÕ ĐỆM THEO PHÁCH</a:t>
            </a:r>
          </a:p>
        </p:txBody>
      </p:sp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207" y="2912248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92F9FEB0-79DC-173B-9E21-D4846701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9217" y="2785776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DCBA6427-BBB0-CCC8-9849-E4EA918B241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3537" y="2757794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7EC4E171-FB3D-4D20-799F-1037C9C04D1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3473" y="2886075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8BB7F8EA-3CCA-AD92-A1E4-A62058FCAA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4381" y="2907004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FE3AD332-6067-A973-20E7-565836F28C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4020" y="4611602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A0ACF6F6-7A88-23DC-FFBF-B9674B54F2C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9806" y="4602464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5924ACC5-AC5F-5469-F987-C285D4F709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5542" y="4663912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461CF35F-D641-C4C5-1341-5DC3E8EA55E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5644" y="4611603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DA1BC7B4-01AF-8E76-0E4E-9C12736A14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7259" y="4687919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8724C90D-DC65-E956-21A8-9EBE94CBA9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335" y="4674373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FFD2F2A4-6A22-30E0-9065-B48691CE41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7320" y="4797686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B72360AF-B80A-C6DD-C975-5A8155BB1E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16956" y="4786268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521FAF9A-F59D-9A9A-F95B-76A2D996EB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8973" y="2978923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ontent Placeholder 3" descr="mặt phách">
            <a:extLst>
              <a:ext uri="{FF2B5EF4-FFF2-40B4-BE49-F238E27FC236}">
                <a16:creationId xmlns:a16="http://schemas.microsoft.com/office/drawing/2014/main" id="{28C8364E-758B-1604-6908-60E6C47D06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8299" y="2945585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Content Placeholder 3" descr="mặt phách">
            <a:extLst>
              <a:ext uri="{FF2B5EF4-FFF2-40B4-BE49-F238E27FC236}">
                <a16:creationId xmlns:a16="http://schemas.microsoft.com/office/drawing/2014/main" id="{FE68FEBF-B626-F4ED-EC62-A361BA1054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4099" y="2886075"/>
            <a:ext cx="708587" cy="54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80B6BE44-2A72-D40D-4A74-99E6C58E07EE}"/>
              </a:ext>
            </a:extLst>
          </p:cNvPr>
          <p:cNvSpPr/>
          <p:nvPr/>
        </p:nvSpPr>
        <p:spPr>
          <a:xfrm>
            <a:off x="9590856" y="116487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3A7FE03B-ED49-7726-2991-08247F26DD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39358" y="-67138"/>
            <a:ext cx="1619354" cy="1116878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FE423404-3305-281E-134C-802DF1F64F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055" y="6237312"/>
            <a:ext cx="5713242" cy="608216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6BE6D4AF-388B-1F70-0CEB-C20FF1EA1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86400" y="6237311"/>
            <a:ext cx="5645578" cy="6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94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8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108</Words>
  <Application>Microsoft Office PowerPoint</Application>
  <PresentationFormat>Custom</PresentationFormat>
  <Paragraphs>23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Default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645</cp:revision>
  <dcterms:created xsi:type="dcterms:W3CDTF">2010-04-30T18:19:00Z</dcterms:created>
  <dcterms:modified xsi:type="dcterms:W3CDTF">2025-11-28T07:09:04Z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2FB2374761A142B48A273E377EA5D288</vt:lpwstr>
  </property>
  <property fmtid="{D5CDD505-2E9C-101B-9397-08002B2CF9AE}" pid="3" name="KSOProductBuildVer">
    <vt:lpwstr>1033-11.2.0.11026</vt:lpwstr>
  </property>
</Properties>
</file>