
<file path=[Content_Types].xml><?xml version="1.0" encoding="utf-8"?>
<Types xmlns="http://schemas.openxmlformats.org/package/2006/content-types">
  <Default Extension="gif" ContentType="image/gi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72" r:id="rId2"/>
    <p:sldMasterId id="2147483685" r:id="rId3"/>
    <p:sldMasterId id="2147483697" r:id="rId4"/>
    <p:sldMasterId id="2147483710" r:id="rId5"/>
    <p:sldMasterId id="2147483722" r:id="rId6"/>
  </p:sldMasterIdLst>
  <p:notesMasterIdLst>
    <p:notesMasterId r:id="rId20"/>
  </p:notesMasterIdLst>
  <p:sldIdLst>
    <p:sldId id="471" r:id="rId7"/>
    <p:sldId id="462" r:id="rId8"/>
    <p:sldId id="463" r:id="rId9"/>
    <p:sldId id="464" r:id="rId10"/>
    <p:sldId id="443" r:id="rId11"/>
    <p:sldId id="452" r:id="rId12"/>
    <p:sldId id="454" r:id="rId13"/>
    <p:sldId id="362" r:id="rId14"/>
    <p:sldId id="472" r:id="rId15"/>
    <p:sldId id="465" r:id="rId16"/>
    <p:sldId id="467" r:id="rId17"/>
    <p:sldId id="468" r:id="rId18"/>
    <p:sldId id="470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765" autoAdjust="0"/>
    <p:restoredTop sz="94660"/>
  </p:normalViewPr>
  <p:slideViewPr>
    <p:cSldViewPr snapToGrid="0">
      <p:cViewPr varScale="1">
        <p:scale>
          <a:sx n="70" d="100"/>
          <a:sy n="70" d="100"/>
        </p:scale>
        <p:origin x="666" y="6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182B3CE-4B46-473B-9C95-D0D84A13758B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ACEFB-C7C0-4BEC-BCFF-0419A0FF987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70573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65060" y="5052545"/>
            <a:ext cx="7516013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0108" y="3132290"/>
            <a:ext cx="9567135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236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524000" y="731520"/>
            <a:ext cx="85344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19382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10927" y="2172648"/>
            <a:ext cx="7955555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6584" y="4607511"/>
            <a:ext cx="7960659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63644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523999" y="731519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731520"/>
            <a:ext cx="4462272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99059461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41929" y="1400327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6403" y="731520"/>
            <a:ext cx="4462272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anose="02040502050405020303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1399032"/>
            <a:ext cx="4462272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413952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76757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17292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793" y="2209800"/>
            <a:ext cx="4848113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24687" y="731520"/>
            <a:ext cx="5356113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34353" y="3497802"/>
            <a:ext cx="4518213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51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12192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12192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966900" y="1143000"/>
            <a:ext cx="54864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0516" y="1010486"/>
            <a:ext cx="4925485" cy="2163020"/>
          </a:xfrm>
        </p:spPr>
        <p:txBody>
          <a:bodyPr anchor="b"/>
          <a:lstStyle>
            <a:lvl1pPr marL="182880" indent="-182880">
              <a:buFont typeface="Georgia" panose="02040502050405020303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9691" y="4464421"/>
            <a:ext cx="8511384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525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40000" y="731519"/>
            <a:ext cx="85344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47645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538344" y="376517"/>
            <a:ext cx="27432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432151" y="731519"/>
            <a:ext cx="6439049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38393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8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 eaLnBrk="1" hangingPunct="1">
              <a:buNone/>
            </a:pPr>
            <a:fld id="{9A0DB2DC-4C9A-4742-B13C-FB6460FD3503}" type="slidenum">
              <a:rPr lang="en-US" dirty="0">
                <a:latin typeface="Arial" panose="020B0604020202020204" pitchFamily="34" charset="0"/>
              </a:rPr>
              <a:t>‹#›</a:t>
            </a:fld>
            <a:endParaRPr lang="en-US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459745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0193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304500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3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5">
                <a:solidFill>
                  <a:schemeClr val="tx1">
                    <a:tint val="75000"/>
                  </a:schemeClr>
                </a:solidFill>
              </a:defRPr>
            </a:lvl1pPr>
            <a:lvl2pPr marL="304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00" indent="0">
              <a:buNone/>
              <a:defRPr sz="1065">
                <a:solidFill>
                  <a:schemeClr val="tx1">
                    <a:tint val="75000"/>
                  </a:schemeClr>
                </a:solidFill>
              </a:defRPr>
            </a:lvl3pPr>
            <a:lvl4pPr marL="914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4pPr>
            <a:lvl5pPr marL="12192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5pPr>
            <a:lvl6pPr marL="15240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6pPr>
            <a:lvl7pPr marL="18288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7pPr>
            <a:lvl8pPr marL="21336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8pPr>
            <a:lvl9pPr marL="2438400" indent="0">
              <a:buNone/>
              <a:defRPr sz="935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41609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5"/>
            </a:lvl1pPr>
            <a:lvl2pPr>
              <a:defRPr sz="1600"/>
            </a:lvl2pPr>
            <a:lvl3pPr>
              <a:defRPr sz="1335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16899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3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00" indent="0">
              <a:buNone/>
              <a:defRPr sz="1335" b="1"/>
            </a:lvl2pPr>
            <a:lvl3pPr marL="609600" indent="0">
              <a:buNone/>
              <a:defRPr sz="1200" b="1"/>
            </a:lvl3pPr>
            <a:lvl4pPr marL="914400" indent="0">
              <a:buNone/>
              <a:defRPr sz="1065" b="1"/>
            </a:lvl4pPr>
            <a:lvl5pPr marL="1219200" indent="0">
              <a:buNone/>
              <a:defRPr sz="1065" b="1"/>
            </a:lvl5pPr>
            <a:lvl6pPr marL="1524000" indent="0">
              <a:buNone/>
              <a:defRPr sz="1065" b="1"/>
            </a:lvl6pPr>
            <a:lvl7pPr marL="1828800" indent="0">
              <a:buNone/>
              <a:defRPr sz="1065" b="1"/>
            </a:lvl7pPr>
            <a:lvl8pPr marL="2133600" indent="0">
              <a:buNone/>
              <a:defRPr sz="1065" b="1"/>
            </a:lvl8pPr>
            <a:lvl9pPr marL="2438400" indent="0">
              <a:buNone/>
              <a:defRPr sz="1065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3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5"/>
            </a:lvl2pPr>
            <a:lvl3pPr>
              <a:defRPr sz="1200"/>
            </a:lvl3pPr>
            <a:lvl4pPr>
              <a:defRPr sz="1065"/>
            </a:lvl4pPr>
            <a:lvl5pPr>
              <a:defRPr sz="1065"/>
            </a:lvl5pPr>
            <a:lvl6pPr>
              <a:defRPr sz="1065"/>
            </a:lvl6pPr>
            <a:lvl7pPr>
              <a:defRPr sz="1065"/>
            </a:lvl7pPr>
            <a:lvl8pPr>
              <a:defRPr sz="1065"/>
            </a:lvl8pPr>
            <a:lvl9pPr>
              <a:defRPr sz="106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1628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68323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38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3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11114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3"/>
            <a:ext cx="3407833" cy="3902075"/>
          </a:xfrm>
        </p:spPr>
        <p:txBody>
          <a:bodyPr/>
          <a:lstStyle>
            <a:lvl1pPr>
              <a:defRPr sz="2135"/>
            </a:lvl1pPr>
            <a:lvl2pPr>
              <a:defRPr sz="1865"/>
            </a:lvl2pPr>
            <a:lvl3pPr>
              <a:defRPr sz="1600"/>
            </a:lvl3pPr>
            <a:lvl4pPr>
              <a:defRPr sz="1335"/>
            </a:lvl4pPr>
            <a:lvl5pPr>
              <a:defRPr sz="1335"/>
            </a:lvl5pPr>
            <a:lvl6pPr>
              <a:defRPr sz="1335"/>
            </a:lvl6pPr>
            <a:lvl7pPr>
              <a:defRPr sz="1335"/>
            </a:lvl7pPr>
            <a:lvl8pPr>
              <a:defRPr sz="1335"/>
            </a:lvl8pPr>
            <a:lvl9pPr>
              <a:defRPr sz="1335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3"/>
            <a:ext cx="2005542" cy="31273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758388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5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5"/>
            </a:lvl1pPr>
            <a:lvl2pPr marL="304800" indent="0">
              <a:buNone/>
              <a:defRPr sz="1865"/>
            </a:lvl2pPr>
            <a:lvl3pPr marL="609600" indent="0">
              <a:buNone/>
              <a:defRPr sz="1600"/>
            </a:lvl3pPr>
            <a:lvl4pPr marL="914400" indent="0">
              <a:buNone/>
              <a:defRPr sz="1335"/>
            </a:lvl4pPr>
            <a:lvl5pPr marL="1219200" indent="0">
              <a:buNone/>
              <a:defRPr sz="1335"/>
            </a:lvl5pPr>
            <a:lvl6pPr marL="1524000" indent="0">
              <a:buNone/>
              <a:defRPr sz="1335"/>
            </a:lvl6pPr>
            <a:lvl7pPr marL="1828800" indent="0">
              <a:buNone/>
              <a:defRPr sz="1335"/>
            </a:lvl7pPr>
            <a:lvl8pPr marL="2133600" indent="0">
              <a:buNone/>
              <a:defRPr sz="1335"/>
            </a:lvl8pPr>
            <a:lvl9pPr marL="2438400" indent="0">
              <a:buNone/>
              <a:defRPr sz="1335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5"/>
            </a:lvl1pPr>
            <a:lvl2pPr marL="304800" indent="0">
              <a:buNone/>
              <a:defRPr sz="800"/>
            </a:lvl2pPr>
            <a:lvl3pPr marL="609600" indent="0">
              <a:buNone/>
              <a:defRPr sz="665"/>
            </a:lvl3pPr>
            <a:lvl4pPr marL="914400" indent="0">
              <a:buNone/>
              <a:defRPr sz="600"/>
            </a:lvl4pPr>
            <a:lvl5pPr marL="1219200" indent="0">
              <a:buNone/>
              <a:defRPr sz="600"/>
            </a:lvl5pPr>
            <a:lvl6pPr marL="1524000" indent="0">
              <a:buNone/>
              <a:defRPr sz="600"/>
            </a:lvl6pPr>
            <a:lvl7pPr marL="1828800" indent="0">
              <a:buNone/>
              <a:defRPr sz="600"/>
            </a:lvl7pPr>
            <a:lvl8pPr marL="2133600" indent="0">
              <a:buNone/>
              <a:defRPr sz="600"/>
            </a:lvl8pPr>
            <a:lvl9pPr marL="2438400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196306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542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69127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811576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808601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1262268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8730856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1525242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5728" y="1600200"/>
            <a:ext cx="5376672" cy="4525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10400" y="274320"/>
            <a:ext cx="10971200" cy="5299560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spcBef>
                <a:spcPts val="998"/>
              </a:spcBef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541708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45050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452592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53411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1756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10400" y="3964320"/>
            <a:ext cx="109712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2336005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2000" y="160020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104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2000" y="3964320"/>
            <a:ext cx="53536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639855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>
            <a:lvl1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lvl1pPr>
          </a:lstStyle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z="55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200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200" y="160020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104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200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200" y="3964320"/>
            <a:ext cx="3532400" cy="2158560"/>
          </a:xfrm>
          <a:prstGeom prst="rect">
            <a:avLst/>
          </a:prstGeom>
        </p:spPr>
        <p:txBody>
          <a:bodyPr lIns="114120" tIns="57240" rIns="114120" bIns="57240">
            <a:normAutofit/>
          </a:bodyPr>
          <a:lstStyle/>
          <a:p>
            <a:endParaRPr lang="en-US" sz="40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49045168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160"/>
            </a:lvl1pPr>
            <a:lvl2pPr marL="411480" indent="0" algn="ctr">
              <a:buNone/>
              <a:defRPr sz="1800"/>
            </a:lvl2pPr>
            <a:lvl3pPr marL="822960" indent="0" algn="ctr">
              <a:buNone/>
              <a:defRPr sz="1620"/>
            </a:lvl3pPr>
            <a:lvl4pPr marL="1234440" indent="0" algn="ctr">
              <a:buNone/>
              <a:defRPr sz="1440"/>
            </a:lvl4pPr>
            <a:lvl5pPr marL="1645920" indent="0" algn="ctr">
              <a:buNone/>
              <a:defRPr sz="1440"/>
            </a:lvl5pPr>
            <a:lvl6pPr marL="2057400" indent="0" algn="ctr">
              <a:buNone/>
              <a:defRPr sz="1440"/>
            </a:lvl6pPr>
            <a:lvl7pPr marL="2468880" indent="0" algn="ctr">
              <a:buNone/>
              <a:defRPr sz="1440"/>
            </a:lvl7pPr>
            <a:lvl8pPr marL="2880360" indent="0" algn="ctr">
              <a:buNone/>
              <a:defRPr sz="1440"/>
            </a:lvl8pPr>
            <a:lvl9pPr marL="3291840" indent="0" algn="ctr">
              <a:buNone/>
              <a:defRPr sz="144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9364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359172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5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60">
                <a:solidFill>
                  <a:schemeClr val="tx1">
                    <a:tint val="75000"/>
                  </a:schemeClr>
                </a:solidFill>
              </a:defRPr>
            </a:lvl1pPr>
            <a:lvl2pPr marL="41148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822960" indent="0">
              <a:buNone/>
              <a:defRPr sz="1620">
                <a:solidFill>
                  <a:schemeClr val="tx1">
                    <a:tint val="75000"/>
                  </a:schemeClr>
                </a:solidFill>
              </a:defRPr>
            </a:lvl3pPr>
            <a:lvl4pPr marL="12344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4pPr>
            <a:lvl5pPr marL="164592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5pPr>
            <a:lvl6pPr marL="205740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6pPr>
            <a:lvl7pPr marL="246888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7pPr>
            <a:lvl8pPr marL="288036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8pPr>
            <a:lvl9pPr marL="3291840" indent="0">
              <a:buNone/>
              <a:defRPr sz="14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42858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4080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90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90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160" b="1"/>
            </a:lvl1pPr>
            <a:lvl2pPr marL="411480" indent="0">
              <a:buNone/>
              <a:defRPr sz="1800" b="1"/>
            </a:lvl2pPr>
            <a:lvl3pPr marL="822960" indent="0">
              <a:buNone/>
              <a:defRPr sz="1620" b="1"/>
            </a:lvl3pPr>
            <a:lvl4pPr marL="1234440" indent="0">
              <a:buNone/>
              <a:defRPr sz="1440" b="1"/>
            </a:lvl4pPr>
            <a:lvl5pPr marL="1645920" indent="0">
              <a:buNone/>
              <a:defRPr sz="1440" b="1"/>
            </a:lvl5pPr>
            <a:lvl6pPr marL="2057400" indent="0">
              <a:buNone/>
              <a:defRPr sz="1440" b="1"/>
            </a:lvl6pPr>
            <a:lvl7pPr marL="2468880" indent="0">
              <a:buNone/>
              <a:defRPr sz="1440" b="1"/>
            </a:lvl7pPr>
            <a:lvl8pPr marL="2880360" indent="0">
              <a:buNone/>
              <a:defRPr sz="1440" b="1"/>
            </a:lvl8pPr>
            <a:lvl9pPr marL="3291840" indent="0">
              <a:buNone/>
              <a:defRPr sz="144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275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0959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0094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2880"/>
            </a:lvl1pPr>
            <a:lvl2pPr>
              <a:defRPr sz="2520"/>
            </a:lvl2pPr>
            <a:lvl3pPr>
              <a:defRPr sz="216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103877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288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  <a:prstGeom prst="rect">
            <a:avLst/>
          </a:prstGeom>
        </p:spPr>
        <p:txBody>
          <a:bodyPr anchor="t"/>
          <a:lstStyle>
            <a:lvl1pPr marL="0" indent="0">
              <a:buNone/>
              <a:defRPr sz="2880"/>
            </a:lvl1pPr>
            <a:lvl2pPr marL="411480" indent="0">
              <a:buNone/>
              <a:defRPr sz="2520"/>
            </a:lvl2pPr>
            <a:lvl3pPr marL="822960" indent="0">
              <a:buNone/>
              <a:defRPr sz="2160"/>
            </a:lvl3pPr>
            <a:lvl4pPr marL="1234440" indent="0">
              <a:buNone/>
              <a:defRPr sz="1800"/>
            </a:lvl4pPr>
            <a:lvl5pPr marL="1645920" indent="0">
              <a:buNone/>
              <a:defRPr sz="1800"/>
            </a:lvl5pPr>
            <a:lvl6pPr marL="2057400" indent="0">
              <a:buNone/>
              <a:defRPr sz="1800"/>
            </a:lvl6pPr>
            <a:lvl7pPr marL="2468880" indent="0">
              <a:buNone/>
              <a:defRPr sz="1800"/>
            </a:lvl7pPr>
            <a:lvl8pPr marL="2880360" indent="0">
              <a:buNone/>
              <a:defRPr sz="1800"/>
            </a:lvl8pPr>
            <a:lvl9pPr marL="3291840" indent="0">
              <a:buNone/>
              <a:defRPr sz="18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40"/>
            </a:lvl1pPr>
            <a:lvl2pPr marL="411480" indent="0">
              <a:buNone/>
              <a:defRPr sz="1260"/>
            </a:lvl2pPr>
            <a:lvl3pPr marL="822960" indent="0">
              <a:buNone/>
              <a:defRPr sz="1080"/>
            </a:lvl3pPr>
            <a:lvl4pPr marL="1234440" indent="0">
              <a:buNone/>
              <a:defRPr sz="900"/>
            </a:lvl4pPr>
            <a:lvl5pPr marL="1645920" indent="0">
              <a:buNone/>
              <a:defRPr sz="900"/>
            </a:lvl5pPr>
            <a:lvl6pPr marL="2057400" indent="0">
              <a:buNone/>
              <a:defRPr sz="900"/>
            </a:lvl6pPr>
            <a:lvl7pPr marL="2468880" indent="0">
              <a:buNone/>
              <a:defRPr sz="900"/>
            </a:lvl7pPr>
            <a:lvl8pPr marL="2880360" indent="0">
              <a:buNone/>
              <a:defRPr sz="900"/>
            </a:lvl8pPr>
            <a:lvl9pPr marL="329184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9780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2341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7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7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5C29D125-B562-4347-ADBF-CEB97EBF439A}" type="datetimeFigureOut">
              <a:rPr lang="zh-CN" altLang="en-US" smtClean="0"/>
              <a:t>2025/11/28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3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3"/>
            <a:ext cx="2743200" cy="365125"/>
          </a:xfrm>
          <a:prstGeom prst="rect">
            <a:avLst/>
          </a:prstGeom>
        </p:spPr>
        <p:txBody>
          <a:bodyPr/>
          <a:lstStyle/>
          <a:p>
            <a:fld id="{841D1BC4-8F64-43AE-90C8-3A20A5CCBD0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671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74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548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82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097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6459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9202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194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66207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6386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4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5"/>
          </a:xfrm>
        </p:spPr>
        <p:txBody>
          <a:bodyPr anchor="b"/>
          <a:lstStyle>
            <a:lvl1pPr marL="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1pPr>
            <a:lvl2pPr marL="274320" indent="0">
              <a:buNone/>
              <a:defRPr sz="1080">
                <a:solidFill>
                  <a:schemeClr val="tx1">
                    <a:tint val="75000"/>
                  </a:schemeClr>
                </a:solidFill>
              </a:defRPr>
            </a:lvl2pPr>
            <a:lvl3pPr marL="548640" indent="0">
              <a:buNone/>
              <a:defRPr sz="960">
                <a:solidFill>
                  <a:schemeClr val="tx1">
                    <a:tint val="75000"/>
                  </a:schemeClr>
                </a:solidFill>
              </a:defRPr>
            </a:lvl3pPr>
            <a:lvl4pPr marL="8229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4pPr>
            <a:lvl5pPr marL="109728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5pPr>
            <a:lvl6pPr marL="137160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6pPr>
            <a:lvl7pPr marL="164592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7pPr>
            <a:lvl8pPr marL="192024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8pPr>
            <a:lvl9pPr marL="2194560" indent="0">
              <a:buNone/>
              <a:defRPr sz="84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989643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1"/>
            <a:ext cx="2692400" cy="3017309"/>
          </a:xfrm>
        </p:spPr>
        <p:txBody>
          <a:bodyPr/>
          <a:lstStyle>
            <a:lvl1pPr>
              <a:defRPr sz="1680"/>
            </a:lvl1pPr>
            <a:lvl2pPr>
              <a:defRPr sz="1440"/>
            </a:lvl2pPr>
            <a:lvl3pPr>
              <a:defRPr sz="1200"/>
            </a:lvl3pPr>
            <a:lvl4pPr>
              <a:defRPr sz="1080"/>
            </a:lvl4pPr>
            <a:lvl5pPr>
              <a:defRPr sz="1080"/>
            </a:lvl5pPr>
            <a:lvl6pPr>
              <a:defRPr sz="1080"/>
            </a:lvl6pPr>
            <a:lvl7pPr>
              <a:defRPr sz="1080"/>
            </a:lvl7pPr>
            <a:lvl8pPr>
              <a:defRPr sz="1080"/>
            </a:lvl8pPr>
            <a:lvl9pPr>
              <a:defRPr sz="108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107347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440" b="1"/>
            </a:lvl1pPr>
            <a:lvl2pPr marL="274320" indent="0">
              <a:buNone/>
              <a:defRPr sz="1200" b="1"/>
            </a:lvl2pPr>
            <a:lvl3pPr marL="548640" indent="0">
              <a:buNone/>
              <a:defRPr sz="1080" b="1"/>
            </a:lvl3pPr>
            <a:lvl4pPr marL="822960" indent="0">
              <a:buNone/>
              <a:defRPr sz="960" b="1"/>
            </a:lvl4pPr>
            <a:lvl5pPr marL="1097280" indent="0">
              <a:buNone/>
              <a:defRPr sz="960" b="1"/>
            </a:lvl5pPr>
            <a:lvl6pPr marL="1371600" indent="0">
              <a:buNone/>
              <a:defRPr sz="960" b="1"/>
            </a:lvl6pPr>
            <a:lvl7pPr marL="1645920" indent="0">
              <a:buNone/>
              <a:defRPr sz="960" b="1"/>
            </a:lvl7pPr>
            <a:lvl8pPr marL="1920240" indent="0">
              <a:buNone/>
              <a:defRPr sz="960" b="1"/>
            </a:lvl8pPr>
            <a:lvl9pPr marL="2194560" indent="0">
              <a:buNone/>
              <a:defRPr sz="9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440"/>
            </a:lvl1pPr>
            <a:lvl2pPr>
              <a:defRPr sz="1200"/>
            </a:lvl2pPr>
            <a:lvl3pPr>
              <a:defRPr sz="1080"/>
            </a:lvl3pPr>
            <a:lvl4pPr>
              <a:defRPr sz="960"/>
            </a:lvl4pPr>
            <a:lvl5pPr>
              <a:defRPr sz="960"/>
            </a:lvl5pPr>
            <a:lvl6pPr>
              <a:defRPr sz="960"/>
            </a:lvl6pPr>
            <a:lvl7pPr>
              <a:defRPr sz="960"/>
            </a:lvl7pPr>
            <a:lvl8pPr>
              <a:defRPr sz="960"/>
            </a:lvl8pPr>
            <a:lvl9pPr>
              <a:defRPr sz="96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754258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18142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87171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5"/>
            <a:ext cx="3407833" cy="3902075"/>
          </a:xfrm>
        </p:spPr>
        <p:txBody>
          <a:bodyPr/>
          <a:lstStyle>
            <a:lvl1pPr>
              <a:defRPr sz="1920"/>
            </a:lvl1pPr>
            <a:lvl2pPr>
              <a:defRPr sz="1680"/>
            </a:lvl2pPr>
            <a:lvl3pPr>
              <a:defRPr sz="144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5"/>
            <a:ext cx="2005542" cy="31273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7147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1"/>
            <a:ext cx="3657600" cy="377825"/>
          </a:xfrm>
        </p:spPr>
        <p:txBody>
          <a:bodyPr anchor="b"/>
          <a:lstStyle>
            <a:lvl1pPr algn="l">
              <a:defRPr sz="12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920"/>
            </a:lvl1pPr>
            <a:lvl2pPr marL="274320" indent="0">
              <a:buNone/>
              <a:defRPr sz="1680"/>
            </a:lvl2pPr>
            <a:lvl3pPr marL="548640" indent="0">
              <a:buNone/>
              <a:defRPr sz="1440"/>
            </a:lvl3pPr>
            <a:lvl4pPr marL="822960" indent="0">
              <a:buNone/>
              <a:defRPr sz="1200"/>
            </a:lvl4pPr>
            <a:lvl5pPr marL="1097280" indent="0">
              <a:buNone/>
              <a:defRPr sz="1200"/>
            </a:lvl5pPr>
            <a:lvl6pPr marL="1371600" indent="0">
              <a:buNone/>
              <a:defRPr sz="1200"/>
            </a:lvl6pPr>
            <a:lvl7pPr marL="1645920" indent="0">
              <a:buNone/>
              <a:defRPr sz="1200"/>
            </a:lvl7pPr>
            <a:lvl8pPr marL="1920240" indent="0">
              <a:buNone/>
              <a:defRPr sz="1200"/>
            </a:lvl8pPr>
            <a:lvl9pPr marL="2194560" indent="0">
              <a:buNone/>
              <a:defRPr sz="12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840"/>
            </a:lvl1pPr>
            <a:lvl2pPr marL="274320" indent="0">
              <a:buNone/>
              <a:defRPr sz="720"/>
            </a:lvl2pPr>
            <a:lvl3pPr marL="548640" indent="0">
              <a:buNone/>
              <a:defRPr sz="600"/>
            </a:lvl3pPr>
            <a:lvl4pPr marL="822960" indent="0">
              <a:buNone/>
              <a:defRPr sz="540"/>
            </a:lvl4pPr>
            <a:lvl5pPr marL="1097280" indent="0">
              <a:buNone/>
              <a:defRPr sz="540"/>
            </a:lvl5pPr>
            <a:lvl6pPr marL="1371600" indent="0">
              <a:buNone/>
              <a:defRPr sz="540"/>
            </a:lvl6pPr>
            <a:lvl7pPr marL="1645920" indent="0">
              <a:buNone/>
              <a:defRPr sz="540"/>
            </a:lvl7pPr>
            <a:lvl8pPr marL="1920240" indent="0">
              <a:buNone/>
              <a:defRPr sz="540"/>
            </a:lvl8pPr>
            <a:lvl9pPr marL="2194560" indent="0">
              <a:buNone/>
              <a:defRPr sz="54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50936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2977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3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3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32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slideLayout" Target="../slideLayouts/slideLayout46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10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1025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 anchorCtr="0"/>
          <a:lstStyle/>
          <a:p>
            <a:pPr lvl="0"/>
            <a:r>
              <a:t>Click to edit Master title style</a:t>
            </a:r>
          </a:p>
        </p:txBody>
      </p:sp>
      <p:sp>
        <p:nvSpPr>
          <p:cNvPr id="1027" name="Text Placeholder 1026"/>
          <p:cNvSpPr>
            <a:spLocks noGrp="1"/>
          </p:cNvSpPr>
          <p:nvPr>
            <p:ph type="body" idx="1"/>
          </p:nvPr>
        </p:nvSpPr>
        <p:spPr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t>Click to edit Master text styles</a:t>
            </a:r>
          </a:p>
          <a:p>
            <a:pPr lvl="1"/>
            <a:r>
              <a:t>Second level</a:t>
            </a:r>
          </a:p>
          <a:p>
            <a:pPr lvl="2"/>
            <a:r>
              <a:t>Third level</a:t>
            </a:r>
          </a:p>
          <a:p>
            <a:pPr lvl="3"/>
            <a:r>
              <a:t>Fourth level</a:t>
            </a:r>
          </a:p>
          <a:p>
            <a:pPr lvl="4"/>
            <a:r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>
              <a:defRPr sz="1400"/>
            </a:lvl1pPr>
          </a:lstStyle>
          <a:p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ctr">
              <a:defRPr sz="1400"/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</a:ln>
        </p:spPr>
        <p:txBody>
          <a:bodyPr/>
          <a:lstStyle>
            <a:lvl1pPr algn="r">
              <a:defRPr sz="1400"/>
            </a:lvl1pPr>
          </a:lstStyle>
          <a:p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marL="0" lvl="0" indent="0" algn="ctr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None/>
        <a:defRPr sz="4400" b="0" i="0" u="none" kern="12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42900" lvl="0" indent="-3429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32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lvl="1" indent="-28575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lvl="2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•"/>
        <a:defRPr sz="24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lvl="3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–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lvl="4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lvl="5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971800" lvl="6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3429000" lvl="7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3886200" lvl="8" indent="-228600" algn="l" defTabSz="9144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20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8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457200" lvl="1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2pPr>
      <a:lvl3pPr marL="914400" lvl="2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3pPr>
      <a:lvl4pPr marL="1371600" lvl="3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4pPr>
      <a:lvl5pPr marL="1828800" lvl="4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5pPr>
      <a:lvl6pPr marL="2286000" lvl="5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6pPr>
      <a:lvl7pPr marL="2743200" lvl="6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7pPr>
      <a:lvl8pPr marL="3200400" lvl="7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8pPr>
      <a:lvl9pPr marL="3657600" lvl="8" indent="0" algn="l" defTabSz="9144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b="0" i="0" u="none" kern="1200" baseline="0">
          <a:solidFill>
            <a:schemeClr val="tx1"/>
          </a:solidFill>
          <a:latin typeface="Arial" panose="020B0604020202020204" pitchFamily="34" charset="0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12192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12192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12192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12192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391052" y="4372168"/>
            <a:ext cx="8683348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732260"/>
            <a:ext cx="85344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00" y="6172200"/>
            <a:ext cx="3352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91CF9CB7-831C-4E79-9B25-85EFFA48F11F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t>11/28/2025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9599" y="6172200"/>
            <a:ext cx="44704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080000" y="6172200"/>
            <a:ext cx="2438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3BC93E3B-233E-4A6A-994D-7BF2731AB9B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45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anose="02040502050405020303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9001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33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625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anose="02040502050405020303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77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</p:sldLayoutIdLst>
  <p:txStyles>
    <p:titleStyle>
      <a:lvl1pPr algn="ctr" defTabSz="609600" rtl="0" eaLnBrk="1" latinLnBrk="0" hangingPunct="1">
        <a:spcBef>
          <a:spcPct val="0"/>
        </a:spcBef>
        <a:buNone/>
        <a:defRPr sz="293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2135" kern="1200">
          <a:solidFill>
            <a:schemeClr val="tx1"/>
          </a:solidFill>
          <a:latin typeface="+mn-lt"/>
          <a:ea typeface="+mn-ea"/>
          <a:cs typeface="+mn-cs"/>
        </a:defRPr>
      </a:lvl1pPr>
      <a:lvl2pPr marL="495300" indent="-1905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865" kern="1200">
          <a:solidFill>
            <a:schemeClr val="tx1"/>
          </a:solidFill>
          <a:latin typeface="+mn-lt"/>
          <a:ea typeface="+mn-ea"/>
          <a:cs typeface="+mn-cs"/>
        </a:defRPr>
      </a:lvl2pPr>
      <a:lvl3pPr marL="762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–"/>
        <a:defRPr sz="1335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»"/>
        <a:defRPr sz="1335" kern="1200">
          <a:solidFill>
            <a:schemeClr val="tx1"/>
          </a:solidFill>
          <a:latin typeface="+mn-lt"/>
          <a:ea typeface="+mn-ea"/>
          <a:cs typeface="+mn-cs"/>
        </a:defRPr>
      </a:lvl5pPr>
      <a:lvl6pPr marL="16764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6pPr>
      <a:lvl7pPr marL="19812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8pPr>
      <a:lvl9pPr marL="2590800" indent="-152400" algn="l" defTabSz="609600" rtl="0" eaLnBrk="1" latinLnBrk="0" hangingPunct="1">
        <a:spcBef>
          <a:spcPct val="13000"/>
        </a:spcBef>
        <a:buFont typeface="Arial" panose="020B0604020202020204" pitchFamily="34" charset="0"/>
        <a:buChar char="•"/>
        <a:defRPr sz="133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6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400" algn="l" defTabSz="60960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10400" y="274320"/>
            <a:ext cx="10971200" cy="1143000"/>
          </a:xfrm>
          <a:prstGeom prst="rect">
            <a:avLst/>
          </a:prstGeom>
        </p:spPr>
        <p:txBody>
          <a:bodyPr lIns="114120" tIns="57240" rIns="114120" bIns="57240" anchor="ctr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5500" b="0" strike="noStrike" spc="-1">
                <a:solidFill>
                  <a:srgbClr val="000000"/>
                </a:solidFill>
                <a:latin typeface="Arial"/>
              </a:rPr>
              <a:t>Click to edit the title text format</a:t>
            </a:r>
          </a:p>
        </p:txBody>
      </p:sp>
      <p:sp>
        <p:nvSpPr>
          <p:cNvPr id="6" name="PlaceHolder 2"/>
          <p:cNvSpPr>
            <a:spLocks noGrp="1"/>
          </p:cNvSpPr>
          <p:nvPr>
            <p:ph type="body"/>
          </p:nvPr>
        </p:nvSpPr>
        <p:spPr>
          <a:xfrm>
            <a:off x="610400" y="1600200"/>
            <a:ext cx="10971200" cy="4525920"/>
          </a:xfrm>
          <a:prstGeom prst="rect">
            <a:avLst/>
          </a:prstGeom>
        </p:spPr>
        <p:txBody>
          <a:bodyPr lIns="114120" tIns="57240" rIns="114120" bIns="57240">
            <a:normAutofit fontScale="81000"/>
          </a:bodyPr>
          <a:lstStyle/>
          <a:p>
            <a:pPr marL="426960" indent="-42696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Click to edit the outline text format</a:t>
            </a:r>
          </a:p>
          <a:p>
            <a:pPr marL="927000" lvl="1" indent="-35568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Second Outline Level</a:t>
            </a:r>
          </a:p>
          <a:p>
            <a:pPr marL="1427040" lvl="2" indent="-284040">
              <a:spcBef>
                <a:spcPts val="998"/>
              </a:spcBef>
              <a:buClr>
                <a:srgbClr val="000000"/>
              </a:buClr>
              <a:buFont typeface="Arial"/>
              <a:buChar char="•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Third Outline Level</a:t>
            </a:r>
          </a:p>
          <a:p>
            <a:pPr marL="1998360" lvl="3" indent="-284040">
              <a:spcBef>
                <a:spcPts val="998"/>
              </a:spcBef>
              <a:buClr>
                <a:srgbClr val="000000"/>
              </a:buClr>
              <a:buFont typeface="Arial"/>
              <a:buChar char="–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Fourth Outline Level</a:t>
            </a:r>
          </a:p>
          <a:p>
            <a:pPr marL="2570040" lvl="4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Fifth Outline Level</a:t>
            </a:r>
          </a:p>
          <a:p>
            <a:pPr marL="2570040" lvl="5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Sixth Outline Level</a:t>
            </a:r>
          </a:p>
          <a:p>
            <a:pPr marL="2570040" lvl="6" indent="-284040">
              <a:spcBef>
                <a:spcPts val="998"/>
              </a:spcBef>
              <a:buClr>
                <a:srgbClr val="000000"/>
              </a:buClr>
              <a:buFont typeface="Arial"/>
              <a:buChar char="»"/>
              <a:tabLst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r>
              <a:rPr lang="en-US" sz="4000" b="0" strike="noStrike" spc="-1">
                <a:solidFill>
                  <a:srgbClr val="000000"/>
                </a:solidFill>
                <a:latin typeface="Arial"/>
              </a:rPr>
              <a:t>Seventh Outline Level</a:t>
            </a:r>
          </a:p>
        </p:txBody>
      </p:sp>
      <p:sp>
        <p:nvSpPr>
          <p:cNvPr id="2" name="PlaceHolder 3"/>
          <p:cNvSpPr>
            <a:spLocks noGrp="1"/>
          </p:cNvSpPr>
          <p:nvPr>
            <p:ph type="dt"/>
          </p:nvPr>
        </p:nvSpPr>
        <p:spPr>
          <a:xfrm>
            <a:off x="610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ftr"/>
          </p:nvPr>
        </p:nvSpPr>
        <p:spPr>
          <a:xfrm>
            <a:off x="4166400" y="6244920"/>
            <a:ext cx="3859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endParaRPr lang="en-US" spc="-1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sldNum"/>
          </p:nvPr>
        </p:nvSpPr>
        <p:spPr>
          <a:xfrm>
            <a:off x="8738400" y="6244920"/>
            <a:ext cx="2843200" cy="476280"/>
          </a:xfrm>
          <a:prstGeom prst="rect">
            <a:avLst/>
          </a:prstGeom>
        </p:spPr>
        <p:txBody>
          <a:bodyPr lIns="114120" tIns="57240" rIns="114120" bIns="57240">
            <a:noAutofit/>
          </a:bodyPr>
          <a:lstStyle/>
          <a:p>
            <a:pPr algn="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</a:pPr>
            <a:fld id="{1532423D-8F40-4A11-B2B7-1CB7E857C82D}" type="slidenum">
              <a:rPr lang="en-US" sz="1700" spc="-1" smtClean="0">
                <a:solidFill>
                  <a:srgbClr val="000000"/>
                </a:solidFill>
              </a:rPr>
              <a:pPr algn="r">
                <a:tabLst>
                  <a:tab pos="0" algn="l"/>
                  <a:tab pos="914400" algn="l"/>
                  <a:tab pos="1828800" algn="l"/>
                  <a:tab pos="2743200" algn="l"/>
                  <a:tab pos="3657600" algn="l"/>
                  <a:tab pos="4572000" algn="l"/>
                  <a:tab pos="5486400" algn="l"/>
                  <a:tab pos="6400800" algn="l"/>
                  <a:tab pos="7315200" algn="l"/>
                  <a:tab pos="8229600" algn="l"/>
                  <a:tab pos="9144000" algn="l"/>
                  <a:tab pos="10058400" algn="l"/>
                </a:tabLst>
              </a:pPr>
              <a:t>‹#›</a:t>
            </a:fld>
            <a:endParaRPr lang="en-US" sz="1700" spc="-1">
              <a:solidFill>
                <a:srgbClr val="000000"/>
              </a:solidFill>
              <a:latin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515948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  <p:sldLayoutId id="2147483709" r:id="rId12"/>
  </p:sldLayoutIdLst>
  <p:txStyles>
    <p:titleStyle>
      <a:lvl1pPr algn="ctr">
        <a:tabLst>
          <a:tab pos="0" algn="l"/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titleStyle>
    <p:bodyStyle>
      <a:lvl1pPr marL="426960" indent="-426960">
        <a:spcBef>
          <a:spcPts val="998"/>
        </a:spcBef>
        <a:buClr>
          <a:srgbClr val="000000"/>
        </a:buClr>
        <a:buFont typeface="Arial"/>
        <a:buChar char="•"/>
        <a:tabLst>
          <a:tab pos="914400" algn="l"/>
          <a:tab pos="1828800" algn="l"/>
          <a:tab pos="2743200" algn="l"/>
          <a:tab pos="3657600" algn="l"/>
          <a:tab pos="4572000" algn="l"/>
          <a:tab pos="5486400" algn="l"/>
          <a:tab pos="6400800" algn="l"/>
          <a:tab pos="7315200" algn="l"/>
          <a:tab pos="8229600" algn="l"/>
          <a:tab pos="9144000" algn="l"/>
          <a:tab pos="10058400" algn="l"/>
        </a:tabLst>
        <a:defRPr/>
      </a:lvl1pPr>
    </p:bodyStyle>
    <p:otherStyle/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723146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2000">
        <p:random/>
      </p:transition>
    </mc:Choice>
    <mc:Fallback xmlns="">
      <p:transition spd="slow" advClick="0" advTm="2000">
        <p:random/>
      </p:transition>
    </mc:Fallback>
  </mc:AlternateContent>
  <p:txStyles>
    <p:titleStyle>
      <a:lvl1pPr algn="l" defTabSz="822960" rtl="0" eaLnBrk="1" latinLnBrk="0" hangingPunct="1">
        <a:lnSpc>
          <a:spcPct val="90000"/>
        </a:lnSpc>
        <a:spcBef>
          <a:spcPct val="0"/>
        </a:spcBef>
        <a:buNone/>
        <a:defRPr sz="396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822960" rtl="0" eaLnBrk="1" latinLnBrk="0" hangingPunct="1">
        <a:lnSpc>
          <a:spcPct val="90000"/>
        </a:lnSpc>
        <a:spcBef>
          <a:spcPts val="900"/>
        </a:spcBef>
        <a:buFont typeface="Arial" panose="020B0604020202020204" pitchFamily="34" charset="0"/>
        <a:buChar char="•"/>
        <a:defRPr sz="2520" kern="1200">
          <a:solidFill>
            <a:schemeClr val="tx1"/>
          </a:solidFill>
          <a:latin typeface="+mn-lt"/>
          <a:ea typeface="+mn-ea"/>
          <a:cs typeface="+mn-cs"/>
        </a:defRPr>
      </a:lvl1pPr>
      <a:lvl2pPr marL="6172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2160" kern="1200">
          <a:solidFill>
            <a:schemeClr val="tx1"/>
          </a:solidFill>
          <a:latin typeface="+mn-lt"/>
          <a:ea typeface="+mn-ea"/>
          <a:cs typeface="+mn-cs"/>
        </a:defRPr>
      </a:lvl2pPr>
      <a:lvl3pPr marL="10287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1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85166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26314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67462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308610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497580" indent="-205740" algn="l" defTabSz="822960" rtl="0" eaLnBrk="1" latinLnBrk="0" hangingPunct="1">
        <a:lnSpc>
          <a:spcPct val="90000"/>
        </a:lnSpc>
        <a:spcBef>
          <a:spcPts val="450"/>
        </a:spcBef>
        <a:buFont typeface="Arial" panose="020B0604020202020204" pitchFamily="34" charset="0"/>
        <a:buChar char="•"/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1pPr>
      <a:lvl2pPr marL="4114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2pPr>
      <a:lvl3pPr marL="8229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4pPr>
      <a:lvl5pPr marL="164592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5pPr>
      <a:lvl6pPr marL="205740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6pPr>
      <a:lvl7pPr marL="246888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7pPr>
      <a:lvl8pPr marL="288036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8pPr>
      <a:lvl9pPr marL="3291840" algn="l" defTabSz="822960" rtl="0" eaLnBrk="1" latinLnBrk="0" hangingPunct="1">
        <a:defRPr sz="162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1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t>11/28/2025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8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8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6030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</p:sldLayoutIdLst>
  <p:txStyles>
    <p:titleStyle>
      <a:lvl1pPr algn="ctr" defTabSz="548640" rtl="0" eaLnBrk="1" latinLnBrk="0" hangingPunct="1">
        <a:spcBef>
          <a:spcPct val="0"/>
        </a:spcBef>
        <a:buNone/>
        <a:defRPr sz="26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05740" indent="-20574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920" kern="1200">
          <a:solidFill>
            <a:schemeClr val="tx1"/>
          </a:solidFill>
          <a:latin typeface="+mn-lt"/>
          <a:ea typeface="+mn-ea"/>
          <a:cs typeface="+mn-cs"/>
        </a:defRPr>
      </a:lvl1pPr>
      <a:lvl2pPr marL="445770" indent="-17145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68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440" kern="1200">
          <a:solidFill>
            <a:schemeClr val="tx1"/>
          </a:solidFill>
          <a:latin typeface="+mn-lt"/>
          <a:ea typeface="+mn-ea"/>
          <a:cs typeface="+mn-cs"/>
        </a:defRPr>
      </a:lvl3pPr>
      <a:lvl4pPr marL="9601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–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3444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»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0876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78308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37160" algn="l" defTabSz="548640" rtl="0" eaLnBrk="1" latinLnBrk="0" hangingPunct="1">
        <a:spcBef>
          <a:spcPct val="200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1pPr>
      <a:lvl2pPr marL="2743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2pPr>
      <a:lvl3pPr marL="5486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3pPr>
      <a:lvl4pPr marL="8229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4pPr>
      <a:lvl5pPr marL="109728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6pPr>
      <a:lvl7pPr marL="164592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7pPr>
      <a:lvl8pPr marL="192024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8pPr>
      <a:lvl9pPr marL="2194560" algn="l" defTabSz="548640" rtl="0" eaLnBrk="1" latinLnBrk="0" hangingPunct="1">
        <a:defRPr sz="10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6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30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0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35.xml"/><Relationship Id="rId7" Type="http://schemas.openxmlformats.org/officeDocument/2006/relationships/image" Target="../media/image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7.gif"/><Relationship Id="rId5" Type="http://schemas.openxmlformats.org/officeDocument/2006/relationships/image" Target="../media/image6.gif"/><Relationship Id="rId10" Type="http://schemas.openxmlformats.org/officeDocument/2006/relationships/image" Target="../media/image11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EO KHOI DONG">
            <a:hlinkClick r:id="" action="ppaction://media"/>
            <a:extLst>
              <a:ext uri="{FF2B5EF4-FFF2-40B4-BE49-F238E27FC236}">
                <a16:creationId xmlns:a16="http://schemas.microsoft.com/office/drawing/2014/main" id="{6A12647A-8D55-4081-B1CD-E322414CD17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5932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8839200" y="2966168"/>
            <a:ext cx="3352800" cy="3891832"/>
          </a:xfrm>
          <a:prstGeom prst="rect">
            <a:avLst/>
          </a:prstGeom>
        </p:spPr>
      </p:pic>
      <p:pic>
        <p:nvPicPr>
          <p:cNvPr id="2" name="Picture 6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0" y="3290871"/>
            <a:ext cx="3733800" cy="3534473"/>
          </a:xfrm>
          <a:prstGeom prst="rect">
            <a:avLst/>
          </a:prstGeom>
        </p:spPr>
      </p:pic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1219200" y="228601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Nghe </a:t>
            </a:r>
            <a:r>
              <a:rPr lang="en-US" sz="5400" b="1" spc="-1" dirty="0" err="1">
                <a:solidFill>
                  <a:srgbClr val="C00000"/>
                </a:solidFill>
                <a:latin typeface="Cambria"/>
              </a:rPr>
              <a:t>nhạc</a:t>
            </a: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: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52008C8-4733-AE86-EF33-5A524016DA58}"/>
              </a:ext>
            </a:extLst>
          </p:cNvPr>
          <p:cNvSpPr/>
          <p:nvPr/>
        </p:nvSpPr>
        <p:spPr>
          <a:xfrm>
            <a:off x="1040442" y="1441076"/>
            <a:ext cx="10541971" cy="20128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ĐI HỌC</a:t>
            </a:r>
            <a:endParaRPr lang="en-US" sz="432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8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82296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Minh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Châu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Bùi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400" b="1" dirty="0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A7EA52">
                    <a:lumMod val="50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defTabSz="82296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sz="3600" b="1" dirty="0">
              <a:solidFill>
                <a:srgbClr val="A7EA52">
                  <a:lumMod val="50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72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-423" y="76200"/>
            <a:ext cx="12236027" cy="6509173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867025" y="2881630"/>
            <a:ext cx="7523480" cy="768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vi-VN" altLang="en-US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vi-VN" altLang="en-US" sz="44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DỤNG SÁNG TẠO</a:t>
            </a:r>
            <a:endParaRPr kumimoji="0" lang="vi-VN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027" name="Picture 3" descr="C:\Users\Administrator\Desktop\z2577138619550_26fc373cf1c0551cf8f2d8fdf957b06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250" y="2559050"/>
            <a:ext cx="2288540" cy="2001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1B2B1CA-C9B5-0BB1-2597-4A44A57C9C2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9423" y="158262"/>
            <a:ext cx="11166231" cy="63568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7412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76523" cy="6600190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4090670" y="1548130"/>
            <a:ext cx="7741285" cy="1013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644660" y="2540060"/>
            <a:ext cx="520780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72000" algn="l"/>
              </a:tabLst>
              <a:defRPr/>
            </a:pP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chức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vi-VN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72000" algn="l"/>
              </a:tabLst>
              <a:defRPr/>
            </a:pP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Vận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dụng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sáng</a:t>
            </a:r>
            <a:r>
              <a:rPr kumimoji="0" lang="vi-VN" alt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tạo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4000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510"/>
            <a:ext cx="12192635" cy="6774180"/>
          </a:xfrm>
          <a:prstGeom prst="rect">
            <a:avLst/>
          </a:prstGeom>
        </p:spPr>
      </p:pic>
      <p:grpSp>
        <p:nvGrpSpPr>
          <p:cNvPr id="10255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rebuchet MS"/>
                  <a:ea typeface="+mn-ea"/>
                  <a:cs typeface="+mn-cs"/>
                </a:endParaRPr>
              </a:p>
            </p:txBody>
          </p:sp>
        </p:grpSp>
      </p:grpSp>
      <p:sp>
        <p:nvSpPr>
          <p:cNvPr id="11444" name="Freeform 180"/>
          <p:cNvSpPr/>
          <p:nvPr/>
        </p:nvSpPr>
        <p:spPr bwMode="auto">
          <a:xfrm>
            <a:off x="3362960" y="2163445"/>
            <a:ext cx="185738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268" name="Freeform 4"/>
          <p:cNvSpPr/>
          <p:nvPr/>
        </p:nvSpPr>
        <p:spPr bwMode="auto">
          <a:xfrm>
            <a:off x="8260398" y="1662430"/>
            <a:ext cx="185737" cy="188913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grpSp>
        <p:nvGrpSpPr>
          <p:cNvPr id="11269" name="Group 5"/>
          <p:cNvGrpSpPr/>
          <p:nvPr/>
        </p:nvGrpSpPr>
        <p:grpSpPr bwMode="auto">
          <a:xfrm>
            <a:off x="5593080" y="1292543"/>
            <a:ext cx="195263" cy="369887"/>
            <a:chOff x="3890" y="144"/>
            <a:chExt cx="232" cy="441"/>
          </a:xfrm>
        </p:grpSpPr>
        <p:sp>
          <p:nvSpPr>
            <p:cNvPr id="1040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0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0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1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grpSp>
        <p:nvGrpSpPr>
          <p:cNvPr id="11276" name="Group 12"/>
          <p:cNvGrpSpPr/>
          <p:nvPr/>
        </p:nvGrpSpPr>
        <p:grpSpPr bwMode="auto">
          <a:xfrm>
            <a:off x="3167380" y="4350385"/>
            <a:ext cx="260350" cy="347663"/>
            <a:chOff x="2832" y="663"/>
            <a:chExt cx="310" cy="415"/>
          </a:xfrm>
        </p:grpSpPr>
        <p:sp>
          <p:nvSpPr>
            <p:cNvPr id="10403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04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05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  <p:sp>
          <p:nvSpPr>
            <p:cNvPr id="10406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rebuchet MS"/>
                <a:ea typeface="+mn-ea"/>
                <a:cs typeface="+mn-cs"/>
              </a:endParaRPr>
            </a:p>
          </p:txBody>
        </p:sp>
      </p:grpSp>
      <p:sp>
        <p:nvSpPr>
          <p:cNvPr id="11283" name="Freeform 19"/>
          <p:cNvSpPr/>
          <p:nvPr/>
        </p:nvSpPr>
        <p:spPr bwMode="auto">
          <a:xfrm>
            <a:off x="7808595" y="4334510"/>
            <a:ext cx="250825" cy="333375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Rectangles 2"/>
          <p:cNvSpPr/>
          <p:nvPr/>
        </p:nvSpPr>
        <p:spPr>
          <a:xfrm>
            <a:off x="4054475" y="2012315"/>
            <a:ext cx="3519170" cy="768350"/>
          </a:xfrm>
          <a:prstGeom prst="rect">
            <a:avLst/>
          </a:prstGeom>
          <a:noFill/>
          <a:ln>
            <a:noFill/>
          </a:ln>
        </p:spPr>
        <p:txBody>
          <a:bodyPr wrap="non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>
                <a:ln w="13462">
                  <a:solidFill>
                    <a:prstClr val="white"/>
                  </a:solidFill>
                  <a:prstDash val="solid"/>
                </a:ln>
                <a:solidFill>
                  <a:prstClr val="black">
                    <a:lumMod val="85000"/>
                    <a:lumOff val="15000"/>
                  </a:prstClr>
                </a:solidFill>
                <a:effectLst>
                  <a:outerShdw dist="38100" dir="2700000" algn="bl" rotWithShape="0">
                    <a:srgbClr val="FF8021"/>
                  </a:outerShdw>
                </a:effectLst>
                <a:uLnTx/>
                <a:uFillTx/>
                <a:latin typeface="Times New Roman" panose="02020603050405020304" pitchFamily="18" charset="0"/>
                <a:ea typeface="方正姚体" panose="02010601030101010101" pitchFamily="2" charset="-122"/>
                <a:cs typeface="Times New Roman" panose="02020603050405020304" pitchFamily="18" charset="0"/>
              </a:rPr>
              <a:t>KHỞI ĐỘNG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091180" y="3022600"/>
            <a:ext cx="4968240" cy="5835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“ Luyện thanh cùng bạn cá”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14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4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4.50867E-6 L -0.00643 -0.0760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" y="-3815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126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42" dur="300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126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58" dur="500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127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74" dur="200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128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28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44" grpId="0" bldLvl="0" animBg="1"/>
      <p:bldP spid="11444" grpId="1" bldLvl="0" animBg="1"/>
      <p:bldP spid="11444" grpId="2" bldLvl="0" animBg="1"/>
      <p:bldP spid="11268" grpId="0" bldLvl="0" animBg="1"/>
      <p:bldP spid="11268" grpId="1" bldLvl="0" animBg="1"/>
      <p:bldP spid="11268" grpId="2" bldLvl="0" animBg="1"/>
      <p:bldP spid="11283" grpId="0" bldLvl="0" animBg="1"/>
      <p:bldP spid="11283" grpId="1" bldLvl="0" animBg="1"/>
      <p:bldP spid="11283" grpId="2" bldLvl="0" animBg="1"/>
      <p:bldP spid="3" grpId="0"/>
      <p:bldP spid="3" grpId="1"/>
      <p:bldP spid="7" grpId="0"/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34"/>
          <p:cNvGrpSpPr/>
          <p:nvPr/>
        </p:nvGrpSpPr>
        <p:grpSpPr bwMode="auto">
          <a:xfrm>
            <a:off x="-155575" y="5814695"/>
            <a:ext cx="12489180" cy="1066800"/>
            <a:chOff x="0" y="4003"/>
            <a:chExt cx="5511" cy="317"/>
          </a:xfrm>
        </p:grpSpPr>
        <p:sp>
          <p:nvSpPr>
            <p:cNvPr id="10264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5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266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10267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37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5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6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7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8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79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0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1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2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3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4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5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6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7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8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89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0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1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2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3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4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5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6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7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8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99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0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1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402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8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10337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8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9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0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1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2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3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4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5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6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7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8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49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0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1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2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3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4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5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6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7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8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59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0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1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2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3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4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5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6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7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8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69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69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10304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5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6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7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8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9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0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1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2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3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4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5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6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7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8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19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0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1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2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3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4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5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6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7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8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29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0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1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2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3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4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5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36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10270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10271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2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3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4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5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6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7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8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79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0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1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2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3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4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5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6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7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8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89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0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1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2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3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4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5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6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7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8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299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0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1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2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0303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</p:grpSp>
      </p:grpSp>
      <p:pic>
        <p:nvPicPr>
          <p:cNvPr id="11" name="KHỞI ĐỘNG GIỌNG VỚI BÀI HÁT HÒA CA BIỂN KHƠI - LÀ LA LÁ VTV7.mp4">
            <a:hlinkClick r:id="" action="ppaction://media"/>
          </p:cNvPr>
          <p:cNvPicPr>
            <a:picLocks noGrp="1" noChangeAspect="1"/>
          </p:cNvPicPr>
          <p:nvPr>
            <p:ph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29565" y="191135"/>
            <a:ext cx="11575415" cy="535770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1976523" cy="6600190"/>
          </a:xfrm>
          <a:prstGeom prst="rect">
            <a:avLst/>
          </a:prstGeom>
        </p:spPr>
      </p:pic>
      <p:sp>
        <p:nvSpPr>
          <p:cNvPr id="21" name="标题 1"/>
          <p:cNvSpPr txBox="1"/>
          <p:nvPr/>
        </p:nvSpPr>
        <p:spPr>
          <a:xfrm>
            <a:off x="4090670" y="1548130"/>
            <a:ext cx="7741285" cy="101346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ysClr val="windowText" lastClr="000000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 w="18000">
                <a:solidFill>
                  <a:srgbClr val="000099"/>
                </a:solidFill>
                <a:prstDash val="solid"/>
                <a:miter lim="800000"/>
              </a:ln>
              <a:solidFill>
                <a:srgbClr val="000099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Tiết</a:t>
            </a:r>
            <a:r>
              <a:rPr kumimoji="0" lang="en-US" sz="4000" b="1" i="0" u="none" strike="noStrike" kern="1200" cap="none" spc="0" normalizeH="0" baseline="0" noProof="0" dirty="0">
                <a:ln w="18000">
                  <a:solidFill>
                    <a:srgbClr val="000099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 12</a:t>
            </a:r>
          </a:p>
        </p:txBody>
      </p:sp>
      <p:sp>
        <p:nvSpPr>
          <p:cNvPr id="23" name="Rectangle 5"/>
          <p:cNvSpPr>
            <a:spLocks noChangeArrowheads="1"/>
          </p:cNvSpPr>
          <p:nvPr/>
        </p:nvSpPr>
        <p:spPr bwMode="auto">
          <a:xfrm>
            <a:off x="5644660" y="2540060"/>
            <a:ext cx="5207807" cy="1569660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72000" algn="l"/>
              </a:tabLst>
              <a:defRPr/>
            </a:pPr>
            <a:r>
              <a:rPr kumimoji="0" lang="vi-VN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Tổ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chức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hoạt</a:t>
            </a:r>
            <a:r>
              <a:rPr kumimoji="0" lang="vi-VN" altLang="en-US" sz="3200" b="1" i="0" u="none" strike="noStrike" kern="1200" cap="none" spc="0" normalizeH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 </a:t>
            </a:r>
            <a:r>
              <a:rPr kumimoji="0" lang="vi-VN" altLang="en-US" sz="3200" b="1" i="0" u="none" strike="noStrike" kern="1200" cap="none" spc="0" normalizeH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+mn-cs"/>
              </a:rPr>
              <a:t>động</a:t>
            </a:r>
            <a:endParaRPr kumimoji="0" lang="vi-VN" altLang="en-US" sz="3200" b="1" i="0" u="none" strike="noStrike" kern="1200" cap="none" spc="0" normalizeH="0" noProof="0" dirty="0">
              <a:ln>
                <a:noFill/>
              </a:ln>
              <a:solidFill>
                <a:srgbClr val="000099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>
                <a:tab pos="4572000" algn="l"/>
              </a:tabLst>
              <a:defRPr/>
            </a:pPr>
            <a:r>
              <a:rPr lang="vi-VN" altLang="en-US" sz="3200" b="1" noProof="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Vận</a:t>
            </a:r>
            <a:r>
              <a:rPr lang="vi-VN" altLang="en-US" sz="3200" b="1" noProof="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noProof="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dụng</a:t>
            </a:r>
            <a:r>
              <a:rPr lang="vi-VN" altLang="en-US" sz="3200" b="1" noProof="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noProof="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sáng</a:t>
            </a:r>
            <a:r>
              <a:rPr lang="vi-VN" altLang="en-US" sz="3200" b="1" noProof="0" dirty="0">
                <a:solidFill>
                  <a:srgbClr val="000099"/>
                </a:solidFill>
                <a:latin typeface="Times New Roman" panose="02020603050405020304" pitchFamily="18" charset="0"/>
              </a:rPr>
              <a:t> </a:t>
            </a:r>
            <a:r>
              <a:rPr lang="vi-VN" altLang="en-US" sz="3200" b="1" noProof="0" dirty="0" err="1">
                <a:solidFill>
                  <a:srgbClr val="000099"/>
                </a:solidFill>
                <a:latin typeface="Times New Roman" panose="02020603050405020304" pitchFamily="18" charset="0"/>
              </a:rPr>
              <a:t>tạo</a:t>
            </a:r>
            <a:endParaRPr kumimoji="0" lang="en-US" alt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3" grpId="0"/>
      <p:bldP spid="23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4" name="Picture 11" descr="14"/>
          <p:cNvPicPr/>
          <p:nvPr/>
        </p:nvPicPr>
        <p:blipFill>
          <a:blip r:embed="rId4"/>
          <a:srcRect l="11783" t="3337" r="31020" b="8888"/>
          <a:stretch/>
        </p:blipFill>
        <p:spPr>
          <a:xfrm>
            <a:off x="609600" y="0"/>
            <a:ext cx="10972800" cy="6858000"/>
          </a:xfrm>
          <a:prstGeom prst="rect">
            <a:avLst/>
          </a:prstGeom>
          <a:ln w="0">
            <a:noFill/>
          </a:ln>
        </p:spPr>
      </p:pic>
      <p:sp>
        <p:nvSpPr>
          <p:cNvPr id="235" name="Rectangle 3"/>
          <p:cNvSpPr/>
          <p:nvPr/>
        </p:nvSpPr>
        <p:spPr>
          <a:xfrm>
            <a:off x="2286000" y="1066801"/>
            <a:ext cx="8610600" cy="73115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4000" b="1" spc="-1" dirty="0">
                <a:solidFill>
                  <a:srgbClr val="FF0000"/>
                </a:solidFill>
                <a:latin typeface="Cambria"/>
                <a:ea typeface="Times New Roman"/>
              </a:rPr>
              <a:t>HÁT KẾT HỢP GÕ ĐỆM </a:t>
            </a:r>
            <a:endParaRPr lang="en-US" sz="4000" spc="-1" dirty="0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Rectangle 4"/>
          <p:cNvSpPr/>
          <p:nvPr/>
        </p:nvSpPr>
        <p:spPr>
          <a:xfrm>
            <a:off x="9552000" y="3716280"/>
            <a:ext cx="1209600" cy="628560"/>
          </a:xfrm>
          <a:prstGeom prst="rect">
            <a:avLst/>
          </a:prstGeom>
          <a:solidFill>
            <a:srgbClr val="FFFFFF"/>
          </a:solidFill>
          <a:ln w="12600">
            <a:solidFill>
              <a:srgbClr val="FFFFFF"/>
            </a:solidFill>
            <a:miter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</p:sp>
      <p:pic>
        <p:nvPicPr>
          <p:cNvPr id="238" name="Picture 8" descr="000o"/>
          <p:cNvPicPr/>
          <p:nvPr/>
        </p:nvPicPr>
        <p:blipFill>
          <a:blip r:embed="rId5"/>
          <a:stretch/>
        </p:blipFill>
        <p:spPr>
          <a:xfrm>
            <a:off x="570000" y="-4680"/>
            <a:ext cx="11012400" cy="101520"/>
          </a:xfrm>
          <a:prstGeom prst="rect">
            <a:avLst/>
          </a:prstGeom>
          <a:ln w="0">
            <a:noFill/>
          </a:ln>
        </p:spPr>
      </p:pic>
      <p:pic>
        <p:nvPicPr>
          <p:cNvPr id="239" name="Picture 9" descr="000o"/>
          <p:cNvPicPr/>
          <p:nvPr/>
        </p:nvPicPr>
        <p:blipFill>
          <a:blip r:embed="rId5"/>
          <a:stretch/>
        </p:blipFill>
        <p:spPr>
          <a:xfrm>
            <a:off x="570000" y="6753240"/>
            <a:ext cx="10994760" cy="101520"/>
          </a:xfrm>
          <a:prstGeom prst="rect">
            <a:avLst/>
          </a:prstGeom>
          <a:ln w="0">
            <a:noFill/>
          </a:ln>
        </p:spPr>
      </p:pic>
      <p:pic>
        <p:nvPicPr>
          <p:cNvPr id="240" name="Picture 10" descr="000o"/>
          <p:cNvPicPr/>
          <p:nvPr/>
        </p:nvPicPr>
        <p:blipFill>
          <a:blip r:embed="rId5"/>
          <a:stretch/>
        </p:blipFill>
        <p:spPr>
          <a:xfrm rot="16200000">
            <a:off x="-272148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1" name="Picture 11" descr="000o"/>
          <p:cNvPicPr/>
          <p:nvPr/>
        </p:nvPicPr>
        <p:blipFill>
          <a:blip r:embed="rId5"/>
          <a:stretch/>
        </p:blipFill>
        <p:spPr>
          <a:xfrm rot="16200000">
            <a:off x="8166720" y="3378600"/>
            <a:ext cx="6707160" cy="123840"/>
          </a:xfrm>
          <a:prstGeom prst="rect">
            <a:avLst/>
          </a:prstGeom>
          <a:ln w="0">
            <a:noFill/>
          </a:ln>
        </p:spPr>
      </p:pic>
      <p:pic>
        <p:nvPicPr>
          <p:cNvPr id="243" name="Picture 19" descr="THƯ VIỆN ẢNH: ẢNH ĐỘNG NGÔI SAO"/>
          <p:cNvPicPr/>
          <p:nvPr/>
        </p:nvPicPr>
        <p:blipFill>
          <a:blip r:embed="rId6"/>
          <a:stretch/>
        </p:blipFill>
        <p:spPr>
          <a:xfrm>
            <a:off x="1454705" y="876656"/>
            <a:ext cx="1224000" cy="1029960"/>
          </a:xfrm>
          <a:prstGeom prst="rect">
            <a:avLst/>
          </a:prstGeom>
          <a:ln w="0">
            <a:noFill/>
          </a:ln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8C639EB-747E-870B-4045-F936D495ECC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763038" y="2017191"/>
            <a:ext cx="8904962" cy="1468126"/>
          </a:xfrm>
          <a:prstGeom prst="rect">
            <a:avLst/>
          </a:prstGeom>
        </p:spPr>
      </p:pic>
      <p:sp>
        <p:nvSpPr>
          <p:cNvPr id="8" name="Rectangle 3">
            <a:extLst>
              <a:ext uri="{FF2B5EF4-FFF2-40B4-BE49-F238E27FC236}">
                <a16:creationId xmlns:a16="http://schemas.microsoft.com/office/drawing/2014/main" id="{4974525D-AEED-0E89-BF05-27D802A11813}"/>
              </a:ext>
            </a:extLst>
          </p:cNvPr>
          <p:cNvSpPr/>
          <p:nvPr/>
        </p:nvSpPr>
        <p:spPr>
          <a:xfrm>
            <a:off x="3581400" y="3273630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nở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" name="hinh tat mo nhac" descr="A picture containing text&#10;&#10;Description automatically generated">
            <a:extLst>
              <a:ext uri="{FF2B5EF4-FFF2-40B4-BE49-F238E27FC236}">
                <a16:creationId xmlns:a16="http://schemas.microsoft.com/office/drawing/2014/main" id="{E0F0B442-3B48-4D83-EA06-BA26AD57DC8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5546" y="3653315"/>
            <a:ext cx="8729345" cy="4265930"/>
          </a:xfrm>
          <a:prstGeom prst="rect">
            <a:avLst/>
          </a:prstGeom>
        </p:spPr>
      </p:pic>
      <p:pic>
        <p:nvPicPr>
          <p:cNvPr id="6" name="c1">
            <a:hlinkClick r:id="" action="ppaction://media"/>
            <a:extLst>
              <a:ext uri="{FF2B5EF4-FFF2-40B4-BE49-F238E27FC236}">
                <a16:creationId xmlns:a16="http://schemas.microsoft.com/office/drawing/2014/main" id="{BF0614F0-852F-AAD7-C6FC-B268F73600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906000" y="1686875"/>
            <a:ext cx="609600" cy="609600"/>
          </a:xfrm>
          <a:prstGeom prst="rect">
            <a:avLst/>
          </a:prstGeom>
        </p:spPr>
      </p:pic>
      <p:pic>
        <p:nvPicPr>
          <p:cNvPr id="2" name="Content Placeholder 3" descr="mặt phách">
            <a:extLst>
              <a:ext uri="{FF2B5EF4-FFF2-40B4-BE49-F238E27FC236}">
                <a16:creationId xmlns:a16="http://schemas.microsoft.com/office/drawing/2014/main" id="{50B8F255-E23F-729A-CE96-06607F25A911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431316" y="3816605"/>
            <a:ext cx="738505" cy="565785"/>
          </a:xfrm>
          <a:prstGeom prst="rect">
            <a:avLst/>
          </a:prstGeom>
        </p:spPr>
      </p:pic>
      <p:pic>
        <p:nvPicPr>
          <p:cNvPr id="4" name="Content Placeholder 3" descr="mặt phách">
            <a:extLst>
              <a:ext uri="{FF2B5EF4-FFF2-40B4-BE49-F238E27FC236}">
                <a16:creationId xmlns:a16="http://schemas.microsoft.com/office/drawing/2014/main" id="{15DB08FB-413C-2516-B4D1-56A9C24A3FBD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702387" y="3800827"/>
            <a:ext cx="738505" cy="565785"/>
          </a:xfrm>
          <a:prstGeom prst="rect">
            <a:avLst/>
          </a:prstGeom>
        </p:spPr>
      </p:pic>
      <p:pic>
        <p:nvPicPr>
          <p:cNvPr id="7" name="Content Placeholder 3" descr="mặt phách">
            <a:extLst>
              <a:ext uri="{FF2B5EF4-FFF2-40B4-BE49-F238E27FC236}">
                <a16:creationId xmlns:a16="http://schemas.microsoft.com/office/drawing/2014/main" id="{F88189AB-91C6-3ECF-D9FE-E2515F88F46E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164086" y="3810439"/>
            <a:ext cx="738505" cy="565785"/>
          </a:xfrm>
          <a:prstGeom prst="rect">
            <a:avLst/>
          </a:prstGeom>
        </p:spPr>
      </p:pic>
      <p:pic>
        <p:nvPicPr>
          <p:cNvPr id="9" name="Content Placeholder 3" descr="mặt phách">
            <a:extLst>
              <a:ext uri="{FF2B5EF4-FFF2-40B4-BE49-F238E27FC236}">
                <a16:creationId xmlns:a16="http://schemas.microsoft.com/office/drawing/2014/main" id="{90B176A2-298A-2B53-BA2A-021EC19663B7}"/>
              </a:ext>
            </a:extLst>
          </p:cNvPr>
          <p:cNvPicPr>
            <a:picLocks noChangeAspect="1"/>
          </p:cNvPicPr>
          <p:nvPr/>
        </p:nvPicPr>
        <p:blipFill>
          <a:blip r:embed="rId10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74862" y="3810439"/>
            <a:ext cx="738505" cy="5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8128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92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145" y="3333284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475869" y="5619078"/>
            <a:ext cx="11240262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4210099" y="101434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8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KẾT HỢP ĐỘNG TÁC CƠ THỂ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609600" y="426911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62" y="342901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2336674" y="1476757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217677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6925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3037333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2095779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701613" y="2177416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pic>
        <p:nvPicPr>
          <p:cNvPr id="15" name="Picture 5">
            <a:extLst>
              <a:ext uri="{FF2B5EF4-FFF2-40B4-BE49-F238E27FC236}">
                <a16:creationId xmlns:a16="http://schemas.microsoft.com/office/drawing/2014/main" id="{582E125C-7FF6-D550-A5F3-2E9303E45834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4495931" y="1403347"/>
            <a:ext cx="1409359" cy="77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 descr="VoTay">
            <a:extLst>
              <a:ext uri="{FF2B5EF4-FFF2-40B4-BE49-F238E27FC236}">
                <a16:creationId xmlns:a16="http://schemas.microsoft.com/office/drawing/2014/main" id="{B13AF258-3965-AF6F-9C7C-C63740436AE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495912" y="1425470"/>
            <a:ext cx="865458" cy="802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" name="Hình ảnh 27">
            <a:extLst>
              <a:ext uri="{FF2B5EF4-FFF2-40B4-BE49-F238E27FC236}">
                <a16:creationId xmlns:a16="http://schemas.microsoft.com/office/drawing/2014/main" id="{73CE6A22-CDEB-FD74-C47E-D871A495AD7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77291" y="2456084"/>
            <a:ext cx="8904962" cy="1468126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:a16="http://schemas.microsoft.com/office/drawing/2014/main" id="{DE054B4F-4C17-B235-5411-E517E954DC13}"/>
              </a:ext>
            </a:extLst>
          </p:cNvPr>
          <p:cNvSpPr/>
          <p:nvPr/>
        </p:nvSpPr>
        <p:spPr>
          <a:xfrm>
            <a:off x="3266048" y="3924938"/>
            <a:ext cx="7876800" cy="42337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Vui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đến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trường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lòng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rộn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ràng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như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hoa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   </a:t>
            </a:r>
            <a:r>
              <a:rPr lang="en-US" sz="2000" spc="-1" dirty="0" err="1">
                <a:solidFill>
                  <a:srgbClr val="0070C0"/>
                </a:solidFill>
                <a:latin typeface="Times New Roman"/>
              </a:rPr>
              <a:t>nở</a:t>
            </a:r>
            <a:r>
              <a:rPr lang="en-US" sz="2000" spc="-1" dirty="0">
                <a:solidFill>
                  <a:srgbClr val="0070C0"/>
                </a:solidFill>
                <a:latin typeface="Times New Roman"/>
              </a:rPr>
              <a:t>.</a:t>
            </a:r>
          </a:p>
        </p:txBody>
      </p:sp>
      <p:pic>
        <p:nvPicPr>
          <p:cNvPr id="30" name="Picture 5">
            <a:extLst>
              <a:ext uri="{FF2B5EF4-FFF2-40B4-BE49-F238E27FC236}">
                <a16:creationId xmlns:a16="http://schemas.microsoft.com/office/drawing/2014/main" id="{1B6018DA-DED6-9895-E44C-0CFDBE6945E8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270633" y="4433493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" name="Picture 4" descr="VoTay">
            <a:extLst>
              <a:ext uri="{FF2B5EF4-FFF2-40B4-BE49-F238E27FC236}">
                <a16:creationId xmlns:a16="http://schemas.microsoft.com/office/drawing/2014/main" id="{F0067DDB-688A-A077-74E5-CF8FC6A6E38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66817" y="4433493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" name="Picture 5">
            <a:extLst>
              <a:ext uri="{FF2B5EF4-FFF2-40B4-BE49-F238E27FC236}">
                <a16:creationId xmlns:a16="http://schemas.microsoft.com/office/drawing/2014/main" id="{D10D3858-9AFE-DA8B-399C-1E31F368CF61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6032316" y="4457449"/>
            <a:ext cx="554672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" name="Picture 4" descr="VoTay">
            <a:extLst>
              <a:ext uri="{FF2B5EF4-FFF2-40B4-BE49-F238E27FC236}">
                <a16:creationId xmlns:a16="http://schemas.microsoft.com/office/drawing/2014/main" id="{A34DEB87-F52D-9F91-4E2A-9115138AF7BE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674477" y="4467110"/>
            <a:ext cx="417078" cy="386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4064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repl"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repl"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4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9250145" y="3333284"/>
            <a:ext cx="2654846" cy="4036259"/>
          </a:xfrm>
          <a:prstGeom prst="rect">
            <a:avLst/>
          </a:prstGeom>
        </p:spPr>
      </p:pic>
      <p:grpSp>
        <p:nvGrpSpPr>
          <p:cNvPr id="5" name="Group 34"/>
          <p:cNvGrpSpPr/>
          <p:nvPr/>
        </p:nvGrpSpPr>
        <p:grpSpPr bwMode="auto">
          <a:xfrm>
            <a:off x="-184638" y="5622417"/>
            <a:ext cx="12376637" cy="1235583"/>
            <a:chOff x="0" y="4003"/>
            <a:chExt cx="5511" cy="317"/>
          </a:xfrm>
        </p:grpSpPr>
        <p:sp>
          <p:nvSpPr>
            <p:cNvPr id="6" name="Freeform 35"/>
            <p:cNvSpPr/>
            <p:nvPr/>
          </p:nvSpPr>
          <p:spPr bwMode="auto">
            <a:xfrm>
              <a:off x="527" y="4003"/>
              <a:ext cx="301" cy="189"/>
            </a:xfrm>
            <a:custGeom>
              <a:avLst/>
              <a:gdLst>
                <a:gd name="T0" fmla="*/ 170 w 301"/>
                <a:gd name="T1" fmla="*/ 106 h 189"/>
                <a:gd name="T2" fmla="*/ 177 w 301"/>
                <a:gd name="T3" fmla="*/ 97 h 189"/>
                <a:gd name="T4" fmla="*/ 186 w 301"/>
                <a:gd name="T5" fmla="*/ 88 h 189"/>
                <a:gd name="T6" fmla="*/ 199 w 301"/>
                <a:gd name="T7" fmla="*/ 80 h 189"/>
                <a:gd name="T8" fmla="*/ 212 w 301"/>
                <a:gd name="T9" fmla="*/ 72 h 189"/>
                <a:gd name="T10" fmla="*/ 229 w 301"/>
                <a:gd name="T11" fmla="*/ 67 h 189"/>
                <a:gd name="T12" fmla="*/ 247 w 301"/>
                <a:gd name="T13" fmla="*/ 63 h 189"/>
                <a:gd name="T14" fmla="*/ 269 w 301"/>
                <a:gd name="T15" fmla="*/ 63 h 189"/>
                <a:gd name="T16" fmla="*/ 291 w 301"/>
                <a:gd name="T17" fmla="*/ 67 h 189"/>
                <a:gd name="T18" fmla="*/ 298 w 301"/>
                <a:gd name="T19" fmla="*/ 75 h 189"/>
                <a:gd name="T20" fmla="*/ 301 w 301"/>
                <a:gd name="T21" fmla="*/ 87 h 189"/>
                <a:gd name="T22" fmla="*/ 298 w 301"/>
                <a:gd name="T23" fmla="*/ 101 h 189"/>
                <a:gd name="T24" fmla="*/ 291 w 301"/>
                <a:gd name="T25" fmla="*/ 117 h 189"/>
                <a:gd name="T26" fmla="*/ 279 w 301"/>
                <a:gd name="T27" fmla="*/ 135 h 189"/>
                <a:gd name="T28" fmla="*/ 264 w 301"/>
                <a:gd name="T29" fmla="*/ 153 h 189"/>
                <a:gd name="T30" fmla="*/ 243 w 301"/>
                <a:gd name="T31" fmla="*/ 172 h 189"/>
                <a:gd name="T32" fmla="*/ 217 w 301"/>
                <a:gd name="T33" fmla="*/ 189 h 189"/>
                <a:gd name="T34" fmla="*/ 194 w 301"/>
                <a:gd name="T35" fmla="*/ 186 h 189"/>
                <a:gd name="T36" fmla="*/ 173 w 301"/>
                <a:gd name="T37" fmla="*/ 182 h 189"/>
                <a:gd name="T38" fmla="*/ 151 w 301"/>
                <a:gd name="T39" fmla="*/ 179 h 189"/>
                <a:gd name="T40" fmla="*/ 131 w 301"/>
                <a:gd name="T41" fmla="*/ 174 h 189"/>
                <a:gd name="T42" fmla="*/ 112 w 301"/>
                <a:gd name="T43" fmla="*/ 169 h 189"/>
                <a:gd name="T44" fmla="*/ 92 w 301"/>
                <a:gd name="T45" fmla="*/ 163 h 189"/>
                <a:gd name="T46" fmla="*/ 74 w 301"/>
                <a:gd name="T47" fmla="*/ 157 h 189"/>
                <a:gd name="T48" fmla="*/ 55 w 301"/>
                <a:gd name="T49" fmla="*/ 150 h 189"/>
                <a:gd name="T50" fmla="*/ 42 w 301"/>
                <a:gd name="T51" fmla="*/ 143 h 189"/>
                <a:gd name="T52" fmla="*/ 28 w 301"/>
                <a:gd name="T53" fmla="*/ 136 h 189"/>
                <a:gd name="T54" fmla="*/ 17 w 301"/>
                <a:gd name="T55" fmla="*/ 127 h 189"/>
                <a:gd name="T56" fmla="*/ 8 w 301"/>
                <a:gd name="T57" fmla="*/ 119 h 189"/>
                <a:gd name="T58" fmla="*/ 3 w 301"/>
                <a:gd name="T59" fmla="*/ 109 h 189"/>
                <a:gd name="T60" fmla="*/ 0 w 301"/>
                <a:gd name="T61" fmla="*/ 101 h 189"/>
                <a:gd name="T62" fmla="*/ 2 w 301"/>
                <a:gd name="T63" fmla="*/ 93 h 189"/>
                <a:gd name="T64" fmla="*/ 6 w 301"/>
                <a:gd name="T65" fmla="*/ 87 h 189"/>
                <a:gd name="T66" fmla="*/ 16 w 301"/>
                <a:gd name="T67" fmla="*/ 82 h 189"/>
                <a:gd name="T68" fmla="*/ 28 w 301"/>
                <a:gd name="T69" fmla="*/ 77 h 189"/>
                <a:gd name="T70" fmla="*/ 42 w 301"/>
                <a:gd name="T71" fmla="*/ 74 h 189"/>
                <a:gd name="T72" fmla="*/ 60 w 301"/>
                <a:gd name="T73" fmla="*/ 74 h 189"/>
                <a:gd name="T74" fmla="*/ 78 w 301"/>
                <a:gd name="T75" fmla="*/ 76 h 189"/>
                <a:gd name="T76" fmla="*/ 96 w 301"/>
                <a:gd name="T77" fmla="*/ 83 h 189"/>
                <a:gd name="T78" fmla="*/ 116 w 301"/>
                <a:gd name="T79" fmla="*/ 95 h 189"/>
                <a:gd name="T80" fmla="*/ 136 w 301"/>
                <a:gd name="T81" fmla="*/ 114 h 189"/>
                <a:gd name="T82" fmla="*/ 133 w 301"/>
                <a:gd name="T83" fmla="*/ 82 h 189"/>
                <a:gd name="T84" fmla="*/ 131 w 301"/>
                <a:gd name="T85" fmla="*/ 45 h 189"/>
                <a:gd name="T86" fmla="*/ 130 w 301"/>
                <a:gd name="T87" fmla="*/ 16 h 189"/>
                <a:gd name="T88" fmla="*/ 130 w 301"/>
                <a:gd name="T89" fmla="*/ 3 h 189"/>
                <a:gd name="T90" fmla="*/ 156 w 301"/>
                <a:gd name="T91" fmla="*/ 0 h 189"/>
                <a:gd name="T92" fmla="*/ 157 w 301"/>
                <a:gd name="T93" fmla="*/ 12 h 189"/>
                <a:gd name="T94" fmla="*/ 163 w 301"/>
                <a:gd name="T95" fmla="*/ 39 h 189"/>
                <a:gd name="T96" fmla="*/ 168 w 301"/>
                <a:gd name="T97" fmla="*/ 74 h 189"/>
                <a:gd name="T98" fmla="*/ 170 w 301"/>
                <a:gd name="T99" fmla="*/ 106 h 189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</a:gdLst>
              <a:ahLst/>
              <a:cxnLst>
                <a:cxn ang="T100">
                  <a:pos x="T0" y="T1"/>
                </a:cxn>
                <a:cxn ang="T101">
                  <a:pos x="T2" y="T3"/>
                </a:cxn>
                <a:cxn ang="T102">
                  <a:pos x="T4" y="T5"/>
                </a:cxn>
                <a:cxn ang="T103">
                  <a:pos x="T6" y="T7"/>
                </a:cxn>
                <a:cxn ang="T104">
                  <a:pos x="T8" y="T9"/>
                </a:cxn>
                <a:cxn ang="T105">
                  <a:pos x="T10" y="T11"/>
                </a:cxn>
                <a:cxn ang="T106">
                  <a:pos x="T12" y="T13"/>
                </a:cxn>
                <a:cxn ang="T107">
                  <a:pos x="T14" y="T15"/>
                </a:cxn>
                <a:cxn ang="T108">
                  <a:pos x="T16" y="T17"/>
                </a:cxn>
                <a:cxn ang="T109">
                  <a:pos x="T18" y="T19"/>
                </a:cxn>
                <a:cxn ang="T110">
                  <a:pos x="T20" y="T21"/>
                </a:cxn>
                <a:cxn ang="T111">
                  <a:pos x="T22" y="T23"/>
                </a:cxn>
                <a:cxn ang="T112">
                  <a:pos x="T24" y="T25"/>
                </a:cxn>
                <a:cxn ang="T113">
                  <a:pos x="T26" y="T27"/>
                </a:cxn>
                <a:cxn ang="T114">
                  <a:pos x="T28" y="T29"/>
                </a:cxn>
                <a:cxn ang="T115">
                  <a:pos x="T30" y="T31"/>
                </a:cxn>
                <a:cxn ang="T116">
                  <a:pos x="T32" y="T33"/>
                </a:cxn>
                <a:cxn ang="T117">
                  <a:pos x="T34" y="T35"/>
                </a:cxn>
                <a:cxn ang="T118">
                  <a:pos x="T36" y="T37"/>
                </a:cxn>
                <a:cxn ang="T119">
                  <a:pos x="T38" y="T39"/>
                </a:cxn>
                <a:cxn ang="T120">
                  <a:pos x="T40" y="T41"/>
                </a:cxn>
                <a:cxn ang="T121">
                  <a:pos x="T42" y="T43"/>
                </a:cxn>
                <a:cxn ang="T122">
                  <a:pos x="T44" y="T45"/>
                </a:cxn>
                <a:cxn ang="T123">
                  <a:pos x="T46" y="T47"/>
                </a:cxn>
                <a:cxn ang="T124">
                  <a:pos x="T48" y="T49"/>
                </a:cxn>
                <a:cxn ang="T125">
                  <a:pos x="T50" y="T51"/>
                </a:cxn>
                <a:cxn ang="T126">
                  <a:pos x="T52" y="T53"/>
                </a:cxn>
                <a:cxn ang="T127">
                  <a:pos x="T54" y="T55"/>
                </a:cxn>
                <a:cxn ang="T128">
                  <a:pos x="T56" y="T57"/>
                </a:cxn>
                <a:cxn ang="T129">
                  <a:pos x="T58" y="T59"/>
                </a:cxn>
                <a:cxn ang="T130">
                  <a:pos x="T60" y="T61"/>
                </a:cxn>
                <a:cxn ang="T131">
                  <a:pos x="T62" y="T63"/>
                </a:cxn>
                <a:cxn ang="T132">
                  <a:pos x="T64" y="T65"/>
                </a:cxn>
                <a:cxn ang="T133">
                  <a:pos x="T66" y="T67"/>
                </a:cxn>
                <a:cxn ang="T134">
                  <a:pos x="T68" y="T69"/>
                </a:cxn>
                <a:cxn ang="T135">
                  <a:pos x="T70" y="T71"/>
                </a:cxn>
                <a:cxn ang="T136">
                  <a:pos x="T72" y="T73"/>
                </a:cxn>
                <a:cxn ang="T137">
                  <a:pos x="T74" y="T75"/>
                </a:cxn>
                <a:cxn ang="T138">
                  <a:pos x="T76" y="T77"/>
                </a:cxn>
                <a:cxn ang="T139">
                  <a:pos x="T78" y="T79"/>
                </a:cxn>
                <a:cxn ang="T140">
                  <a:pos x="T80" y="T81"/>
                </a:cxn>
                <a:cxn ang="T141">
                  <a:pos x="T82" y="T83"/>
                </a:cxn>
                <a:cxn ang="T142">
                  <a:pos x="T84" y="T85"/>
                </a:cxn>
                <a:cxn ang="T143">
                  <a:pos x="T86" y="T87"/>
                </a:cxn>
                <a:cxn ang="T144">
                  <a:pos x="T88" y="T89"/>
                </a:cxn>
                <a:cxn ang="T145">
                  <a:pos x="T90" y="T91"/>
                </a:cxn>
                <a:cxn ang="T146">
                  <a:pos x="T92" y="T93"/>
                </a:cxn>
                <a:cxn ang="T147">
                  <a:pos x="T94" y="T95"/>
                </a:cxn>
                <a:cxn ang="T148">
                  <a:pos x="T96" y="T97"/>
                </a:cxn>
                <a:cxn ang="T149">
                  <a:pos x="T98" y="T99"/>
                </a:cxn>
              </a:cxnLst>
              <a:rect l="0" t="0" r="r" b="b"/>
              <a:pathLst>
                <a:path w="301" h="189">
                  <a:moveTo>
                    <a:pt x="170" y="106"/>
                  </a:moveTo>
                  <a:lnTo>
                    <a:pt x="177" y="97"/>
                  </a:lnTo>
                  <a:lnTo>
                    <a:pt x="186" y="88"/>
                  </a:lnTo>
                  <a:lnTo>
                    <a:pt x="199" y="80"/>
                  </a:lnTo>
                  <a:lnTo>
                    <a:pt x="212" y="72"/>
                  </a:lnTo>
                  <a:lnTo>
                    <a:pt x="229" y="67"/>
                  </a:lnTo>
                  <a:lnTo>
                    <a:pt x="247" y="63"/>
                  </a:lnTo>
                  <a:lnTo>
                    <a:pt x="269" y="63"/>
                  </a:lnTo>
                  <a:lnTo>
                    <a:pt x="291" y="67"/>
                  </a:lnTo>
                  <a:lnTo>
                    <a:pt x="298" y="75"/>
                  </a:lnTo>
                  <a:lnTo>
                    <a:pt x="301" y="87"/>
                  </a:lnTo>
                  <a:lnTo>
                    <a:pt x="298" y="101"/>
                  </a:lnTo>
                  <a:lnTo>
                    <a:pt x="291" y="117"/>
                  </a:lnTo>
                  <a:lnTo>
                    <a:pt x="279" y="135"/>
                  </a:lnTo>
                  <a:lnTo>
                    <a:pt x="264" y="153"/>
                  </a:lnTo>
                  <a:lnTo>
                    <a:pt x="243" y="172"/>
                  </a:lnTo>
                  <a:lnTo>
                    <a:pt x="217" y="189"/>
                  </a:lnTo>
                  <a:lnTo>
                    <a:pt x="194" y="186"/>
                  </a:lnTo>
                  <a:lnTo>
                    <a:pt x="173" y="182"/>
                  </a:lnTo>
                  <a:lnTo>
                    <a:pt x="151" y="179"/>
                  </a:lnTo>
                  <a:lnTo>
                    <a:pt x="131" y="174"/>
                  </a:lnTo>
                  <a:lnTo>
                    <a:pt x="112" y="169"/>
                  </a:lnTo>
                  <a:lnTo>
                    <a:pt x="92" y="163"/>
                  </a:lnTo>
                  <a:lnTo>
                    <a:pt x="74" y="157"/>
                  </a:lnTo>
                  <a:lnTo>
                    <a:pt x="55" y="150"/>
                  </a:lnTo>
                  <a:lnTo>
                    <a:pt x="42" y="143"/>
                  </a:lnTo>
                  <a:lnTo>
                    <a:pt x="28" y="136"/>
                  </a:lnTo>
                  <a:lnTo>
                    <a:pt x="17" y="127"/>
                  </a:lnTo>
                  <a:lnTo>
                    <a:pt x="8" y="119"/>
                  </a:lnTo>
                  <a:lnTo>
                    <a:pt x="3" y="109"/>
                  </a:lnTo>
                  <a:lnTo>
                    <a:pt x="0" y="101"/>
                  </a:lnTo>
                  <a:lnTo>
                    <a:pt x="2" y="93"/>
                  </a:lnTo>
                  <a:lnTo>
                    <a:pt x="6" y="87"/>
                  </a:lnTo>
                  <a:lnTo>
                    <a:pt x="16" y="82"/>
                  </a:lnTo>
                  <a:lnTo>
                    <a:pt x="28" y="77"/>
                  </a:lnTo>
                  <a:lnTo>
                    <a:pt x="42" y="74"/>
                  </a:lnTo>
                  <a:lnTo>
                    <a:pt x="60" y="74"/>
                  </a:lnTo>
                  <a:lnTo>
                    <a:pt x="78" y="76"/>
                  </a:lnTo>
                  <a:lnTo>
                    <a:pt x="96" y="83"/>
                  </a:lnTo>
                  <a:lnTo>
                    <a:pt x="116" y="95"/>
                  </a:lnTo>
                  <a:lnTo>
                    <a:pt x="136" y="114"/>
                  </a:lnTo>
                  <a:lnTo>
                    <a:pt x="133" y="82"/>
                  </a:lnTo>
                  <a:lnTo>
                    <a:pt x="131" y="45"/>
                  </a:lnTo>
                  <a:lnTo>
                    <a:pt x="130" y="16"/>
                  </a:lnTo>
                  <a:lnTo>
                    <a:pt x="130" y="3"/>
                  </a:lnTo>
                  <a:lnTo>
                    <a:pt x="156" y="0"/>
                  </a:lnTo>
                  <a:lnTo>
                    <a:pt x="157" y="12"/>
                  </a:lnTo>
                  <a:lnTo>
                    <a:pt x="163" y="39"/>
                  </a:lnTo>
                  <a:lnTo>
                    <a:pt x="168" y="74"/>
                  </a:lnTo>
                  <a:lnTo>
                    <a:pt x="170" y="106"/>
                  </a:lnTo>
                  <a:close/>
                </a:path>
              </a:pathLst>
            </a:custGeom>
            <a:solidFill>
              <a:srgbClr val="7FE51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7" name="Freeform 36"/>
            <p:cNvSpPr/>
            <p:nvPr/>
          </p:nvSpPr>
          <p:spPr bwMode="auto">
            <a:xfrm>
              <a:off x="988" y="4094"/>
              <a:ext cx="169" cy="97"/>
            </a:xfrm>
            <a:custGeom>
              <a:avLst/>
              <a:gdLst>
                <a:gd name="T0" fmla="*/ 67 w 169"/>
                <a:gd name="T1" fmla="*/ 15 h 97"/>
                <a:gd name="T2" fmla="*/ 53 w 169"/>
                <a:gd name="T3" fmla="*/ 16 h 97"/>
                <a:gd name="T4" fmla="*/ 41 w 169"/>
                <a:gd name="T5" fmla="*/ 18 h 97"/>
                <a:gd name="T6" fmla="*/ 30 w 169"/>
                <a:gd name="T7" fmla="*/ 20 h 97"/>
                <a:gd name="T8" fmla="*/ 21 w 169"/>
                <a:gd name="T9" fmla="*/ 24 h 97"/>
                <a:gd name="T10" fmla="*/ 13 w 169"/>
                <a:gd name="T11" fmla="*/ 28 h 97"/>
                <a:gd name="T12" fmla="*/ 7 w 169"/>
                <a:gd name="T13" fmla="*/ 33 h 97"/>
                <a:gd name="T14" fmla="*/ 3 w 169"/>
                <a:gd name="T15" fmla="*/ 42 h 97"/>
                <a:gd name="T16" fmla="*/ 0 w 169"/>
                <a:gd name="T17" fmla="*/ 51 h 97"/>
                <a:gd name="T18" fmla="*/ 0 w 169"/>
                <a:gd name="T19" fmla="*/ 62 h 97"/>
                <a:gd name="T20" fmla="*/ 1 w 169"/>
                <a:gd name="T21" fmla="*/ 71 h 97"/>
                <a:gd name="T22" fmla="*/ 6 w 169"/>
                <a:gd name="T23" fmla="*/ 79 h 97"/>
                <a:gd name="T24" fmla="*/ 13 w 169"/>
                <a:gd name="T25" fmla="*/ 87 h 97"/>
                <a:gd name="T26" fmla="*/ 24 w 169"/>
                <a:gd name="T27" fmla="*/ 92 h 97"/>
                <a:gd name="T28" fmla="*/ 36 w 169"/>
                <a:gd name="T29" fmla="*/ 96 h 97"/>
                <a:gd name="T30" fmla="*/ 53 w 169"/>
                <a:gd name="T31" fmla="*/ 97 h 97"/>
                <a:gd name="T32" fmla="*/ 71 w 169"/>
                <a:gd name="T33" fmla="*/ 95 h 97"/>
                <a:gd name="T34" fmla="*/ 91 w 169"/>
                <a:gd name="T35" fmla="*/ 90 h 97"/>
                <a:gd name="T36" fmla="*/ 112 w 169"/>
                <a:gd name="T37" fmla="*/ 84 h 97"/>
                <a:gd name="T38" fmla="*/ 132 w 169"/>
                <a:gd name="T39" fmla="*/ 78 h 97"/>
                <a:gd name="T40" fmla="*/ 149 w 169"/>
                <a:gd name="T41" fmla="*/ 69 h 97"/>
                <a:gd name="T42" fmla="*/ 161 w 169"/>
                <a:gd name="T43" fmla="*/ 59 h 97"/>
                <a:gd name="T44" fmla="*/ 169 w 169"/>
                <a:gd name="T45" fmla="*/ 46 h 97"/>
                <a:gd name="T46" fmla="*/ 169 w 169"/>
                <a:gd name="T47" fmla="*/ 32 h 97"/>
                <a:gd name="T48" fmla="*/ 161 w 169"/>
                <a:gd name="T49" fmla="*/ 15 h 97"/>
                <a:gd name="T50" fmla="*/ 154 w 169"/>
                <a:gd name="T51" fmla="*/ 9 h 97"/>
                <a:gd name="T52" fmla="*/ 144 w 169"/>
                <a:gd name="T53" fmla="*/ 4 h 97"/>
                <a:gd name="T54" fmla="*/ 132 w 169"/>
                <a:gd name="T55" fmla="*/ 2 h 97"/>
                <a:gd name="T56" fmla="*/ 119 w 169"/>
                <a:gd name="T57" fmla="*/ 0 h 97"/>
                <a:gd name="T58" fmla="*/ 105 w 169"/>
                <a:gd name="T59" fmla="*/ 2 h 97"/>
                <a:gd name="T60" fmla="*/ 91 w 169"/>
                <a:gd name="T61" fmla="*/ 5 h 97"/>
                <a:gd name="T62" fmla="*/ 77 w 169"/>
                <a:gd name="T63" fmla="*/ 9 h 97"/>
                <a:gd name="T64" fmla="*/ 67 w 169"/>
                <a:gd name="T65" fmla="*/ 15 h 97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</a:gdLst>
              <a:ahLst/>
              <a:cxnLst>
                <a:cxn ang="T66">
                  <a:pos x="T0" y="T1"/>
                </a:cxn>
                <a:cxn ang="T67">
                  <a:pos x="T2" y="T3"/>
                </a:cxn>
                <a:cxn ang="T68">
                  <a:pos x="T4" y="T5"/>
                </a:cxn>
                <a:cxn ang="T69">
                  <a:pos x="T6" y="T7"/>
                </a:cxn>
                <a:cxn ang="T70">
                  <a:pos x="T8" y="T9"/>
                </a:cxn>
                <a:cxn ang="T71">
                  <a:pos x="T10" y="T11"/>
                </a:cxn>
                <a:cxn ang="T72">
                  <a:pos x="T12" y="T13"/>
                </a:cxn>
                <a:cxn ang="T73">
                  <a:pos x="T14" y="T15"/>
                </a:cxn>
                <a:cxn ang="T74">
                  <a:pos x="T16" y="T17"/>
                </a:cxn>
                <a:cxn ang="T75">
                  <a:pos x="T18" y="T19"/>
                </a:cxn>
                <a:cxn ang="T76">
                  <a:pos x="T20" y="T21"/>
                </a:cxn>
                <a:cxn ang="T77">
                  <a:pos x="T22" y="T23"/>
                </a:cxn>
                <a:cxn ang="T78">
                  <a:pos x="T24" y="T25"/>
                </a:cxn>
                <a:cxn ang="T79">
                  <a:pos x="T26" y="T27"/>
                </a:cxn>
                <a:cxn ang="T80">
                  <a:pos x="T28" y="T29"/>
                </a:cxn>
                <a:cxn ang="T81">
                  <a:pos x="T30" y="T31"/>
                </a:cxn>
                <a:cxn ang="T82">
                  <a:pos x="T32" y="T33"/>
                </a:cxn>
                <a:cxn ang="T83">
                  <a:pos x="T34" y="T35"/>
                </a:cxn>
                <a:cxn ang="T84">
                  <a:pos x="T36" y="T37"/>
                </a:cxn>
                <a:cxn ang="T85">
                  <a:pos x="T38" y="T39"/>
                </a:cxn>
                <a:cxn ang="T86">
                  <a:pos x="T40" y="T41"/>
                </a:cxn>
                <a:cxn ang="T87">
                  <a:pos x="T42" y="T43"/>
                </a:cxn>
                <a:cxn ang="T88">
                  <a:pos x="T44" y="T45"/>
                </a:cxn>
                <a:cxn ang="T89">
                  <a:pos x="T46" y="T47"/>
                </a:cxn>
                <a:cxn ang="T90">
                  <a:pos x="T48" y="T49"/>
                </a:cxn>
                <a:cxn ang="T91">
                  <a:pos x="T50" y="T51"/>
                </a:cxn>
                <a:cxn ang="T92">
                  <a:pos x="T52" y="T53"/>
                </a:cxn>
                <a:cxn ang="T93">
                  <a:pos x="T54" y="T55"/>
                </a:cxn>
                <a:cxn ang="T94">
                  <a:pos x="T56" y="T57"/>
                </a:cxn>
                <a:cxn ang="T95">
                  <a:pos x="T58" y="T59"/>
                </a:cxn>
                <a:cxn ang="T96">
                  <a:pos x="T60" y="T61"/>
                </a:cxn>
                <a:cxn ang="T97">
                  <a:pos x="T62" y="T63"/>
                </a:cxn>
                <a:cxn ang="T98">
                  <a:pos x="T64" y="T65"/>
                </a:cxn>
              </a:cxnLst>
              <a:rect l="0" t="0" r="r" b="b"/>
              <a:pathLst>
                <a:path w="169" h="97">
                  <a:moveTo>
                    <a:pt x="67" y="15"/>
                  </a:moveTo>
                  <a:lnTo>
                    <a:pt x="53" y="16"/>
                  </a:lnTo>
                  <a:lnTo>
                    <a:pt x="41" y="18"/>
                  </a:lnTo>
                  <a:lnTo>
                    <a:pt x="30" y="20"/>
                  </a:lnTo>
                  <a:lnTo>
                    <a:pt x="21" y="24"/>
                  </a:lnTo>
                  <a:lnTo>
                    <a:pt x="13" y="28"/>
                  </a:lnTo>
                  <a:lnTo>
                    <a:pt x="7" y="33"/>
                  </a:lnTo>
                  <a:lnTo>
                    <a:pt x="3" y="42"/>
                  </a:lnTo>
                  <a:lnTo>
                    <a:pt x="0" y="51"/>
                  </a:lnTo>
                  <a:lnTo>
                    <a:pt x="0" y="62"/>
                  </a:lnTo>
                  <a:lnTo>
                    <a:pt x="1" y="71"/>
                  </a:lnTo>
                  <a:lnTo>
                    <a:pt x="6" y="79"/>
                  </a:lnTo>
                  <a:lnTo>
                    <a:pt x="13" y="87"/>
                  </a:lnTo>
                  <a:lnTo>
                    <a:pt x="24" y="92"/>
                  </a:lnTo>
                  <a:lnTo>
                    <a:pt x="36" y="96"/>
                  </a:lnTo>
                  <a:lnTo>
                    <a:pt x="53" y="97"/>
                  </a:lnTo>
                  <a:lnTo>
                    <a:pt x="71" y="95"/>
                  </a:lnTo>
                  <a:lnTo>
                    <a:pt x="91" y="90"/>
                  </a:lnTo>
                  <a:lnTo>
                    <a:pt x="112" y="84"/>
                  </a:lnTo>
                  <a:lnTo>
                    <a:pt x="132" y="78"/>
                  </a:lnTo>
                  <a:lnTo>
                    <a:pt x="149" y="69"/>
                  </a:lnTo>
                  <a:lnTo>
                    <a:pt x="161" y="59"/>
                  </a:lnTo>
                  <a:lnTo>
                    <a:pt x="169" y="46"/>
                  </a:lnTo>
                  <a:lnTo>
                    <a:pt x="169" y="32"/>
                  </a:lnTo>
                  <a:lnTo>
                    <a:pt x="161" y="15"/>
                  </a:lnTo>
                  <a:lnTo>
                    <a:pt x="154" y="9"/>
                  </a:lnTo>
                  <a:lnTo>
                    <a:pt x="144" y="4"/>
                  </a:lnTo>
                  <a:lnTo>
                    <a:pt x="132" y="2"/>
                  </a:lnTo>
                  <a:lnTo>
                    <a:pt x="119" y="0"/>
                  </a:lnTo>
                  <a:lnTo>
                    <a:pt x="105" y="2"/>
                  </a:lnTo>
                  <a:lnTo>
                    <a:pt x="91" y="5"/>
                  </a:lnTo>
                  <a:lnTo>
                    <a:pt x="77" y="9"/>
                  </a:lnTo>
                  <a:lnTo>
                    <a:pt x="67" y="15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8" name="Freeform 37"/>
            <p:cNvSpPr/>
            <p:nvPr/>
          </p:nvSpPr>
          <p:spPr bwMode="auto">
            <a:xfrm>
              <a:off x="1050" y="4238"/>
              <a:ext cx="236" cy="75"/>
            </a:xfrm>
            <a:custGeom>
              <a:avLst/>
              <a:gdLst>
                <a:gd name="T0" fmla="*/ 102 w 236"/>
                <a:gd name="T1" fmla="*/ 2 h 75"/>
                <a:gd name="T2" fmla="*/ 78 w 236"/>
                <a:gd name="T3" fmla="*/ 0 h 75"/>
                <a:gd name="T4" fmla="*/ 57 w 236"/>
                <a:gd name="T5" fmla="*/ 3 h 75"/>
                <a:gd name="T6" fmla="*/ 37 w 236"/>
                <a:gd name="T7" fmla="*/ 6 h 75"/>
                <a:gd name="T8" fmla="*/ 20 w 236"/>
                <a:gd name="T9" fmla="*/ 13 h 75"/>
                <a:gd name="T10" fmla="*/ 8 w 236"/>
                <a:gd name="T11" fmla="*/ 22 h 75"/>
                <a:gd name="T12" fmla="*/ 0 w 236"/>
                <a:gd name="T13" fmla="*/ 32 h 75"/>
                <a:gd name="T14" fmla="*/ 0 w 236"/>
                <a:gd name="T15" fmla="*/ 45 h 75"/>
                <a:gd name="T16" fmla="*/ 6 w 236"/>
                <a:gd name="T17" fmla="*/ 61 h 75"/>
                <a:gd name="T18" fmla="*/ 40 w 236"/>
                <a:gd name="T19" fmla="*/ 68 h 75"/>
                <a:gd name="T20" fmla="*/ 69 w 236"/>
                <a:gd name="T21" fmla="*/ 73 h 75"/>
                <a:gd name="T22" fmla="*/ 95 w 236"/>
                <a:gd name="T23" fmla="*/ 75 h 75"/>
                <a:gd name="T24" fmla="*/ 116 w 236"/>
                <a:gd name="T25" fmla="*/ 75 h 75"/>
                <a:gd name="T26" fmla="*/ 136 w 236"/>
                <a:gd name="T27" fmla="*/ 75 h 75"/>
                <a:gd name="T28" fmla="*/ 156 w 236"/>
                <a:gd name="T29" fmla="*/ 73 h 75"/>
                <a:gd name="T30" fmla="*/ 175 w 236"/>
                <a:gd name="T31" fmla="*/ 69 h 75"/>
                <a:gd name="T32" fmla="*/ 195 w 236"/>
                <a:gd name="T33" fmla="*/ 65 h 75"/>
                <a:gd name="T34" fmla="*/ 214 w 236"/>
                <a:gd name="T35" fmla="*/ 60 h 75"/>
                <a:gd name="T36" fmla="*/ 226 w 236"/>
                <a:gd name="T37" fmla="*/ 54 h 75"/>
                <a:gd name="T38" fmla="*/ 232 w 236"/>
                <a:gd name="T39" fmla="*/ 47 h 75"/>
                <a:gd name="T40" fmla="*/ 236 w 236"/>
                <a:gd name="T41" fmla="*/ 38 h 75"/>
                <a:gd name="T42" fmla="*/ 236 w 236"/>
                <a:gd name="T43" fmla="*/ 31 h 75"/>
                <a:gd name="T44" fmla="*/ 233 w 236"/>
                <a:gd name="T45" fmla="*/ 24 h 75"/>
                <a:gd name="T46" fmla="*/ 230 w 236"/>
                <a:gd name="T47" fmla="*/ 17 h 75"/>
                <a:gd name="T48" fmla="*/ 224 w 236"/>
                <a:gd name="T49" fmla="*/ 12 h 75"/>
                <a:gd name="T50" fmla="*/ 217 w 236"/>
                <a:gd name="T51" fmla="*/ 9 h 75"/>
                <a:gd name="T52" fmla="*/ 209 w 236"/>
                <a:gd name="T53" fmla="*/ 6 h 75"/>
                <a:gd name="T54" fmla="*/ 200 w 236"/>
                <a:gd name="T55" fmla="*/ 5 h 75"/>
                <a:gd name="T56" fmla="*/ 189 w 236"/>
                <a:gd name="T57" fmla="*/ 5 h 75"/>
                <a:gd name="T58" fmla="*/ 180 w 236"/>
                <a:gd name="T59" fmla="*/ 8 h 75"/>
                <a:gd name="T60" fmla="*/ 171 w 236"/>
                <a:gd name="T61" fmla="*/ 9 h 75"/>
                <a:gd name="T62" fmla="*/ 163 w 236"/>
                <a:gd name="T63" fmla="*/ 11 h 75"/>
                <a:gd name="T64" fmla="*/ 157 w 236"/>
                <a:gd name="T65" fmla="*/ 13 h 75"/>
                <a:gd name="T66" fmla="*/ 153 w 236"/>
                <a:gd name="T67" fmla="*/ 15 h 75"/>
                <a:gd name="T68" fmla="*/ 146 w 236"/>
                <a:gd name="T69" fmla="*/ 15 h 75"/>
                <a:gd name="T70" fmla="*/ 140 w 236"/>
                <a:gd name="T71" fmla="*/ 13 h 75"/>
                <a:gd name="T72" fmla="*/ 134 w 236"/>
                <a:gd name="T73" fmla="*/ 11 h 75"/>
                <a:gd name="T74" fmla="*/ 127 w 236"/>
                <a:gd name="T75" fmla="*/ 9 h 75"/>
                <a:gd name="T76" fmla="*/ 119 w 236"/>
                <a:gd name="T77" fmla="*/ 5 h 75"/>
                <a:gd name="T78" fmla="*/ 111 w 236"/>
                <a:gd name="T79" fmla="*/ 3 h 75"/>
                <a:gd name="T80" fmla="*/ 102 w 236"/>
                <a:gd name="T81" fmla="*/ 2 h 75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</a:gdLst>
              <a:ahLst/>
              <a:cxnLst>
                <a:cxn ang="T82">
                  <a:pos x="T0" y="T1"/>
                </a:cxn>
                <a:cxn ang="T83">
                  <a:pos x="T2" y="T3"/>
                </a:cxn>
                <a:cxn ang="T84">
                  <a:pos x="T4" y="T5"/>
                </a:cxn>
                <a:cxn ang="T85">
                  <a:pos x="T6" y="T7"/>
                </a:cxn>
                <a:cxn ang="T86">
                  <a:pos x="T8" y="T9"/>
                </a:cxn>
                <a:cxn ang="T87">
                  <a:pos x="T10" y="T11"/>
                </a:cxn>
                <a:cxn ang="T88">
                  <a:pos x="T12" y="T13"/>
                </a:cxn>
                <a:cxn ang="T89">
                  <a:pos x="T14" y="T15"/>
                </a:cxn>
                <a:cxn ang="T90">
                  <a:pos x="T16" y="T17"/>
                </a:cxn>
                <a:cxn ang="T91">
                  <a:pos x="T18" y="T19"/>
                </a:cxn>
                <a:cxn ang="T92">
                  <a:pos x="T20" y="T21"/>
                </a:cxn>
                <a:cxn ang="T93">
                  <a:pos x="T22" y="T23"/>
                </a:cxn>
                <a:cxn ang="T94">
                  <a:pos x="T24" y="T25"/>
                </a:cxn>
                <a:cxn ang="T95">
                  <a:pos x="T26" y="T27"/>
                </a:cxn>
                <a:cxn ang="T96">
                  <a:pos x="T28" y="T29"/>
                </a:cxn>
                <a:cxn ang="T97">
                  <a:pos x="T30" y="T31"/>
                </a:cxn>
                <a:cxn ang="T98">
                  <a:pos x="T32" y="T33"/>
                </a:cxn>
                <a:cxn ang="T99">
                  <a:pos x="T34" y="T35"/>
                </a:cxn>
                <a:cxn ang="T100">
                  <a:pos x="T36" y="T37"/>
                </a:cxn>
                <a:cxn ang="T101">
                  <a:pos x="T38" y="T39"/>
                </a:cxn>
                <a:cxn ang="T102">
                  <a:pos x="T40" y="T41"/>
                </a:cxn>
                <a:cxn ang="T103">
                  <a:pos x="T42" y="T43"/>
                </a:cxn>
                <a:cxn ang="T104">
                  <a:pos x="T44" y="T45"/>
                </a:cxn>
                <a:cxn ang="T105">
                  <a:pos x="T46" y="T47"/>
                </a:cxn>
                <a:cxn ang="T106">
                  <a:pos x="T48" y="T49"/>
                </a:cxn>
                <a:cxn ang="T107">
                  <a:pos x="T50" y="T51"/>
                </a:cxn>
                <a:cxn ang="T108">
                  <a:pos x="T52" y="T53"/>
                </a:cxn>
                <a:cxn ang="T109">
                  <a:pos x="T54" y="T55"/>
                </a:cxn>
                <a:cxn ang="T110">
                  <a:pos x="T56" y="T57"/>
                </a:cxn>
                <a:cxn ang="T111">
                  <a:pos x="T58" y="T59"/>
                </a:cxn>
                <a:cxn ang="T112">
                  <a:pos x="T60" y="T61"/>
                </a:cxn>
                <a:cxn ang="T113">
                  <a:pos x="T62" y="T63"/>
                </a:cxn>
                <a:cxn ang="T114">
                  <a:pos x="T64" y="T65"/>
                </a:cxn>
                <a:cxn ang="T115">
                  <a:pos x="T66" y="T67"/>
                </a:cxn>
                <a:cxn ang="T116">
                  <a:pos x="T68" y="T69"/>
                </a:cxn>
                <a:cxn ang="T117">
                  <a:pos x="T70" y="T71"/>
                </a:cxn>
                <a:cxn ang="T118">
                  <a:pos x="T72" y="T73"/>
                </a:cxn>
                <a:cxn ang="T119">
                  <a:pos x="T74" y="T75"/>
                </a:cxn>
                <a:cxn ang="T120">
                  <a:pos x="T76" y="T77"/>
                </a:cxn>
                <a:cxn ang="T121">
                  <a:pos x="T78" y="T79"/>
                </a:cxn>
                <a:cxn ang="T122">
                  <a:pos x="T80" y="T81"/>
                </a:cxn>
              </a:cxnLst>
              <a:rect l="0" t="0" r="r" b="b"/>
              <a:pathLst>
                <a:path w="236" h="75">
                  <a:moveTo>
                    <a:pt x="102" y="2"/>
                  </a:moveTo>
                  <a:lnTo>
                    <a:pt x="78" y="0"/>
                  </a:lnTo>
                  <a:lnTo>
                    <a:pt x="57" y="3"/>
                  </a:lnTo>
                  <a:lnTo>
                    <a:pt x="37" y="6"/>
                  </a:lnTo>
                  <a:lnTo>
                    <a:pt x="20" y="13"/>
                  </a:lnTo>
                  <a:lnTo>
                    <a:pt x="8" y="22"/>
                  </a:lnTo>
                  <a:lnTo>
                    <a:pt x="0" y="32"/>
                  </a:lnTo>
                  <a:lnTo>
                    <a:pt x="0" y="45"/>
                  </a:lnTo>
                  <a:lnTo>
                    <a:pt x="6" y="61"/>
                  </a:lnTo>
                  <a:lnTo>
                    <a:pt x="40" y="68"/>
                  </a:lnTo>
                  <a:lnTo>
                    <a:pt x="69" y="73"/>
                  </a:lnTo>
                  <a:lnTo>
                    <a:pt x="95" y="75"/>
                  </a:lnTo>
                  <a:lnTo>
                    <a:pt x="116" y="75"/>
                  </a:lnTo>
                  <a:lnTo>
                    <a:pt x="136" y="75"/>
                  </a:lnTo>
                  <a:lnTo>
                    <a:pt x="156" y="73"/>
                  </a:lnTo>
                  <a:lnTo>
                    <a:pt x="175" y="69"/>
                  </a:lnTo>
                  <a:lnTo>
                    <a:pt x="195" y="65"/>
                  </a:lnTo>
                  <a:lnTo>
                    <a:pt x="214" y="60"/>
                  </a:lnTo>
                  <a:lnTo>
                    <a:pt x="226" y="54"/>
                  </a:lnTo>
                  <a:lnTo>
                    <a:pt x="232" y="47"/>
                  </a:lnTo>
                  <a:lnTo>
                    <a:pt x="236" y="38"/>
                  </a:lnTo>
                  <a:lnTo>
                    <a:pt x="236" y="31"/>
                  </a:lnTo>
                  <a:lnTo>
                    <a:pt x="233" y="24"/>
                  </a:lnTo>
                  <a:lnTo>
                    <a:pt x="230" y="17"/>
                  </a:lnTo>
                  <a:lnTo>
                    <a:pt x="224" y="12"/>
                  </a:lnTo>
                  <a:lnTo>
                    <a:pt x="217" y="9"/>
                  </a:lnTo>
                  <a:lnTo>
                    <a:pt x="209" y="6"/>
                  </a:lnTo>
                  <a:lnTo>
                    <a:pt x="200" y="5"/>
                  </a:lnTo>
                  <a:lnTo>
                    <a:pt x="189" y="5"/>
                  </a:lnTo>
                  <a:lnTo>
                    <a:pt x="180" y="8"/>
                  </a:lnTo>
                  <a:lnTo>
                    <a:pt x="171" y="9"/>
                  </a:lnTo>
                  <a:lnTo>
                    <a:pt x="163" y="11"/>
                  </a:lnTo>
                  <a:lnTo>
                    <a:pt x="157" y="13"/>
                  </a:lnTo>
                  <a:lnTo>
                    <a:pt x="153" y="15"/>
                  </a:lnTo>
                  <a:lnTo>
                    <a:pt x="146" y="15"/>
                  </a:lnTo>
                  <a:lnTo>
                    <a:pt x="140" y="13"/>
                  </a:lnTo>
                  <a:lnTo>
                    <a:pt x="134" y="11"/>
                  </a:lnTo>
                  <a:lnTo>
                    <a:pt x="127" y="9"/>
                  </a:lnTo>
                  <a:lnTo>
                    <a:pt x="119" y="5"/>
                  </a:lnTo>
                  <a:lnTo>
                    <a:pt x="111" y="3"/>
                  </a:lnTo>
                  <a:lnTo>
                    <a:pt x="102" y="2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grpSp>
          <p:nvGrpSpPr>
            <p:cNvPr id="9" name="Group 38"/>
            <p:cNvGrpSpPr/>
            <p:nvPr/>
          </p:nvGrpSpPr>
          <p:grpSpPr bwMode="auto">
            <a:xfrm>
              <a:off x="0" y="4105"/>
              <a:ext cx="1479" cy="215"/>
              <a:chOff x="3452" y="4125"/>
              <a:chExt cx="1479" cy="215"/>
            </a:xfrm>
          </p:grpSpPr>
          <p:sp>
            <p:nvSpPr>
              <p:cNvPr id="10" name="Freeform 39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1" name="Freeform 40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2" name="Freeform 41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3" name="Freeform 42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4" name="Freeform 43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2" name="Freeform 44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3" name="Freeform 45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4" name="Freeform 46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5" name="Freeform 47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6" name="Freeform 48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7" name="Freeform 49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8" name="Freeform 50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79" name="Freeform 51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0" name="Freeform 52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1" name="Freeform 53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2" name="Freeform 54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3" name="Freeform 55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4" name="Freeform 56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5" name="Freeform 57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6" name="Freeform 58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7" name="Freeform 59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8" name="Freeform 60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89" name="Freeform 61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0" name="Freeform 62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1" name="Freeform 63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2" name="Freeform 64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3" name="Freeform 65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4" name="Freeform 66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5" name="Freeform 67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6" name="Freeform 68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7" name="Freeform 69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8" name="Freeform 70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199" name="Freeform 71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00" name="Group 72"/>
            <p:cNvGrpSpPr/>
            <p:nvPr/>
          </p:nvGrpSpPr>
          <p:grpSpPr bwMode="auto">
            <a:xfrm>
              <a:off x="1344" y="4105"/>
              <a:ext cx="1479" cy="215"/>
              <a:chOff x="3452" y="4125"/>
              <a:chExt cx="1479" cy="215"/>
            </a:xfrm>
          </p:grpSpPr>
          <p:sp>
            <p:nvSpPr>
              <p:cNvPr id="201" name="Freeform 73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2" name="Freeform 74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3" name="Freeform 75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4" name="Freeform 76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5" name="Freeform 77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6" name="Freeform 78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7" name="Freeform 79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8" name="Freeform 80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09" name="Freeform 81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0" name="Freeform 82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1" name="Freeform 83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2" name="Freeform 84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3" name="Freeform 85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4" name="Freeform 86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5" name="Freeform 87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6" name="Freeform 88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7" name="Freeform 89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8" name="Freeform 90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19" name="Freeform 91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0" name="Freeform 92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1" name="Freeform 93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2" name="Freeform 94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3" name="Freeform 95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4" name="Freeform 96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5" name="Freeform 97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6" name="Freeform 98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7" name="Freeform 99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8" name="Freeform 100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29" name="Freeform 101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0" name="Freeform 102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1" name="Freeform 103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2" name="Freeform 104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3" name="Freeform 105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34" name="Group 106"/>
            <p:cNvGrpSpPr/>
            <p:nvPr/>
          </p:nvGrpSpPr>
          <p:grpSpPr bwMode="auto">
            <a:xfrm>
              <a:off x="2688" y="4105"/>
              <a:ext cx="1479" cy="215"/>
              <a:chOff x="3452" y="4125"/>
              <a:chExt cx="1479" cy="215"/>
            </a:xfrm>
          </p:grpSpPr>
          <p:sp>
            <p:nvSpPr>
              <p:cNvPr id="235" name="Freeform 107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6" name="Freeform 108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7" name="Freeform 109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8" name="Freeform 110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39" name="Freeform 111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0" name="Freeform 112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1" name="Freeform 113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2" name="Freeform 114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3" name="Freeform 115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4" name="Freeform 116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5" name="Freeform 117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6" name="Freeform 118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7" name="Freeform 119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8" name="Freeform 120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49" name="Freeform 121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0" name="Freeform 122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1" name="Freeform 123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2" name="Freeform 124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3" name="Freeform 125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4" name="Freeform 126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5" name="Freeform 127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6" name="Freeform 128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7" name="Freeform 129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8" name="Freeform 130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59" name="Freeform 131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0" name="Freeform 132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1" name="Freeform 133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2" name="Freeform 134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3" name="Freeform 135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4" name="Freeform 136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5" name="Freeform 137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6" name="Freeform 138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67" name="Freeform 139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  <p:grpSp>
          <p:nvGrpSpPr>
            <p:cNvPr id="268" name="Group 140"/>
            <p:cNvGrpSpPr/>
            <p:nvPr/>
          </p:nvGrpSpPr>
          <p:grpSpPr bwMode="auto">
            <a:xfrm>
              <a:off x="4032" y="4105"/>
              <a:ext cx="1479" cy="215"/>
              <a:chOff x="3452" y="4125"/>
              <a:chExt cx="1479" cy="215"/>
            </a:xfrm>
          </p:grpSpPr>
          <p:sp>
            <p:nvSpPr>
              <p:cNvPr id="269" name="Freeform 141"/>
              <p:cNvSpPr/>
              <p:nvPr/>
            </p:nvSpPr>
            <p:spPr bwMode="auto">
              <a:xfrm>
                <a:off x="3592" y="4158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2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9" y="1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0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0" name="Freeform 142"/>
              <p:cNvSpPr/>
              <p:nvPr/>
            </p:nvSpPr>
            <p:spPr bwMode="auto">
              <a:xfrm>
                <a:off x="3668" y="4235"/>
                <a:ext cx="16" cy="16"/>
              </a:xfrm>
              <a:custGeom>
                <a:avLst/>
                <a:gdLst>
                  <a:gd name="T0" fmla="*/ 0 w 34"/>
                  <a:gd name="T1" fmla="*/ 1 h 32"/>
                  <a:gd name="T2" fmla="*/ 0 w 34"/>
                  <a:gd name="T3" fmla="*/ 1 h 32"/>
                  <a:gd name="T4" fmla="*/ 0 w 34"/>
                  <a:gd name="T5" fmla="*/ 1 h 32"/>
                  <a:gd name="T6" fmla="*/ 0 w 34"/>
                  <a:gd name="T7" fmla="*/ 1 h 32"/>
                  <a:gd name="T8" fmla="*/ 0 w 34"/>
                  <a:gd name="T9" fmla="*/ 0 h 32"/>
                  <a:gd name="T10" fmla="*/ 0 w 34"/>
                  <a:gd name="T11" fmla="*/ 0 h 32"/>
                  <a:gd name="T12" fmla="*/ 0 w 34"/>
                  <a:gd name="T13" fmla="*/ 1 h 32"/>
                  <a:gd name="T14" fmla="*/ 0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0 w 34"/>
                  <a:gd name="T21" fmla="*/ 1 h 32"/>
                  <a:gd name="T22" fmla="*/ 0 w 34"/>
                  <a:gd name="T23" fmla="*/ 1 h 32"/>
                  <a:gd name="T24" fmla="*/ 0 w 34"/>
                  <a:gd name="T25" fmla="*/ 1 h 32"/>
                  <a:gd name="T26" fmla="*/ 0 w 34"/>
                  <a:gd name="T27" fmla="*/ 1 h 32"/>
                  <a:gd name="T28" fmla="*/ 0 w 34"/>
                  <a:gd name="T29" fmla="*/ 1 h 32"/>
                  <a:gd name="T30" fmla="*/ 0 w 34"/>
                  <a:gd name="T31" fmla="*/ 1 h 32"/>
                  <a:gd name="T32" fmla="*/ 0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3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8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1" name="Freeform 143"/>
              <p:cNvSpPr/>
              <p:nvPr/>
            </p:nvSpPr>
            <p:spPr bwMode="auto">
              <a:xfrm>
                <a:off x="3668" y="4194"/>
                <a:ext cx="16" cy="17"/>
              </a:xfrm>
              <a:custGeom>
                <a:avLst/>
                <a:gdLst>
                  <a:gd name="T0" fmla="*/ 0 w 33"/>
                  <a:gd name="T1" fmla="*/ 1 h 32"/>
                  <a:gd name="T2" fmla="*/ 0 w 33"/>
                  <a:gd name="T3" fmla="*/ 1 h 32"/>
                  <a:gd name="T4" fmla="*/ 0 w 33"/>
                  <a:gd name="T5" fmla="*/ 1 h 32"/>
                  <a:gd name="T6" fmla="*/ 0 w 33"/>
                  <a:gd name="T7" fmla="*/ 1 h 32"/>
                  <a:gd name="T8" fmla="*/ 0 w 33"/>
                  <a:gd name="T9" fmla="*/ 0 h 32"/>
                  <a:gd name="T10" fmla="*/ 0 w 33"/>
                  <a:gd name="T11" fmla="*/ 0 h 32"/>
                  <a:gd name="T12" fmla="*/ 0 w 33"/>
                  <a:gd name="T13" fmla="*/ 1 h 32"/>
                  <a:gd name="T14" fmla="*/ 0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0 w 33"/>
                  <a:gd name="T21" fmla="*/ 1 h 32"/>
                  <a:gd name="T22" fmla="*/ 0 w 33"/>
                  <a:gd name="T23" fmla="*/ 1 h 32"/>
                  <a:gd name="T24" fmla="*/ 0 w 33"/>
                  <a:gd name="T25" fmla="*/ 1 h 32"/>
                  <a:gd name="T26" fmla="*/ 0 w 33"/>
                  <a:gd name="T27" fmla="*/ 1 h 32"/>
                  <a:gd name="T28" fmla="*/ 0 w 33"/>
                  <a:gd name="T29" fmla="*/ 1 h 32"/>
                  <a:gd name="T30" fmla="*/ 0 w 33"/>
                  <a:gd name="T31" fmla="*/ 1 h 32"/>
                  <a:gd name="T32" fmla="*/ 0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19"/>
                    </a:moveTo>
                    <a:lnTo>
                      <a:pt x="33" y="13"/>
                    </a:lnTo>
                    <a:lnTo>
                      <a:pt x="30" y="7"/>
                    </a:lnTo>
                    <a:lnTo>
                      <a:pt x="26" y="2"/>
                    </a:lnTo>
                    <a:lnTo>
                      <a:pt x="20" y="0"/>
                    </a:lnTo>
                    <a:lnTo>
                      <a:pt x="13" y="0"/>
                    </a:lnTo>
                    <a:lnTo>
                      <a:pt x="7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29" y="25"/>
                    </a:lnTo>
                    <a:lnTo>
                      <a:pt x="33" y="19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2" name="Freeform 144"/>
              <p:cNvSpPr/>
              <p:nvPr/>
            </p:nvSpPr>
            <p:spPr bwMode="auto">
              <a:xfrm>
                <a:off x="3671" y="4153"/>
                <a:ext cx="16" cy="17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6" y="3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4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4" y="30"/>
                    </a:lnTo>
                    <a:lnTo>
                      <a:pt x="29" y="25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3" name="Freeform 145"/>
              <p:cNvSpPr/>
              <p:nvPr/>
            </p:nvSpPr>
            <p:spPr bwMode="auto">
              <a:xfrm>
                <a:off x="3772" y="4256"/>
                <a:ext cx="17" cy="16"/>
              </a:xfrm>
              <a:custGeom>
                <a:avLst/>
                <a:gdLst>
                  <a:gd name="T0" fmla="*/ 1 w 33"/>
                  <a:gd name="T1" fmla="*/ 1 h 32"/>
                  <a:gd name="T2" fmla="*/ 1 w 33"/>
                  <a:gd name="T3" fmla="*/ 1 h 32"/>
                  <a:gd name="T4" fmla="*/ 1 w 33"/>
                  <a:gd name="T5" fmla="*/ 1 h 32"/>
                  <a:gd name="T6" fmla="*/ 1 w 33"/>
                  <a:gd name="T7" fmla="*/ 1 h 32"/>
                  <a:gd name="T8" fmla="*/ 1 w 33"/>
                  <a:gd name="T9" fmla="*/ 0 h 32"/>
                  <a:gd name="T10" fmla="*/ 1 w 33"/>
                  <a:gd name="T11" fmla="*/ 0 h 32"/>
                  <a:gd name="T12" fmla="*/ 1 w 33"/>
                  <a:gd name="T13" fmla="*/ 1 h 32"/>
                  <a:gd name="T14" fmla="*/ 1 w 33"/>
                  <a:gd name="T15" fmla="*/ 1 h 32"/>
                  <a:gd name="T16" fmla="*/ 0 w 33"/>
                  <a:gd name="T17" fmla="*/ 1 h 32"/>
                  <a:gd name="T18" fmla="*/ 0 w 33"/>
                  <a:gd name="T19" fmla="*/ 1 h 32"/>
                  <a:gd name="T20" fmla="*/ 1 w 33"/>
                  <a:gd name="T21" fmla="*/ 1 h 32"/>
                  <a:gd name="T22" fmla="*/ 1 w 33"/>
                  <a:gd name="T23" fmla="*/ 1 h 32"/>
                  <a:gd name="T24" fmla="*/ 1 w 33"/>
                  <a:gd name="T25" fmla="*/ 1 h 32"/>
                  <a:gd name="T26" fmla="*/ 1 w 33"/>
                  <a:gd name="T27" fmla="*/ 1 h 32"/>
                  <a:gd name="T28" fmla="*/ 1 w 33"/>
                  <a:gd name="T29" fmla="*/ 1 h 32"/>
                  <a:gd name="T30" fmla="*/ 1 w 33"/>
                  <a:gd name="T31" fmla="*/ 1 h 32"/>
                  <a:gd name="T32" fmla="*/ 1 w 33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2">
                    <a:moveTo>
                      <a:pt x="33" y="20"/>
                    </a:moveTo>
                    <a:lnTo>
                      <a:pt x="33" y="14"/>
                    </a:lnTo>
                    <a:lnTo>
                      <a:pt x="31" y="8"/>
                    </a:lnTo>
                    <a:lnTo>
                      <a:pt x="26" y="4"/>
                    </a:lnTo>
                    <a:lnTo>
                      <a:pt x="20" y="0"/>
                    </a:lnTo>
                    <a:lnTo>
                      <a:pt x="14" y="0"/>
                    </a:lnTo>
                    <a:lnTo>
                      <a:pt x="8" y="1"/>
                    </a:lnTo>
                    <a:lnTo>
                      <a:pt x="3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7" y="29"/>
                    </a:lnTo>
                    <a:lnTo>
                      <a:pt x="12" y="32"/>
                    </a:lnTo>
                    <a:lnTo>
                      <a:pt x="19" y="32"/>
                    </a:lnTo>
                    <a:lnTo>
                      <a:pt x="25" y="30"/>
                    </a:lnTo>
                    <a:lnTo>
                      <a:pt x="30" y="26"/>
                    </a:lnTo>
                    <a:lnTo>
                      <a:pt x="33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4" name="Freeform 146"/>
              <p:cNvSpPr/>
              <p:nvPr/>
            </p:nvSpPr>
            <p:spPr bwMode="auto">
              <a:xfrm>
                <a:off x="3768" y="4216"/>
                <a:ext cx="17" cy="16"/>
              </a:xfrm>
              <a:custGeom>
                <a:avLst/>
                <a:gdLst>
                  <a:gd name="T0" fmla="*/ 1 w 32"/>
                  <a:gd name="T1" fmla="*/ 0 h 33"/>
                  <a:gd name="T2" fmla="*/ 1 w 32"/>
                  <a:gd name="T3" fmla="*/ 0 h 33"/>
                  <a:gd name="T4" fmla="*/ 1 w 32"/>
                  <a:gd name="T5" fmla="*/ 0 h 33"/>
                  <a:gd name="T6" fmla="*/ 1 w 32"/>
                  <a:gd name="T7" fmla="*/ 0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0 h 33"/>
                  <a:gd name="T14" fmla="*/ 1 w 32"/>
                  <a:gd name="T15" fmla="*/ 0 h 33"/>
                  <a:gd name="T16" fmla="*/ 0 w 32"/>
                  <a:gd name="T17" fmla="*/ 0 h 33"/>
                  <a:gd name="T18" fmla="*/ 0 w 32"/>
                  <a:gd name="T19" fmla="*/ 0 h 33"/>
                  <a:gd name="T20" fmla="*/ 1 w 32"/>
                  <a:gd name="T21" fmla="*/ 0 h 33"/>
                  <a:gd name="T22" fmla="*/ 1 w 32"/>
                  <a:gd name="T23" fmla="*/ 0 h 33"/>
                  <a:gd name="T24" fmla="*/ 1 w 32"/>
                  <a:gd name="T25" fmla="*/ 0 h 33"/>
                  <a:gd name="T26" fmla="*/ 1 w 32"/>
                  <a:gd name="T27" fmla="*/ 0 h 33"/>
                  <a:gd name="T28" fmla="*/ 1 w 32"/>
                  <a:gd name="T29" fmla="*/ 0 h 33"/>
                  <a:gd name="T30" fmla="*/ 1 w 32"/>
                  <a:gd name="T31" fmla="*/ 0 h 33"/>
                  <a:gd name="T32" fmla="*/ 1 w 32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9"/>
                    </a:lnTo>
                    <a:lnTo>
                      <a:pt x="26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3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3"/>
                    </a:ln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5" name="Freeform 147"/>
              <p:cNvSpPr/>
              <p:nvPr/>
            </p:nvSpPr>
            <p:spPr bwMode="auto">
              <a:xfrm>
                <a:off x="3774" y="4175"/>
                <a:ext cx="16" cy="17"/>
              </a:xfrm>
              <a:custGeom>
                <a:avLst/>
                <a:gdLst>
                  <a:gd name="T0" fmla="*/ 0 w 33"/>
                  <a:gd name="T1" fmla="*/ 1 h 33"/>
                  <a:gd name="T2" fmla="*/ 0 w 33"/>
                  <a:gd name="T3" fmla="*/ 1 h 33"/>
                  <a:gd name="T4" fmla="*/ 0 w 33"/>
                  <a:gd name="T5" fmla="*/ 1 h 33"/>
                  <a:gd name="T6" fmla="*/ 0 w 33"/>
                  <a:gd name="T7" fmla="*/ 1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1 h 33"/>
                  <a:gd name="T14" fmla="*/ 0 w 33"/>
                  <a:gd name="T15" fmla="*/ 1 h 33"/>
                  <a:gd name="T16" fmla="*/ 0 w 33"/>
                  <a:gd name="T17" fmla="*/ 1 h 33"/>
                  <a:gd name="T18" fmla="*/ 0 w 33"/>
                  <a:gd name="T19" fmla="*/ 1 h 33"/>
                  <a:gd name="T20" fmla="*/ 0 w 33"/>
                  <a:gd name="T21" fmla="*/ 1 h 33"/>
                  <a:gd name="T22" fmla="*/ 0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0 w 33"/>
                  <a:gd name="T29" fmla="*/ 1 h 33"/>
                  <a:gd name="T30" fmla="*/ 0 w 33"/>
                  <a:gd name="T31" fmla="*/ 1 h 33"/>
                  <a:gd name="T32" fmla="*/ 0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33" y="21"/>
                    </a:moveTo>
                    <a:lnTo>
                      <a:pt x="33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3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5" y="31"/>
                    </a:lnTo>
                    <a:lnTo>
                      <a:pt x="29" y="26"/>
                    </a:lnTo>
                    <a:lnTo>
                      <a:pt x="33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6" name="Freeform 148"/>
              <p:cNvSpPr/>
              <p:nvPr/>
            </p:nvSpPr>
            <p:spPr bwMode="auto">
              <a:xfrm>
                <a:off x="3789" y="4136"/>
                <a:ext cx="16" cy="17"/>
              </a:xfrm>
              <a:custGeom>
                <a:avLst/>
                <a:gdLst>
                  <a:gd name="T0" fmla="*/ 1 w 32"/>
                  <a:gd name="T1" fmla="*/ 1 h 34"/>
                  <a:gd name="T2" fmla="*/ 1 w 32"/>
                  <a:gd name="T3" fmla="*/ 1 h 34"/>
                  <a:gd name="T4" fmla="*/ 1 w 32"/>
                  <a:gd name="T5" fmla="*/ 1 h 34"/>
                  <a:gd name="T6" fmla="*/ 1 w 32"/>
                  <a:gd name="T7" fmla="*/ 1 h 34"/>
                  <a:gd name="T8" fmla="*/ 1 w 32"/>
                  <a:gd name="T9" fmla="*/ 0 h 34"/>
                  <a:gd name="T10" fmla="*/ 1 w 32"/>
                  <a:gd name="T11" fmla="*/ 0 h 34"/>
                  <a:gd name="T12" fmla="*/ 1 w 32"/>
                  <a:gd name="T13" fmla="*/ 1 h 34"/>
                  <a:gd name="T14" fmla="*/ 1 w 32"/>
                  <a:gd name="T15" fmla="*/ 1 h 34"/>
                  <a:gd name="T16" fmla="*/ 0 w 32"/>
                  <a:gd name="T17" fmla="*/ 1 h 34"/>
                  <a:gd name="T18" fmla="*/ 0 w 32"/>
                  <a:gd name="T19" fmla="*/ 1 h 34"/>
                  <a:gd name="T20" fmla="*/ 1 w 32"/>
                  <a:gd name="T21" fmla="*/ 1 h 34"/>
                  <a:gd name="T22" fmla="*/ 1 w 32"/>
                  <a:gd name="T23" fmla="*/ 1 h 34"/>
                  <a:gd name="T24" fmla="*/ 1 w 32"/>
                  <a:gd name="T25" fmla="*/ 1 h 34"/>
                  <a:gd name="T26" fmla="*/ 1 w 32"/>
                  <a:gd name="T27" fmla="*/ 1 h 34"/>
                  <a:gd name="T28" fmla="*/ 1 w 32"/>
                  <a:gd name="T29" fmla="*/ 1 h 34"/>
                  <a:gd name="T30" fmla="*/ 1 w 32"/>
                  <a:gd name="T31" fmla="*/ 1 h 34"/>
                  <a:gd name="T32" fmla="*/ 1 w 32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4">
                    <a:moveTo>
                      <a:pt x="32" y="21"/>
                    </a:moveTo>
                    <a:lnTo>
                      <a:pt x="32" y="14"/>
                    </a:lnTo>
                    <a:lnTo>
                      <a:pt x="31" y="8"/>
                    </a:lnTo>
                    <a:lnTo>
                      <a:pt x="27" y="4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3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20"/>
                    </a:lnTo>
                    <a:lnTo>
                      <a:pt x="2" y="26"/>
                    </a:lnTo>
                    <a:lnTo>
                      <a:pt x="7" y="30"/>
                    </a:lnTo>
                    <a:lnTo>
                      <a:pt x="13" y="34"/>
                    </a:lnTo>
                    <a:lnTo>
                      <a:pt x="20" y="34"/>
                    </a:lnTo>
                    <a:lnTo>
                      <a:pt x="25" y="32"/>
                    </a:lnTo>
                    <a:lnTo>
                      <a:pt x="30" y="27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7" name="Freeform 149"/>
              <p:cNvSpPr/>
              <p:nvPr/>
            </p:nvSpPr>
            <p:spPr bwMode="auto">
              <a:xfrm>
                <a:off x="3842" y="4235"/>
                <a:ext cx="17" cy="16"/>
              </a:xfrm>
              <a:custGeom>
                <a:avLst/>
                <a:gdLst>
                  <a:gd name="T0" fmla="*/ 1 w 34"/>
                  <a:gd name="T1" fmla="*/ 1 h 32"/>
                  <a:gd name="T2" fmla="*/ 1 w 34"/>
                  <a:gd name="T3" fmla="*/ 1 h 32"/>
                  <a:gd name="T4" fmla="*/ 1 w 34"/>
                  <a:gd name="T5" fmla="*/ 1 h 32"/>
                  <a:gd name="T6" fmla="*/ 1 w 34"/>
                  <a:gd name="T7" fmla="*/ 1 h 32"/>
                  <a:gd name="T8" fmla="*/ 1 w 34"/>
                  <a:gd name="T9" fmla="*/ 0 h 32"/>
                  <a:gd name="T10" fmla="*/ 1 w 34"/>
                  <a:gd name="T11" fmla="*/ 0 h 32"/>
                  <a:gd name="T12" fmla="*/ 1 w 34"/>
                  <a:gd name="T13" fmla="*/ 1 h 32"/>
                  <a:gd name="T14" fmla="*/ 1 w 34"/>
                  <a:gd name="T15" fmla="*/ 1 h 32"/>
                  <a:gd name="T16" fmla="*/ 0 w 34"/>
                  <a:gd name="T17" fmla="*/ 1 h 32"/>
                  <a:gd name="T18" fmla="*/ 0 w 34"/>
                  <a:gd name="T19" fmla="*/ 1 h 32"/>
                  <a:gd name="T20" fmla="*/ 1 w 34"/>
                  <a:gd name="T21" fmla="*/ 1 h 32"/>
                  <a:gd name="T22" fmla="*/ 1 w 34"/>
                  <a:gd name="T23" fmla="*/ 1 h 32"/>
                  <a:gd name="T24" fmla="*/ 1 w 34"/>
                  <a:gd name="T25" fmla="*/ 1 h 32"/>
                  <a:gd name="T26" fmla="*/ 1 w 34"/>
                  <a:gd name="T27" fmla="*/ 1 h 32"/>
                  <a:gd name="T28" fmla="*/ 1 w 34"/>
                  <a:gd name="T29" fmla="*/ 1 h 32"/>
                  <a:gd name="T30" fmla="*/ 1 w 34"/>
                  <a:gd name="T31" fmla="*/ 1 h 32"/>
                  <a:gd name="T32" fmla="*/ 1 w 34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2">
                    <a:moveTo>
                      <a:pt x="34" y="20"/>
                    </a:moveTo>
                    <a:lnTo>
                      <a:pt x="34" y="14"/>
                    </a:lnTo>
                    <a:lnTo>
                      <a:pt x="31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3" y="24"/>
                    </a:lnTo>
                    <a:lnTo>
                      <a:pt x="7" y="29"/>
                    </a:lnTo>
                    <a:lnTo>
                      <a:pt x="13" y="32"/>
                    </a:lnTo>
                    <a:lnTo>
                      <a:pt x="20" y="32"/>
                    </a:lnTo>
                    <a:lnTo>
                      <a:pt x="26" y="31"/>
                    </a:lnTo>
                    <a:lnTo>
                      <a:pt x="30" y="26"/>
                    </a:lnTo>
                    <a:lnTo>
                      <a:pt x="34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8" name="Freeform 150"/>
              <p:cNvSpPr/>
              <p:nvPr/>
            </p:nvSpPr>
            <p:spPr bwMode="auto">
              <a:xfrm>
                <a:off x="3857" y="4201"/>
                <a:ext cx="16" cy="16"/>
              </a:xfrm>
              <a:custGeom>
                <a:avLst/>
                <a:gdLst>
                  <a:gd name="T0" fmla="*/ 1 w 32"/>
                  <a:gd name="T1" fmla="*/ 1 h 32"/>
                  <a:gd name="T2" fmla="*/ 1 w 32"/>
                  <a:gd name="T3" fmla="*/ 1 h 32"/>
                  <a:gd name="T4" fmla="*/ 1 w 32"/>
                  <a:gd name="T5" fmla="*/ 1 h 32"/>
                  <a:gd name="T6" fmla="*/ 1 w 32"/>
                  <a:gd name="T7" fmla="*/ 1 h 32"/>
                  <a:gd name="T8" fmla="*/ 1 w 32"/>
                  <a:gd name="T9" fmla="*/ 0 h 32"/>
                  <a:gd name="T10" fmla="*/ 1 w 32"/>
                  <a:gd name="T11" fmla="*/ 0 h 32"/>
                  <a:gd name="T12" fmla="*/ 1 w 32"/>
                  <a:gd name="T13" fmla="*/ 1 h 32"/>
                  <a:gd name="T14" fmla="*/ 1 w 32"/>
                  <a:gd name="T15" fmla="*/ 1 h 32"/>
                  <a:gd name="T16" fmla="*/ 0 w 32"/>
                  <a:gd name="T17" fmla="*/ 1 h 32"/>
                  <a:gd name="T18" fmla="*/ 0 w 32"/>
                  <a:gd name="T19" fmla="*/ 1 h 32"/>
                  <a:gd name="T20" fmla="*/ 1 w 32"/>
                  <a:gd name="T21" fmla="*/ 1 h 32"/>
                  <a:gd name="T22" fmla="*/ 1 w 32"/>
                  <a:gd name="T23" fmla="*/ 1 h 32"/>
                  <a:gd name="T24" fmla="*/ 1 w 32"/>
                  <a:gd name="T25" fmla="*/ 1 h 32"/>
                  <a:gd name="T26" fmla="*/ 1 w 32"/>
                  <a:gd name="T27" fmla="*/ 1 h 32"/>
                  <a:gd name="T28" fmla="*/ 1 w 32"/>
                  <a:gd name="T29" fmla="*/ 1 h 32"/>
                  <a:gd name="T30" fmla="*/ 1 w 32"/>
                  <a:gd name="T31" fmla="*/ 1 h 32"/>
                  <a:gd name="T32" fmla="*/ 1 w 32"/>
                  <a:gd name="T33" fmla="*/ 1 h 32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2">
                    <a:moveTo>
                      <a:pt x="32" y="20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lnTo>
                      <a:pt x="18" y="32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79" name="Freeform 151"/>
              <p:cNvSpPr/>
              <p:nvPr/>
            </p:nvSpPr>
            <p:spPr bwMode="auto">
              <a:xfrm>
                <a:off x="3861" y="4164"/>
                <a:ext cx="16" cy="17"/>
              </a:xfrm>
              <a:custGeom>
                <a:avLst/>
                <a:gdLst>
                  <a:gd name="T0" fmla="*/ 1 w 32"/>
                  <a:gd name="T1" fmla="*/ 1 h 33"/>
                  <a:gd name="T2" fmla="*/ 1 w 32"/>
                  <a:gd name="T3" fmla="*/ 1 h 33"/>
                  <a:gd name="T4" fmla="*/ 1 w 32"/>
                  <a:gd name="T5" fmla="*/ 1 h 33"/>
                  <a:gd name="T6" fmla="*/ 1 w 32"/>
                  <a:gd name="T7" fmla="*/ 1 h 33"/>
                  <a:gd name="T8" fmla="*/ 1 w 32"/>
                  <a:gd name="T9" fmla="*/ 0 h 33"/>
                  <a:gd name="T10" fmla="*/ 1 w 32"/>
                  <a:gd name="T11" fmla="*/ 0 h 33"/>
                  <a:gd name="T12" fmla="*/ 1 w 32"/>
                  <a:gd name="T13" fmla="*/ 1 h 33"/>
                  <a:gd name="T14" fmla="*/ 1 w 32"/>
                  <a:gd name="T15" fmla="*/ 1 h 33"/>
                  <a:gd name="T16" fmla="*/ 0 w 32"/>
                  <a:gd name="T17" fmla="*/ 1 h 33"/>
                  <a:gd name="T18" fmla="*/ 0 w 32"/>
                  <a:gd name="T19" fmla="*/ 1 h 33"/>
                  <a:gd name="T20" fmla="*/ 1 w 32"/>
                  <a:gd name="T21" fmla="*/ 1 h 33"/>
                  <a:gd name="T22" fmla="*/ 1 w 32"/>
                  <a:gd name="T23" fmla="*/ 1 h 33"/>
                  <a:gd name="T24" fmla="*/ 1 w 32"/>
                  <a:gd name="T25" fmla="*/ 1 h 33"/>
                  <a:gd name="T26" fmla="*/ 1 w 32"/>
                  <a:gd name="T27" fmla="*/ 1 h 33"/>
                  <a:gd name="T28" fmla="*/ 1 w 32"/>
                  <a:gd name="T29" fmla="*/ 1 h 33"/>
                  <a:gd name="T30" fmla="*/ 1 w 32"/>
                  <a:gd name="T31" fmla="*/ 1 h 33"/>
                  <a:gd name="T32" fmla="*/ 1 w 32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2" h="33">
                    <a:moveTo>
                      <a:pt x="32" y="21"/>
                    </a:moveTo>
                    <a:lnTo>
                      <a:pt x="32" y="14"/>
                    </a:lnTo>
                    <a:lnTo>
                      <a:pt x="30" y="8"/>
                    </a:lnTo>
                    <a:lnTo>
                      <a:pt x="27" y="3"/>
                    </a:lnTo>
                    <a:lnTo>
                      <a:pt x="21" y="0"/>
                    </a:lnTo>
                    <a:lnTo>
                      <a:pt x="14" y="0"/>
                    </a:lnTo>
                    <a:lnTo>
                      <a:pt x="8" y="2"/>
                    </a:lnTo>
                    <a:lnTo>
                      <a:pt x="4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0"/>
                    </a:lnTo>
                    <a:lnTo>
                      <a:pt x="12" y="33"/>
                    </a:lnTo>
                    <a:lnTo>
                      <a:pt x="19" y="33"/>
                    </a:lnTo>
                    <a:lnTo>
                      <a:pt x="24" y="31"/>
                    </a:lnTo>
                    <a:lnTo>
                      <a:pt x="29" y="26"/>
                    </a:lnTo>
                    <a:lnTo>
                      <a:pt x="32" y="21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0" name="Freeform 152"/>
              <p:cNvSpPr/>
              <p:nvPr/>
            </p:nvSpPr>
            <p:spPr bwMode="auto">
              <a:xfrm>
                <a:off x="4066" y="4265"/>
                <a:ext cx="40" cy="40"/>
              </a:xfrm>
              <a:custGeom>
                <a:avLst/>
                <a:gdLst>
                  <a:gd name="T0" fmla="*/ 1 w 80"/>
                  <a:gd name="T1" fmla="*/ 0 h 80"/>
                  <a:gd name="T2" fmla="*/ 1 w 80"/>
                  <a:gd name="T3" fmla="*/ 0 h 80"/>
                  <a:gd name="T4" fmla="*/ 1 w 80"/>
                  <a:gd name="T5" fmla="*/ 1 h 80"/>
                  <a:gd name="T6" fmla="*/ 1 w 80"/>
                  <a:gd name="T7" fmla="*/ 1 h 80"/>
                  <a:gd name="T8" fmla="*/ 1 w 80"/>
                  <a:gd name="T9" fmla="*/ 1 h 80"/>
                  <a:gd name="T10" fmla="*/ 1 w 80"/>
                  <a:gd name="T11" fmla="*/ 1 h 80"/>
                  <a:gd name="T12" fmla="*/ 1 w 80"/>
                  <a:gd name="T13" fmla="*/ 1 h 80"/>
                  <a:gd name="T14" fmla="*/ 1 w 80"/>
                  <a:gd name="T15" fmla="*/ 1 h 80"/>
                  <a:gd name="T16" fmla="*/ 0 w 80"/>
                  <a:gd name="T17" fmla="*/ 1 h 80"/>
                  <a:gd name="T18" fmla="*/ 0 w 80"/>
                  <a:gd name="T19" fmla="*/ 1 h 80"/>
                  <a:gd name="T20" fmla="*/ 0 w 80"/>
                  <a:gd name="T21" fmla="*/ 1 h 80"/>
                  <a:gd name="T22" fmla="*/ 1 w 80"/>
                  <a:gd name="T23" fmla="*/ 1 h 80"/>
                  <a:gd name="T24" fmla="*/ 1 w 80"/>
                  <a:gd name="T25" fmla="*/ 1 h 80"/>
                  <a:gd name="T26" fmla="*/ 1 w 80"/>
                  <a:gd name="T27" fmla="*/ 1 h 80"/>
                  <a:gd name="T28" fmla="*/ 1 w 80"/>
                  <a:gd name="T29" fmla="*/ 1 h 80"/>
                  <a:gd name="T30" fmla="*/ 1 w 80"/>
                  <a:gd name="T31" fmla="*/ 1 h 80"/>
                  <a:gd name="T32" fmla="*/ 1 w 80"/>
                  <a:gd name="T33" fmla="*/ 1 h 80"/>
                  <a:gd name="T34" fmla="*/ 1 w 80"/>
                  <a:gd name="T35" fmla="*/ 1 h 80"/>
                  <a:gd name="T36" fmla="*/ 1 w 80"/>
                  <a:gd name="T37" fmla="*/ 1 h 80"/>
                  <a:gd name="T38" fmla="*/ 1 w 80"/>
                  <a:gd name="T39" fmla="*/ 1 h 80"/>
                  <a:gd name="T40" fmla="*/ 1 w 80"/>
                  <a:gd name="T41" fmla="*/ 1 h 80"/>
                  <a:gd name="T42" fmla="*/ 1 w 80"/>
                  <a:gd name="T43" fmla="*/ 1 h 80"/>
                  <a:gd name="T44" fmla="*/ 1 w 80"/>
                  <a:gd name="T45" fmla="*/ 1 h 80"/>
                  <a:gd name="T46" fmla="*/ 1 w 80"/>
                  <a:gd name="T47" fmla="*/ 1 h 80"/>
                  <a:gd name="T48" fmla="*/ 1 w 80"/>
                  <a:gd name="T49" fmla="*/ 1 h 80"/>
                  <a:gd name="T50" fmla="*/ 1 w 80"/>
                  <a:gd name="T51" fmla="*/ 1 h 80"/>
                  <a:gd name="T52" fmla="*/ 1 w 80"/>
                  <a:gd name="T53" fmla="*/ 1 h 80"/>
                  <a:gd name="T54" fmla="*/ 1 w 80"/>
                  <a:gd name="T55" fmla="*/ 1 h 80"/>
                  <a:gd name="T56" fmla="*/ 1 w 80"/>
                  <a:gd name="T57" fmla="*/ 1 h 80"/>
                  <a:gd name="T58" fmla="*/ 1 w 80"/>
                  <a:gd name="T59" fmla="*/ 1 h 80"/>
                  <a:gd name="T60" fmla="*/ 1 w 80"/>
                  <a:gd name="T61" fmla="*/ 1 h 80"/>
                  <a:gd name="T62" fmla="*/ 1 w 80"/>
                  <a:gd name="T63" fmla="*/ 1 h 80"/>
                  <a:gd name="T64" fmla="*/ 1 w 80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80">
                    <a:moveTo>
                      <a:pt x="46" y="0"/>
                    </a:moveTo>
                    <a:lnTo>
                      <a:pt x="38" y="0"/>
                    </a:lnTo>
                    <a:lnTo>
                      <a:pt x="30" y="2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9"/>
                    </a:lnTo>
                    <a:lnTo>
                      <a:pt x="3" y="26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9"/>
                    </a:lnTo>
                    <a:lnTo>
                      <a:pt x="18" y="74"/>
                    </a:lnTo>
                    <a:lnTo>
                      <a:pt x="24" y="78"/>
                    </a:lnTo>
                    <a:lnTo>
                      <a:pt x="32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7"/>
                    </a:lnTo>
                    <a:lnTo>
                      <a:pt x="62" y="73"/>
                    </a:lnTo>
                    <a:lnTo>
                      <a:pt x="68" y="67"/>
                    </a:lnTo>
                    <a:lnTo>
                      <a:pt x="73" y="62"/>
                    </a:lnTo>
                    <a:lnTo>
                      <a:pt x="76" y="55"/>
                    </a:lnTo>
                    <a:lnTo>
                      <a:pt x="79" y="47"/>
                    </a:lnTo>
                    <a:lnTo>
                      <a:pt x="80" y="39"/>
                    </a:lnTo>
                    <a:lnTo>
                      <a:pt x="79" y="30"/>
                    </a:lnTo>
                    <a:lnTo>
                      <a:pt x="76" y="24"/>
                    </a:lnTo>
                    <a:lnTo>
                      <a:pt x="73" y="17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1" name="Freeform 153"/>
              <p:cNvSpPr/>
              <p:nvPr/>
            </p:nvSpPr>
            <p:spPr bwMode="auto">
              <a:xfrm>
                <a:off x="4136" y="4223"/>
                <a:ext cx="40" cy="39"/>
              </a:xfrm>
              <a:custGeom>
                <a:avLst/>
                <a:gdLst>
                  <a:gd name="T0" fmla="*/ 1 w 79"/>
                  <a:gd name="T1" fmla="*/ 0 h 80"/>
                  <a:gd name="T2" fmla="*/ 1 w 79"/>
                  <a:gd name="T3" fmla="*/ 0 h 80"/>
                  <a:gd name="T4" fmla="*/ 1 w 79"/>
                  <a:gd name="T5" fmla="*/ 0 h 80"/>
                  <a:gd name="T6" fmla="*/ 1 w 79"/>
                  <a:gd name="T7" fmla="*/ 0 h 80"/>
                  <a:gd name="T8" fmla="*/ 1 w 79"/>
                  <a:gd name="T9" fmla="*/ 0 h 80"/>
                  <a:gd name="T10" fmla="*/ 1 w 79"/>
                  <a:gd name="T11" fmla="*/ 0 h 80"/>
                  <a:gd name="T12" fmla="*/ 1 w 79"/>
                  <a:gd name="T13" fmla="*/ 0 h 80"/>
                  <a:gd name="T14" fmla="*/ 1 w 79"/>
                  <a:gd name="T15" fmla="*/ 0 h 80"/>
                  <a:gd name="T16" fmla="*/ 0 w 79"/>
                  <a:gd name="T17" fmla="*/ 0 h 80"/>
                  <a:gd name="T18" fmla="*/ 0 w 79"/>
                  <a:gd name="T19" fmla="*/ 0 h 80"/>
                  <a:gd name="T20" fmla="*/ 1 w 79"/>
                  <a:gd name="T21" fmla="*/ 0 h 80"/>
                  <a:gd name="T22" fmla="*/ 1 w 79"/>
                  <a:gd name="T23" fmla="*/ 0 h 80"/>
                  <a:gd name="T24" fmla="*/ 1 w 79"/>
                  <a:gd name="T25" fmla="*/ 0 h 80"/>
                  <a:gd name="T26" fmla="*/ 1 w 79"/>
                  <a:gd name="T27" fmla="*/ 0 h 80"/>
                  <a:gd name="T28" fmla="*/ 1 w 79"/>
                  <a:gd name="T29" fmla="*/ 0 h 80"/>
                  <a:gd name="T30" fmla="*/ 1 w 79"/>
                  <a:gd name="T31" fmla="*/ 0 h 80"/>
                  <a:gd name="T32" fmla="*/ 1 w 79"/>
                  <a:gd name="T33" fmla="*/ 0 h 80"/>
                  <a:gd name="T34" fmla="*/ 1 w 79"/>
                  <a:gd name="T35" fmla="*/ 0 h 80"/>
                  <a:gd name="T36" fmla="*/ 1 w 79"/>
                  <a:gd name="T37" fmla="*/ 0 h 80"/>
                  <a:gd name="T38" fmla="*/ 1 w 79"/>
                  <a:gd name="T39" fmla="*/ 0 h 80"/>
                  <a:gd name="T40" fmla="*/ 1 w 79"/>
                  <a:gd name="T41" fmla="*/ 0 h 80"/>
                  <a:gd name="T42" fmla="*/ 1 w 79"/>
                  <a:gd name="T43" fmla="*/ 0 h 80"/>
                  <a:gd name="T44" fmla="*/ 1 w 79"/>
                  <a:gd name="T45" fmla="*/ 0 h 80"/>
                  <a:gd name="T46" fmla="*/ 1 w 79"/>
                  <a:gd name="T47" fmla="*/ 0 h 80"/>
                  <a:gd name="T48" fmla="*/ 1 w 79"/>
                  <a:gd name="T49" fmla="*/ 0 h 80"/>
                  <a:gd name="T50" fmla="*/ 1 w 79"/>
                  <a:gd name="T51" fmla="*/ 0 h 80"/>
                  <a:gd name="T52" fmla="*/ 1 w 79"/>
                  <a:gd name="T53" fmla="*/ 0 h 80"/>
                  <a:gd name="T54" fmla="*/ 1 w 79"/>
                  <a:gd name="T55" fmla="*/ 0 h 80"/>
                  <a:gd name="T56" fmla="*/ 1 w 79"/>
                  <a:gd name="T57" fmla="*/ 0 h 80"/>
                  <a:gd name="T58" fmla="*/ 1 w 79"/>
                  <a:gd name="T59" fmla="*/ 0 h 80"/>
                  <a:gd name="T60" fmla="*/ 1 w 79"/>
                  <a:gd name="T61" fmla="*/ 0 h 80"/>
                  <a:gd name="T62" fmla="*/ 1 w 79"/>
                  <a:gd name="T63" fmla="*/ 0 h 80"/>
                  <a:gd name="T64" fmla="*/ 1 w 79"/>
                  <a:gd name="T65" fmla="*/ 0 h 80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79" h="80">
                    <a:moveTo>
                      <a:pt x="47" y="0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4"/>
                    </a:lnTo>
                    <a:lnTo>
                      <a:pt x="17" y="7"/>
                    </a:lnTo>
                    <a:lnTo>
                      <a:pt x="11" y="13"/>
                    </a:lnTo>
                    <a:lnTo>
                      <a:pt x="5" y="19"/>
                    </a:lnTo>
                    <a:lnTo>
                      <a:pt x="2" y="26"/>
                    </a:lnTo>
                    <a:lnTo>
                      <a:pt x="0" y="34"/>
                    </a:lnTo>
                    <a:lnTo>
                      <a:pt x="0" y="42"/>
                    </a:lnTo>
                    <a:lnTo>
                      <a:pt x="1" y="49"/>
                    </a:lnTo>
                    <a:lnTo>
                      <a:pt x="3" y="57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8" y="74"/>
                    </a:lnTo>
                    <a:lnTo>
                      <a:pt x="25" y="78"/>
                    </a:lnTo>
                    <a:lnTo>
                      <a:pt x="33" y="80"/>
                    </a:lnTo>
                    <a:lnTo>
                      <a:pt x="41" y="80"/>
                    </a:lnTo>
                    <a:lnTo>
                      <a:pt x="49" y="79"/>
                    </a:lnTo>
                    <a:lnTo>
                      <a:pt x="56" y="76"/>
                    </a:lnTo>
                    <a:lnTo>
                      <a:pt x="63" y="73"/>
                    </a:lnTo>
                    <a:lnTo>
                      <a:pt x="69" y="67"/>
                    </a:lnTo>
                    <a:lnTo>
                      <a:pt x="73" y="61"/>
                    </a:lnTo>
                    <a:lnTo>
                      <a:pt x="77" y="55"/>
                    </a:lnTo>
                    <a:lnTo>
                      <a:pt x="79" y="46"/>
                    </a:lnTo>
                    <a:lnTo>
                      <a:pt x="79" y="38"/>
                    </a:lnTo>
                    <a:lnTo>
                      <a:pt x="78" y="31"/>
                    </a:lnTo>
                    <a:lnTo>
                      <a:pt x="76" y="23"/>
                    </a:lnTo>
                    <a:lnTo>
                      <a:pt x="72" y="18"/>
                    </a:lnTo>
                    <a:lnTo>
                      <a:pt x="68" y="12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7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2" name="Freeform 154"/>
              <p:cNvSpPr/>
              <p:nvPr/>
            </p:nvSpPr>
            <p:spPr bwMode="auto">
              <a:xfrm>
                <a:off x="4059" y="4190"/>
                <a:ext cx="40" cy="40"/>
              </a:xfrm>
              <a:custGeom>
                <a:avLst/>
                <a:gdLst>
                  <a:gd name="T0" fmla="*/ 1 w 80"/>
                  <a:gd name="T1" fmla="*/ 0 h 78"/>
                  <a:gd name="T2" fmla="*/ 1 w 80"/>
                  <a:gd name="T3" fmla="*/ 0 h 78"/>
                  <a:gd name="T4" fmla="*/ 1 w 80"/>
                  <a:gd name="T5" fmla="*/ 0 h 78"/>
                  <a:gd name="T6" fmla="*/ 1 w 80"/>
                  <a:gd name="T7" fmla="*/ 1 h 78"/>
                  <a:gd name="T8" fmla="*/ 1 w 80"/>
                  <a:gd name="T9" fmla="*/ 1 h 78"/>
                  <a:gd name="T10" fmla="*/ 1 w 80"/>
                  <a:gd name="T11" fmla="*/ 1 h 78"/>
                  <a:gd name="T12" fmla="*/ 1 w 80"/>
                  <a:gd name="T13" fmla="*/ 1 h 78"/>
                  <a:gd name="T14" fmla="*/ 1 w 80"/>
                  <a:gd name="T15" fmla="*/ 1 h 78"/>
                  <a:gd name="T16" fmla="*/ 1 w 80"/>
                  <a:gd name="T17" fmla="*/ 1 h 78"/>
                  <a:gd name="T18" fmla="*/ 0 w 80"/>
                  <a:gd name="T19" fmla="*/ 1 h 78"/>
                  <a:gd name="T20" fmla="*/ 1 w 80"/>
                  <a:gd name="T21" fmla="*/ 1 h 78"/>
                  <a:gd name="T22" fmla="*/ 1 w 80"/>
                  <a:gd name="T23" fmla="*/ 1 h 78"/>
                  <a:gd name="T24" fmla="*/ 1 w 80"/>
                  <a:gd name="T25" fmla="*/ 1 h 78"/>
                  <a:gd name="T26" fmla="*/ 1 w 80"/>
                  <a:gd name="T27" fmla="*/ 1 h 78"/>
                  <a:gd name="T28" fmla="*/ 1 w 80"/>
                  <a:gd name="T29" fmla="*/ 1 h 78"/>
                  <a:gd name="T30" fmla="*/ 1 w 80"/>
                  <a:gd name="T31" fmla="*/ 1 h 78"/>
                  <a:gd name="T32" fmla="*/ 1 w 80"/>
                  <a:gd name="T33" fmla="*/ 1 h 78"/>
                  <a:gd name="T34" fmla="*/ 1 w 80"/>
                  <a:gd name="T35" fmla="*/ 1 h 78"/>
                  <a:gd name="T36" fmla="*/ 1 w 80"/>
                  <a:gd name="T37" fmla="*/ 1 h 78"/>
                  <a:gd name="T38" fmla="*/ 1 w 80"/>
                  <a:gd name="T39" fmla="*/ 1 h 78"/>
                  <a:gd name="T40" fmla="*/ 1 w 80"/>
                  <a:gd name="T41" fmla="*/ 1 h 78"/>
                  <a:gd name="T42" fmla="*/ 1 w 80"/>
                  <a:gd name="T43" fmla="*/ 1 h 78"/>
                  <a:gd name="T44" fmla="*/ 1 w 80"/>
                  <a:gd name="T45" fmla="*/ 1 h 78"/>
                  <a:gd name="T46" fmla="*/ 1 w 80"/>
                  <a:gd name="T47" fmla="*/ 1 h 78"/>
                  <a:gd name="T48" fmla="*/ 1 w 80"/>
                  <a:gd name="T49" fmla="*/ 1 h 78"/>
                  <a:gd name="T50" fmla="*/ 1 w 80"/>
                  <a:gd name="T51" fmla="*/ 1 h 78"/>
                  <a:gd name="T52" fmla="*/ 1 w 80"/>
                  <a:gd name="T53" fmla="*/ 1 h 78"/>
                  <a:gd name="T54" fmla="*/ 1 w 80"/>
                  <a:gd name="T55" fmla="*/ 1 h 78"/>
                  <a:gd name="T56" fmla="*/ 1 w 80"/>
                  <a:gd name="T57" fmla="*/ 1 h 78"/>
                  <a:gd name="T58" fmla="*/ 1 w 80"/>
                  <a:gd name="T59" fmla="*/ 1 h 78"/>
                  <a:gd name="T60" fmla="*/ 1 w 80"/>
                  <a:gd name="T61" fmla="*/ 1 h 78"/>
                  <a:gd name="T62" fmla="*/ 1 w 80"/>
                  <a:gd name="T63" fmla="*/ 1 h 78"/>
                  <a:gd name="T64" fmla="*/ 1 w 80"/>
                  <a:gd name="T65" fmla="*/ 0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8" y="0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8" y="7"/>
                    </a:lnTo>
                    <a:lnTo>
                      <a:pt x="12" y="11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4" y="55"/>
                    </a:lnTo>
                    <a:lnTo>
                      <a:pt x="7" y="61"/>
                    </a:lnTo>
                    <a:lnTo>
                      <a:pt x="13" y="67"/>
                    </a:lnTo>
                    <a:lnTo>
                      <a:pt x="19" y="72"/>
                    </a:lnTo>
                    <a:lnTo>
                      <a:pt x="26" y="76"/>
                    </a:lnTo>
                    <a:lnTo>
                      <a:pt x="34" y="78"/>
                    </a:lnTo>
                    <a:lnTo>
                      <a:pt x="42" y="78"/>
                    </a:lnTo>
                    <a:lnTo>
                      <a:pt x="50" y="77"/>
                    </a:lnTo>
                    <a:lnTo>
                      <a:pt x="57" y="75"/>
                    </a:lnTo>
                    <a:lnTo>
                      <a:pt x="64" y="71"/>
                    </a:lnTo>
                    <a:lnTo>
                      <a:pt x="70" y="65"/>
                    </a:lnTo>
                    <a:lnTo>
                      <a:pt x="74" y="60"/>
                    </a:lnTo>
                    <a:lnTo>
                      <a:pt x="78" y="53"/>
                    </a:lnTo>
                    <a:lnTo>
                      <a:pt x="80" y="45"/>
                    </a:lnTo>
                    <a:lnTo>
                      <a:pt x="80" y="37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3" y="6"/>
                    </a:lnTo>
                    <a:lnTo>
                      <a:pt x="56" y="2"/>
                    </a:lnTo>
                    <a:lnTo>
                      <a:pt x="48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3" name="Freeform 155"/>
              <p:cNvSpPr/>
              <p:nvPr/>
            </p:nvSpPr>
            <p:spPr bwMode="auto">
              <a:xfrm>
                <a:off x="3990" y="4195"/>
                <a:ext cx="39" cy="39"/>
              </a:xfrm>
              <a:custGeom>
                <a:avLst/>
                <a:gdLst>
                  <a:gd name="T0" fmla="*/ 0 w 80"/>
                  <a:gd name="T1" fmla="*/ 1 h 78"/>
                  <a:gd name="T2" fmla="*/ 0 w 80"/>
                  <a:gd name="T3" fmla="*/ 0 h 78"/>
                  <a:gd name="T4" fmla="*/ 0 w 80"/>
                  <a:gd name="T5" fmla="*/ 1 h 78"/>
                  <a:gd name="T6" fmla="*/ 0 w 80"/>
                  <a:gd name="T7" fmla="*/ 1 h 78"/>
                  <a:gd name="T8" fmla="*/ 0 w 80"/>
                  <a:gd name="T9" fmla="*/ 1 h 78"/>
                  <a:gd name="T10" fmla="*/ 0 w 80"/>
                  <a:gd name="T11" fmla="*/ 1 h 78"/>
                  <a:gd name="T12" fmla="*/ 0 w 80"/>
                  <a:gd name="T13" fmla="*/ 1 h 78"/>
                  <a:gd name="T14" fmla="*/ 0 w 80"/>
                  <a:gd name="T15" fmla="*/ 1 h 78"/>
                  <a:gd name="T16" fmla="*/ 0 w 80"/>
                  <a:gd name="T17" fmla="*/ 1 h 78"/>
                  <a:gd name="T18" fmla="*/ 0 w 80"/>
                  <a:gd name="T19" fmla="*/ 1 h 78"/>
                  <a:gd name="T20" fmla="*/ 0 w 80"/>
                  <a:gd name="T21" fmla="*/ 1 h 78"/>
                  <a:gd name="T22" fmla="*/ 0 w 80"/>
                  <a:gd name="T23" fmla="*/ 1 h 78"/>
                  <a:gd name="T24" fmla="*/ 0 w 80"/>
                  <a:gd name="T25" fmla="*/ 1 h 78"/>
                  <a:gd name="T26" fmla="*/ 0 w 80"/>
                  <a:gd name="T27" fmla="*/ 1 h 78"/>
                  <a:gd name="T28" fmla="*/ 0 w 80"/>
                  <a:gd name="T29" fmla="*/ 1 h 78"/>
                  <a:gd name="T30" fmla="*/ 0 w 80"/>
                  <a:gd name="T31" fmla="*/ 1 h 78"/>
                  <a:gd name="T32" fmla="*/ 0 w 80"/>
                  <a:gd name="T33" fmla="*/ 1 h 78"/>
                  <a:gd name="T34" fmla="*/ 0 w 80"/>
                  <a:gd name="T35" fmla="*/ 1 h 78"/>
                  <a:gd name="T36" fmla="*/ 0 w 80"/>
                  <a:gd name="T37" fmla="*/ 1 h 78"/>
                  <a:gd name="T38" fmla="*/ 0 w 80"/>
                  <a:gd name="T39" fmla="*/ 1 h 78"/>
                  <a:gd name="T40" fmla="*/ 0 w 80"/>
                  <a:gd name="T41" fmla="*/ 1 h 78"/>
                  <a:gd name="T42" fmla="*/ 0 w 80"/>
                  <a:gd name="T43" fmla="*/ 1 h 78"/>
                  <a:gd name="T44" fmla="*/ 0 w 80"/>
                  <a:gd name="T45" fmla="*/ 1 h 78"/>
                  <a:gd name="T46" fmla="*/ 0 w 80"/>
                  <a:gd name="T47" fmla="*/ 1 h 78"/>
                  <a:gd name="T48" fmla="*/ 0 w 80"/>
                  <a:gd name="T49" fmla="*/ 1 h 78"/>
                  <a:gd name="T50" fmla="*/ 0 w 80"/>
                  <a:gd name="T51" fmla="*/ 1 h 78"/>
                  <a:gd name="T52" fmla="*/ 0 w 80"/>
                  <a:gd name="T53" fmla="*/ 1 h 78"/>
                  <a:gd name="T54" fmla="*/ 0 w 80"/>
                  <a:gd name="T55" fmla="*/ 1 h 78"/>
                  <a:gd name="T56" fmla="*/ 0 w 80"/>
                  <a:gd name="T57" fmla="*/ 1 h 78"/>
                  <a:gd name="T58" fmla="*/ 0 w 80"/>
                  <a:gd name="T59" fmla="*/ 1 h 78"/>
                  <a:gd name="T60" fmla="*/ 0 w 80"/>
                  <a:gd name="T61" fmla="*/ 1 h 78"/>
                  <a:gd name="T62" fmla="*/ 0 w 80"/>
                  <a:gd name="T63" fmla="*/ 1 h 78"/>
                  <a:gd name="T64" fmla="*/ 0 w 80"/>
                  <a:gd name="T65" fmla="*/ 1 h 78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8">
                    <a:moveTo>
                      <a:pt x="47" y="1"/>
                    </a:moveTo>
                    <a:lnTo>
                      <a:pt x="39" y="0"/>
                    </a:lnTo>
                    <a:lnTo>
                      <a:pt x="31" y="1"/>
                    </a:lnTo>
                    <a:lnTo>
                      <a:pt x="24" y="3"/>
                    </a:lnTo>
                    <a:lnTo>
                      <a:pt x="17" y="7"/>
                    </a:lnTo>
                    <a:lnTo>
                      <a:pt x="12" y="12"/>
                    </a:lnTo>
                    <a:lnTo>
                      <a:pt x="7" y="17"/>
                    </a:lnTo>
                    <a:lnTo>
                      <a:pt x="4" y="24"/>
                    </a:lnTo>
                    <a:lnTo>
                      <a:pt x="1" y="32"/>
                    </a:lnTo>
                    <a:lnTo>
                      <a:pt x="0" y="40"/>
                    </a:lnTo>
                    <a:lnTo>
                      <a:pt x="1" y="48"/>
                    </a:lnTo>
                    <a:lnTo>
                      <a:pt x="4" y="55"/>
                    </a:lnTo>
                    <a:lnTo>
                      <a:pt x="7" y="62"/>
                    </a:lnTo>
                    <a:lnTo>
                      <a:pt x="13" y="68"/>
                    </a:lnTo>
                    <a:lnTo>
                      <a:pt x="19" y="73"/>
                    </a:lnTo>
                    <a:lnTo>
                      <a:pt x="25" y="76"/>
                    </a:lnTo>
                    <a:lnTo>
                      <a:pt x="33" y="78"/>
                    </a:lnTo>
                    <a:lnTo>
                      <a:pt x="42" y="78"/>
                    </a:lnTo>
                    <a:lnTo>
                      <a:pt x="50" y="78"/>
                    </a:lnTo>
                    <a:lnTo>
                      <a:pt x="57" y="75"/>
                    </a:lnTo>
                    <a:lnTo>
                      <a:pt x="63" y="71"/>
                    </a:lnTo>
                    <a:lnTo>
                      <a:pt x="69" y="67"/>
                    </a:lnTo>
                    <a:lnTo>
                      <a:pt x="74" y="61"/>
                    </a:lnTo>
                    <a:lnTo>
                      <a:pt x="77" y="54"/>
                    </a:lnTo>
                    <a:lnTo>
                      <a:pt x="80" y="46"/>
                    </a:lnTo>
                    <a:lnTo>
                      <a:pt x="80" y="38"/>
                    </a:lnTo>
                    <a:lnTo>
                      <a:pt x="80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8" y="10"/>
                    </a:lnTo>
                    <a:lnTo>
                      <a:pt x="62" y="6"/>
                    </a:lnTo>
                    <a:lnTo>
                      <a:pt x="55" y="2"/>
                    </a:lnTo>
                    <a:lnTo>
                      <a:pt x="47" y="1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4" name="Freeform 156"/>
              <p:cNvSpPr/>
              <p:nvPr/>
            </p:nvSpPr>
            <p:spPr bwMode="auto">
              <a:xfrm>
                <a:off x="4127" y="4147"/>
                <a:ext cx="39" cy="39"/>
              </a:xfrm>
              <a:custGeom>
                <a:avLst/>
                <a:gdLst>
                  <a:gd name="T0" fmla="*/ 0 w 80"/>
                  <a:gd name="T1" fmla="*/ 0 h 79"/>
                  <a:gd name="T2" fmla="*/ 0 w 80"/>
                  <a:gd name="T3" fmla="*/ 0 h 79"/>
                  <a:gd name="T4" fmla="*/ 0 w 80"/>
                  <a:gd name="T5" fmla="*/ 0 h 79"/>
                  <a:gd name="T6" fmla="*/ 0 w 80"/>
                  <a:gd name="T7" fmla="*/ 0 h 79"/>
                  <a:gd name="T8" fmla="*/ 0 w 80"/>
                  <a:gd name="T9" fmla="*/ 0 h 79"/>
                  <a:gd name="T10" fmla="*/ 0 w 80"/>
                  <a:gd name="T11" fmla="*/ 0 h 79"/>
                  <a:gd name="T12" fmla="*/ 0 w 80"/>
                  <a:gd name="T13" fmla="*/ 0 h 79"/>
                  <a:gd name="T14" fmla="*/ 0 w 80"/>
                  <a:gd name="T15" fmla="*/ 0 h 79"/>
                  <a:gd name="T16" fmla="*/ 0 w 80"/>
                  <a:gd name="T17" fmla="*/ 0 h 79"/>
                  <a:gd name="T18" fmla="*/ 0 w 80"/>
                  <a:gd name="T19" fmla="*/ 0 h 79"/>
                  <a:gd name="T20" fmla="*/ 0 w 80"/>
                  <a:gd name="T21" fmla="*/ 0 h 79"/>
                  <a:gd name="T22" fmla="*/ 0 w 80"/>
                  <a:gd name="T23" fmla="*/ 0 h 79"/>
                  <a:gd name="T24" fmla="*/ 0 w 80"/>
                  <a:gd name="T25" fmla="*/ 0 h 79"/>
                  <a:gd name="T26" fmla="*/ 0 w 80"/>
                  <a:gd name="T27" fmla="*/ 0 h 79"/>
                  <a:gd name="T28" fmla="*/ 0 w 80"/>
                  <a:gd name="T29" fmla="*/ 0 h 79"/>
                  <a:gd name="T30" fmla="*/ 0 w 80"/>
                  <a:gd name="T31" fmla="*/ 0 h 79"/>
                  <a:gd name="T32" fmla="*/ 0 w 80"/>
                  <a:gd name="T33" fmla="*/ 0 h 79"/>
                  <a:gd name="T34" fmla="*/ 0 w 80"/>
                  <a:gd name="T35" fmla="*/ 0 h 79"/>
                  <a:gd name="T36" fmla="*/ 0 w 80"/>
                  <a:gd name="T37" fmla="*/ 0 h 79"/>
                  <a:gd name="T38" fmla="*/ 0 w 80"/>
                  <a:gd name="T39" fmla="*/ 0 h 79"/>
                  <a:gd name="T40" fmla="*/ 0 w 80"/>
                  <a:gd name="T41" fmla="*/ 0 h 79"/>
                  <a:gd name="T42" fmla="*/ 0 w 80"/>
                  <a:gd name="T43" fmla="*/ 0 h 79"/>
                  <a:gd name="T44" fmla="*/ 0 w 80"/>
                  <a:gd name="T45" fmla="*/ 0 h 79"/>
                  <a:gd name="T46" fmla="*/ 0 w 80"/>
                  <a:gd name="T47" fmla="*/ 0 h 79"/>
                  <a:gd name="T48" fmla="*/ 0 w 80"/>
                  <a:gd name="T49" fmla="*/ 0 h 79"/>
                  <a:gd name="T50" fmla="*/ 0 w 80"/>
                  <a:gd name="T51" fmla="*/ 0 h 79"/>
                  <a:gd name="T52" fmla="*/ 0 w 80"/>
                  <a:gd name="T53" fmla="*/ 0 h 79"/>
                  <a:gd name="T54" fmla="*/ 0 w 80"/>
                  <a:gd name="T55" fmla="*/ 0 h 79"/>
                  <a:gd name="T56" fmla="*/ 0 w 80"/>
                  <a:gd name="T57" fmla="*/ 0 h 79"/>
                  <a:gd name="T58" fmla="*/ 0 w 80"/>
                  <a:gd name="T59" fmla="*/ 0 h 79"/>
                  <a:gd name="T60" fmla="*/ 0 w 80"/>
                  <a:gd name="T61" fmla="*/ 0 h 79"/>
                  <a:gd name="T62" fmla="*/ 0 w 80"/>
                  <a:gd name="T63" fmla="*/ 0 h 79"/>
                  <a:gd name="T64" fmla="*/ 0 w 80"/>
                  <a:gd name="T65" fmla="*/ 0 h 79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80" h="79">
                    <a:moveTo>
                      <a:pt x="46" y="0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2" y="24"/>
                    </a:lnTo>
                    <a:lnTo>
                      <a:pt x="0" y="33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4" y="56"/>
                    </a:lnTo>
                    <a:lnTo>
                      <a:pt x="7" y="63"/>
                    </a:lnTo>
                    <a:lnTo>
                      <a:pt x="12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40" y="79"/>
                    </a:lnTo>
                    <a:lnTo>
                      <a:pt x="49" y="79"/>
                    </a:lnTo>
                    <a:lnTo>
                      <a:pt x="55" y="75"/>
                    </a:lnTo>
                    <a:lnTo>
                      <a:pt x="62" y="72"/>
                    </a:lnTo>
                    <a:lnTo>
                      <a:pt x="68" y="67"/>
                    </a:lnTo>
                    <a:lnTo>
                      <a:pt x="73" y="61"/>
                    </a:lnTo>
                    <a:lnTo>
                      <a:pt x="76" y="54"/>
                    </a:lnTo>
                    <a:lnTo>
                      <a:pt x="78" y="46"/>
                    </a:lnTo>
                    <a:lnTo>
                      <a:pt x="80" y="38"/>
                    </a:lnTo>
                    <a:lnTo>
                      <a:pt x="78" y="30"/>
                    </a:lnTo>
                    <a:lnTo>
                      <a:pt x="76" y="23"/>
                    </a:lnTo>
                    <a:lnTo>
                      <a:pt x="73" y="16"/>
                    </a:lnTo>
                    <a:lnTo>
                      <a:pt x="67" y="11"/>
                    </a:lnTo>
                    <a:lnTo>
                      <a:pt x="61" y="6"/>
                    </a:lnTo>
                    <a:lnTo>
                      <a:pt x="54" y="3"/>
                    </a:lnTo>
                    <a:lnTo>
                      <a:pt x="46" y="0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5" name="Freeform 157"/>
              <p:cNvSpPr/>
              <p:nvPr/>
            </p:nvSpPr>
            <p:spPr bwMode="auto">
              <a:xfrm>
                <a:off x="4216" y="4162"/>
                <a:ext cx="37" cy="39"/>
              </a:xfrm>
              <a:custGeom>
                <a:avLst/>
                <a:gdLst>
                  <a:gd name="T0" fmla="*/ 1 w 73"/>
                  <a:gd name="T1" fmla="*/ 0 h 79"/>
                  <a:gd name="T2" fmla="*/ 1 w 73"/>
                  <a:gd name="T3" fmla="*/ 0 h 79"/>
                  <a:gd name="T4" fmla="*/ 1 w 73"/>
                  <a:gd name="T5" fmla="*/ 0 h 79"/>
                  <a:gd name="T6" fmla="*/ 1 w 73"/>
                  <a:gd name="T7" fmla="*/ 0 h 79"/>
                  <a:gd name="T8" fmla="*/ 1 w 73"/>
                  <a:gd name="T9" fmla="*/ 0 h 79"/>
                  <a:gd name="T10" fmla="*/ 1 w 73"/>
                  <a:gd name="T11" fmla="*/ 0 h 79"/>
                  <a:gd name="T12" fmla="*/ 1 w 73"/>
                  <a:gd name="T13" fmla="*/ 0 h 79"/>
                  <a:gd name="T14" fmla="*/ 1 w 73"/>
                  <a:gd name="T15" fmla="*/ 0 h 79"/>
                  <a:gd name="T16" fmla="*/ 1 w 73"/>
                  <a:gd name="T17" fmla="*/ 0 h 79"/>
                  <a:gd name="T18" fmla="*/ 1 w 73"/>
                  <a:gd name="T19" fmla="*/ 0 h 79"/>
                  <a:gd name="T20" fmla="*/ 1 w 73"/>
                  <a:gd name="T21" fmla="*/ 0 h 79"/>
                  <a:gd name="T22" fmla="*/ 1 w 73"/>
                  <a:gd name="T23" fmla="*/ 0 h 79"/>
                  <a:gd name="T24" fmla="*/ 0 w 73"/>
                  <a:gd name="T25" fmla="*/ 0 h 79"/>
                  <a:gd name="T26" fmla="*/ 0 w 73"/>
                  <a:gd name="T27" fmla="*/ 0 h 79"/>
                  <a:gd name="T28" fmla="*/ 0 w 73"/>
                  <a:gd name="T29" fmla="*/ 0 h 79"/>
                  <a:gd name="T30" fmla="*/ 1 w 73"/>
                  <a:gd name="T31" fmla="*/ 0 h 79"/>
                  <a:gd name="T32" fmla="*/ 1 w 73"/>
                  <a:gd name="T33" fmla="*/ 0 h 79"/>
                  <a:gd name="T34" fmla="*/ 1 w 73"/>
                  <a:gd name="T35" fmla="*/ 0 h 79"/>
                  <a:gd name="T36" fmla="*/ 1 w 73"/>
                  <a:gd name="T37" fmla="*/ 0 h 79"/>
                  <a:gd name="T38" fmla="*/ 1 w 73"/>
                  <a:gd name="T39" fmla="*/ 0 h 79"/>
                  <a:gd name="T40" fmla="*/ 1 w 73"/>
                  <a:gd name="T41" fmla="*/ 0 h 79"/>
                  <a:gd name="T42" fmla="*/ 1 w 73"/>
                  <a:gd name="T43" fmla="*/ 0 h 79"/>
                  <a:gd name="T44" fmla="*/ 1 w 73"/>
                  <a:gd name="T45" fmla="*/ 0 h 79"/>
                  <a:gd name="T46" fmla="*/ 1 w 73"/>
                  <a:gd name="T47" fmla="*/ 0 h 79"/>
                  <a:gd name="T48" fmla="*/ 1 w 73"/>
                  <a:gd name="T49" fmla="*/ 0 h 79"/>
                  <a:gd name="T50" fmla="*/ 1 w 73"/>
                  <a:gd name="T51" fmla="*/ 0 h 79"/>
                  <a:gd name="T52" fmla="*/ 1 w 73"/>
                  <a:gd name="T53" fmla="*/ 0 h 79"/>
                  <a:gd name="T54" fmla="*/ 1 w 73"/>
                  <a:gd name="T55" fmla="*/ 0 h 79"/>
                  <a:gd name="T56" fmla="*/ 1 w 73"/>
                  <a:gd name="T57" fmla="*/ 0 h 79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</a:gdLst>
                <a:ahLst/>
                <a:cxnLst>
                  <a:cxn ang="T58">
                    <a:pos x="T0" y="T1"/>
                  </a:cxn>
                  <a:cxn ang="T59">
                    <a:pos x="T2" y="T3"/>
                  </a:cxn>
                  <a:cxn ang="T60">
                    <a:pos x="T4" y="T5"/>
                  </a:cxn>
                  <a:cxn ang="T61">
                    <a:pos x="T6" y="T7"/>
                  </a:cxn>
                  <a:cxn ang="T62">
                    <a:pos x="T8" y="T9"/>
                  </a:cxn>
                  <a:cxn ang="T63">
                    <a:pos x="T10" y="T11"/>
                  </a:cxn>
                  <a:cxn ang="T64">
                    <a:pos x="T12" y="T13"/>
                  </a:cxn>
                  <a:cxn ang="T65">
                    <a:pos x="T14" y="T15"/>
                  </a:cxn>
                  <a:cxn ang="T66">
                    <a:pos x="T16" y="T17"/>
                  </a:cxn>
                  <a:cxn ang="T67">
                    <a:pos x="T18" y="T19"/>
                  </a:cxn>
                  <a:cxn ang="T68">
                    <a:pos x="T20" y="T21"/>
                  </a:cxn>
                  <a:cxn ang="T69">
                    <a:pos x="T22" y="T23"/>
                  </a:cxn>
                  <a:cxn ang="T70">
                    <a:pos x="T24" y="T25"/>
                  </a:cxn>
                  <a:cxn ang="T71">
                    <a:pos x="T26" y="T27"/>
                  </a:cxn>
                  <a:cxn ang="T72">
                    <a:pos x="T28" y="T29"/>
                  </a:cxn>
                  <a:cxn ang="T73">
                    <a:pos x="T30" y="T31"/>
                  </a:cxn>
                  <a:cxn ang="T74">
                    <a:pos x="T32" y="T33"/>
                  </a:cxn>
                  <a:cxn ang="T75">
                    <a:pos x="T34" y="T35"/>
                  </a:cxn>
                  <a:cxn ang="T76">
                    <a:pos x="T36" y="T37"/>
                  </a:cxn>
                  <a:cxn ang="T77">
                    <a:pos x="T38" y="T39"/>
                  </a:cxn>
                  <a:cxn ang="T78">
                    <a:pos x="T40" y="T41"/>
                  </a:cxn>
                  <a:cxn ang="T79">
                    <a:pos x="T42" y="T43"/>
                  </a:cxn>
                  <a:cxn ang="T80">
                    <a:pos x="T44" y="T45"/>
                  </a:cxn>
                  <a:cxn ang="T81">
                    <a:pos x="T46" y="T47"/>
                  </a:cxn>
                  <a:cxn ang="T82">
                    <a:pos x="T48" y="T49"/>
                  </a:cxn>
                  <a:cxn ang="T83">
                    <a:pos x="T50" y="T51"/>
                  </a:cxn>
                  <a:cxn ang="T84">
                    <a:pos x="T52" y="T53"/>
                  </a:cxn>
                  <a:cxn ang="T85">
                    <a:pos x="T54" y="T55"/>
                  </a:cxn>
                  <a:cxn ang="T86">
                    <a:pos x="T56" y="T57"/>
                  </a:cxn>
                </a:cxnLst>
                <a:rect l="0" t="0" r="r" b="b"/>
                <a:pathLst>
                  <a:path w="73" h="79">
                    <a:moveTo>
                      <a:pt x="73" y="19"/>
                    </a:moveTo>
                    <a:lnTo>
                      <a:pt x="69" y="12"/>
                    </a:lnTo>
                    <a:lnTo>
                      <a:pt x="62" y="7"/>
                    </a:lnTo>
                    <a:lnTo>
                      <a:pt x="54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4"/>
                    </a:lnTo>
                    <a:lnTo>
                      <a:pt x="16" y="7"/>
                    </a:lnTo>
                    <a:lnTo>
                      <a:pt x="10" y="12"/>
                    </a:lnTo>
                    <a:lnTo>
                      <a:pt x="5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3" y="55"/>
                    </a:lnTo>
                    <a:lnTo>
                      <a:pt x="7" y="62"/>
                    </a:lnTo>
                    <a:lnTo>
                      <a:pt x="11" y="68"/>
                    </a:lnTo>
                    <a:lnTo>
                      <a:pt x="17" y="73"/>
                    </a:lnTo>
                    <a:lnTo>
                      <a:pt x="24" y="76"/>
                    </a:lnTo>
                    <a:lnTo>
                      <a:pt x="32" y="79"/>
                    </a:lnTo>
                    <a:lnTo>
                      <a:pt x="35" y="79"/>
                    </a:lnTo>
                    <a:lnTo>
                      <a:pt x="38" y="79"/>
                    </a:lnTo>
                    <a:lnTo>
                      <a:pt x="41" y="79"/>
                    </a:lnTo>
                    <a:lnTo>
                      <a:pt x="43" y="79"/>
                    </a:lnTo>
                    <a:lnTo>
                      <a:pt x="48" y="70"/>
                    </a:lnTo>
                    <a:lnTo>
                      <a:pt x="58" y="52"/>
                    </a:lnTo>
                    <a:lnTo>
                      <a:pt x="69" y="31"/>
                    </a:lnTo>
                    <a:lnTo>
                      <a:pt x="73" y="19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6" name="Freeform 158"/>
              <p:cNvSpPr/>
              <p:nvPr/>
            </p:nvSpPr>
            <p:spPr bwMode="auto">
              <a:xfrm>
                <a:off x="3983" y="4266"/>
                <a:ext cx="31" cy="33"/>
              </a:xfrm>
              <a:custGeom>
                <a:avLst/>
                <a:gdLst>
                  <a:gd name="T0" fmla="*/ 1 w 61"/>
                  <a:gd name="T1" fmla="*/ 1 h 66"/>
                  <a:gd name="T2" fmla="*/ 1 w 61"/>
                  <a:gd name="T3" fmla="*/ 1 h 66"/>
                  <a:gd name="T4" fmla="*/ 1 w 61"/>
                  <a:gd name="T5" fmla="*/ 1 h 66"/>
                  <a:gd name="T6" fmla="*/ 1 w 61"/>
                  <a:gd name="T7" fmla="*/ 1 h 66"/>
                  <a:gd name="T8" fmla="*/ 1 w 61"/>
                  <a:gd name="T9" fmla="*/ 1 h 66"/>
                  <a:gd name="T10" fmla="*/ 1 w 61"/>
                  <a:gd name="T11" fmla="*/ 1 h 66"/>
                  <a:gd name="T12" fmla="*/ 1 w 61"/>
                  <a:gd name="T13" fmla="*/ 1 h 66"/>
                  <a:gd name="T14" fmla="*/ 1 w 61"/>
                  <a:gd name="T15" fmla="*/ 1 h 66"/>
                  <a:gd name="T16" fmla="*/ 1 w 61"/>
                  <a:gd name="T17" fmla="*/ 1 h 66"/>
                  <a:gd name="T18" fmla="*/ 1 w 61"/>
                  <a:gd name="T19" fmla="*/ 1 h 66"/>
                  <a:gd name="T20" fmla="*/ 1 w 61"/>
                  <a:gd name="T21" fmla="*/ 1 h 66"/>
                  <a:gd name="T22" fmla="*/ 1 w 61"/>
                  <a:gd name="T23" fmla="*/ 1 h 66"/>
                  <a:gd name="T24" fmla="*/ 1 w 61"/>
                  <a:gd name="T25" fmla="*/ 1 h 66"/>
                  <a:gd name="T26" fmla="*/ 1 w 61"/>
                  <a:gd name="T27" fmla="*/ 0 h 66"/>
                  <a:gd name="T28" fmla="*/ 1 w 61"/>
                  <a:gd name="T29" fmla="*/ 1 h 66"/>
                  <a:gd name="T30" fmla="*/ 1 w 61"/>
                  <a:gd name="T31" fmla="*/ 1 h 66"/>
                  <a:gd name="T32" fmla="*/ 0 w 61"/>
                  <a:gd name="T33" fmla="*/ 1 h 66"/>
                  <a:gd name="T34" fmla="*/ 1 w 61"/>
                  <a:gd name="T35" fmla="*/ 1 h 66"/>
                  <a:gd name="T36" fmla="*/ 1 w 61"/>
                  <a:gd name="T37" fmla="*/ 1 h 66"/>
                  <a:gd name="T38" fmla="*/ 1 w 61"/>
                  <a:gd name="T39" fmla="*/ 1 h 66"/>
                  <a:gd name="T40" fmla="*/ 1 w 61"/>
                  <a:gd name="T41" fmla="*/ 1 h 66"/>
                  <a:gd name="T42" fmla="*/ 1 w 61"/>
                  <a:gd name="T43" fmla="*/ 1 h 66"/>
                  <a:gd name="T44" fmla="*/ 1 w 61"/>
                  <a:gd name="T45" fmla="*/ 1 h 66"/>
                  <a:gd name="T46" fmla="*/ 1 w 61"/>
                  <a:gd name="T47" fmla="*/ 1 h 66"/>
                  <a:gd name="T48" fmla="*/ 1 w 61"/>
                  <a:gd name="T49" fmla="*/ 1 h 6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</a:gdLst>
                <a:ahLst/>
                <a:cxnLst>
                  <a:cxn ang="T50">
                    <a:pos x="T0" y="T1"/>
                  </a:cxn>
                  <a:cxn ang="T51">
                    <a:pos x="T2" y="T3"/>
                  </a:cxn>
                  <a:cxn ang="T52">
                    <a:pos x="T4" y="T5"/>
                  </a:cxn>
                  <a:cxn ang="T53">
                    <a:pos x="T6" y="T7"/>
                  </a:cxn>
                  <a:cxn ang="T54">
                    <a:pos x="T8" y="T9"/>
                  </a:cxn>
                  <a:cxn ang="T55">
                    <a:pos x="T10" y="T11"/>
                  </a:cxn>
                  <a:cxn ang="T56">
                    <a:pos x="T12" y="T13"/>
                  </a:cxn>
                  <a:cxn ang="T57">
                    <a:pos x="T14" y="T15"/>
                  </a:cxn>
                  <a:cxn ang="T58">
                    <a:pos x="T16" y="T17"/>
                  </a:cxn>
                  <a:cxn ang="T59">
                    <a:pos x="T18" y="T19"/>
                  </a:cxn>
                  <a:cxn ang="T60">
                    <a:pos x="T20" y="T21"/>
                  </a:cxn>
                  <a:cxn ang="T61">
                    <a:pos x="T22" y="T23"/>
                  </a:cxn>
                  <a:cxn ang="T62">
                    <a:pos x="T24" y="T25"/>
                  </a:cxn>
                  <a:cxn ang="T63">
                    <a:pos x="T26" y="T27"/>
                  </a:cxn>
                  <a:cxn ang="T64">
                    <a:pos x="T28" y="T29"/>
                  </a:cxn>
                  <a:cxn ang="T65">
                    <a:pos x="T30" y="T31"/>
                  </a:cxn>
                  <a:cxn ang="T66">
                    <a:pos x="T32" y="T33"/>
                  </a:cxn>
                  <a:cxn ang="T67">
                    <a:pos x="T34" y="T35"/>
                  </a:cxn>
                  <a:cxn ang="T68">
                    <a:pos x="T36" y="T37"/>
                  </a:cxn>
                  <a:cxn ang="T69">
                    <a:pos x="T38" y="T39"/>
                  </a:cxn>
                  <a:cxn ang="T70">
                    <a:pos x="T40" y="T41"/>
                  </a:cxn>
                  <a:cxn ang="T71">
                    <a:pos x="T42" y="T43"/>
                  </a:cxn>
                  <a:cxn ang="T72">
                    <a:pos x="T44" y="T45"/>
                  </a:cxn>
                  <a:cxn ang="T73">
                    <a:pos x="T46" y="T47"/>
                  </a:cxn>
                  <a:cxn ang="T74">
                    <a:pos x="T48" y="T49"/>
                  </a:cxn>
                </a:cxnLst>
                <a:rect l="0" t="0" r="r" b="b"/>
                <a:pathLst>
                  <a:path w="61" h="66">
                    <a:moveTo>
                      <a:pt x="53" y="66"/>
                    </a:moveTo>
                    <a:lnTo>
                      <a:pt x="57" y="61"/>
                    </a:lnTo>
                    <a:lnTo>
                      <a:pt x="59" y="56"/>
                    </a:lnTo>
                    <a:lnTo>
                      <a:pt x="60" y="52"/>
                    </a:lnTo>
                    <a:lnTo>
                      <a:pt x="61" y="47"/>
                    </a:lnTo>
                    <a:lnTo>
                      <a:pt x="61" y="39"/>
                    </a:lnTo>
                    <a:lnTo>
                      <a:pt x="60" y="31"/>
                    </a:lnTo>
                    <a:lnTo>
                      <a:pt x="58" y="24"/>
                    </a:lnTo>
                    <a:lnTo>
                      <a:pt x="55" y="17"/>
                    </a:lnTo>
                    <a:lnTo>
                      <a:pt x="50" y="11"/>
                    </a:lnTo>
                    <a:lnTo>
                      <a:pt x="43" y="7"/>
                    </a:lnTo>
                    <a:lnTo>
                      <a:pt x="36" y="3"/>
                    </a:lnTo>
                    <a:lnTo>
                      <a:pt x="29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6" y="3"/>
                    </a:lnTo>
                    <a:lnTo>
                      <a:pt x="0" y="7"/>
                    </a:lnTo>
                    <a:lnTo>
                      <a:pt x="2" y="9"/>
                    </a:lnTo>
                    <a:lnTo>
                      <a:pt x="5" y="14"/>
                    </a:lnTo>
                    <a:lnTo>
                      <a:pt x="11" y="22"/>
                    </a:lnTo>
                    <a:lnTo>
                      <a:pt x="19" y="31"/>
                    </a:lnTo>
                    <a:lnTo>
                      <a:pt x="27" y="41"/>
                    </a:lnTo>
                    <a:lnTo>
                      <a:pt x="35" y="51"/>
                    </a:lnTo>
                    <a:lnTo>
                      <a:pt x="44" y="59"/>
                    </a:lnTo>
                    <a:lnTo>
                      <a:pt x="53" y="66"/>
                    </a:lnTo>
                    <a:close/>
                  </a:path>
                </a:pathLst>
              </a:custGeom>
              <a:solidFill>
                <a:srgbClr val="EF66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7" name="Freeform 159"/>
              <p:cNvSpPr/>
              <p:nvPr/>
            </p:nvSpPr>
            <p:spPr bwMode="auto">
              <a:xfrm>
                <a:off x="4852" y="4125"/>
                <a:ext cx="17" cy="17"/>
              </a:xfrm>
              <a:custGeom>
                <a:avLst/>
                <a:gdLst>
                  <a:gd name="T0" fmla="*/ 1 w 34"/>
                  <a:gd name="T1" fmla="*/ 1 h 34"/>
                  <a:gd name="T2" fmla="*/ 1 w 34"/>
                  <a:gd name="T3" fmla="*/ 1 h 34"/>
                  <a:gd name="T4" fmla="*/ 1 w 34"/>
                  <a:gd name="T5" fmla="*/ 1 h 34"/>
                  <a:gd name="T6" fmla="*/ 1 w 34"/>
                  <a:gd name="T7" fmla="*/ 1 h 34"/>
                  <a:gd name="T8" fmla="*/ 1 w 34"/>
                  <a:gd name="T9" fmla="*/ 1 h 34"/>
                  <a:gd name="T10" fmla="*/ 1 w 34"/>
                  <a:gd name="T11" fmla="*/ 1 h 34"/>
                  <a:gd name="T12" fmla="*/ 1 w 34"/>
                  <a:gd name="T13" fmla="*/ 1 h 34"/>
                  <a:gd name="T14" fmla="*/ 1 w 34"/>
                  <a:gd name="T15" fmla="*/ 1 h 34"/>
                  <a:gd name="T16" fmla="*/ 1 w 34"/>
                  <a:gd name="T17" fmla="*/ 1 h 34"/>
                  <a:gd name="T18" fmla="*/ 1 w 34"/>
                  <a:gd name="T19" fmla="*/ 0 h 34"/>
                  <a:gd name="T20" fmla="*/ 1 w 34"/>
                  <a:gd name="T21" fmla="*/ 1 h 34"/>
                  <a:gd name="T22" fmla="*/ 1 w 34"/>
                  <a:gd name="T23" fmla="*/ 1 h 34"/>
                  <a:gd name="T24" fmla="*/ 0 w 34"/>
                  <a:gd name="T25" fmla="*/ 1 h 34"/>
                  <a:gd name="T26" fmla="*/ 0 w 34"/>
                  <a:gd name="T27" fmla="*/ 1 h 34"/>
                  <a:gd name="T28" fmla="*/ 1 w 34"/>
                  <a:gd name="T29" fmla="*/ 1 h 34"/>
                  <a:gd name="T30" fmla="*/ 1 w 34"/>
                  <a:gd name="T31" fmla="*/ 1 h 34"/>
                  <a:gd name="T32" fmla="*/ 1 w 34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4">
                    <a:moveTo>
                      <a:pt x="12" y="34"/>
                    </a:moveTo>
                    <a:lnTo>
                      <a:pt x="19" y="34"/>
                    </a:lnTo>
                    <a:lnTo>
                      <a:pt x="24" y="33"/>
                    </a:lnTo>
                    <a:lnTo>
                      <a:pt x="29" y="28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2" y="10"/>
                    </a:lnTo>
                    <a:lnTo>
                      <a:pt x="28" y="5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1" y="25"/>
                    </a:lnTo>
                    <a:lnTo>
                      <a:pt x="6" y="30"/>
                    </a:lnTo>
                    <a:lnTo>
                      <a:pt x="12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8" name="Freeform 160"/>
              <p:cNvSpPr/>
              <p:nvPr/>
            </p:nvSpPr>
            <p:spPr bwMode="auto">
              <a:xfrm>
                <a:off x="4885" y="4152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0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1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1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8" y="3"/>
                    </a:lnTo>
                    <a:lnTo>
                      <a:pt x="22" y="0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1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89" name="Freeform 161"/>
              <p:cNvSpPr/>
              <p:nvPr/>
            </p:nvSpPr>
            <p:spPr bwMode="auto">
              <a:xfrm>
                <a:off x="4701" y="4202"/>
                <a:ext cx="17" cy="17"/>
              </a:xfrm>
              <a:custGeom>
                <a:avLst/>
                <a:gdLst>
                  <a:gd name="T0" fmla="*/ 1 w 34"/>
                  <a:gd name="T1" fmla="*/ 1 h 33"/>
                  <a:gd name="T2" fmla="*/ 1 w 34"/>
                  <a:gd name="T3" fmla="*/ 1 h 33"/>
                  <a:gd name="T4" fmla="*/ 1 w 34"/>
                  <a:gd name="T5" fmla="*/ 1 h 33"/>
                  <a:gd name="T6" fmla="*/ 1 w 34"/>
                  <a:gd name="T7" fmla="*/ 1 h 33"/>
                  <a:gd name="T8" fmla="*/ 1 w 34"/>
                  <a:gd name="T9" fmla="*/ 1 h 33"/>
                  <a:gd name="T10" fmla="*/ 1 w 34"/>
                  <a:gd name="T11" fmla="*/ 1 h 33"/>
                  <a:gd name="T12" fmla="*/ 1 w 34"/>
                  <a:gd name="T13" fmla="*/ 1 h 33"/>
                  <a:gd name="T14" fmla="*/ 1 w 34"/>
                  <a:gd name="T15" fmla="*/ 1 h 33"/>
                  <a:gd name="T16" fmla="*/ 1 w 34"/>
                  <a:gd name="T17" fmla="*/ 1 h 33"/>
                  <a:gd name="T18" fmla="*/ 1 w 34"/>
                  <a:gd name="T19" fmla="*/ 0 h 33"/>
                  <a:gd name="T20" fmla="*/ 1 w 34"/>
                  <a:gd name="T21" fmla="*/ 1 h 33"/>
                  <a:gd name="T22" fmla="*/ 1 w 34"/>
                  <a:gd name="T23" fmla="*/ 1 h 33"/>
                  <a:gd name="T24" fmla="*/ 1 w 34"/>
                  <a:gd name="T25" fmla="*/ 1 h 33"/>
                  <a:gd name="T26" fmla="*/ 0 w 34"/>
                  <a:gd name="T27" fmla="*/ 1 h 33"/>
                  <a:gd name="T28" fmla="*/ 1 w 34"/>
                  <a:gd name="T29" fmla="*/ 1 h 33"/>
                  <a:gd name="T30" fmla="*/ 1 w 34"/>
                  <a:gd name="T31" fmla="*/ 1 h 33"/>
                  <a:gd name="T32" fmla="*/ 1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3"/>
                    </a:moveTo>
                    <a:lnTo>
                      <a:pt x="19" y="33"/>
                    </a:lnTo>
                    <a:lnTo>
                      <a:pt x="25" y="32"/>
                    </a:lnTo>
                    <a:lnTo>
                      <a:pt x="29" y="28"/>
                    </a:lnTo>
                    <a:lnTo>
                      <a:pt x="33" y="22"/>
                    </a:lnTo>
                    <a:lnTo>
                      <a:pt x="34" y="16"/>
                    </a:lnTo>
                    <a:lnTo>
                      <a:pt x="33" y="9"/>
                    </a:lnTo>
                    <a:lnTo>
                      <a:pt x="28" y="5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30"/>
                    </a:lnTo>
                    <a:lnTo>
                      <a:pt x="12" y="3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0" name="Freeform 162"/>
              <p:cNvSpPr/>
              <p:nvPr/>
            </p:nvSpPr>
            <p:spPr bwMode="auto">
              <a:xfrm>
                <a:off x="4742" y="4201"/>
                <a:ext cx="16" cy="17"/>
              </a:xfrm>
              <a:custGeom>
                <a:avLst/>
                <a:gdLst>
                  <a:gd name="T0" fmla="*/ 0 w 34"/>
                  <a:gd name="T1" fmla="*/ 1 h 33"/>
                  <a:gd name="T2" fmla="*/ 0 w 34"/>
                  <a:gd name="T3" fmla="*/ 1 h 33"/>
                  <a:gd name="T4" fmla="*/ 0 w 34"/>
                  <a:gd name="T5" fmla="*/ 1 h 33"/>
                  <a:gd name="T6" fmla="*/ 0 w 34"/>
                  <a:gd name="T7" fmla="*/ 1 h 33"/>
                  <a:gd name="T8" fmla="*/ 0 w 34"/>
                  <a:gd name="T9" fmla="*/ 1 h 33"/>
                  <a:gd name="T10" fmla="*/ 0 w 34"/>
                  <a:gd name="T11" fmla="*/ 1 h 33"/>
                  <a:gd name="T12" fmla="*/ 0 w 34"/>
                  <a:gd name="T13" fmla="*/ 1 h 33"/>
                  <a:gd name="T14" fmla="*/ 0 w 34"/>
                  <a:gd name="T15" fmla="*/ 1 h 33"/>
                  <a:gd name="T16" fmla="*/ 0 w 34"/>
                  <a:gd name="T17" fmla="*/ 1 h 33"/>
                  <a:gd name="T18" fmla="*/ 0 w 34"/>
                  <a:gd name="T19" fmla="*/ 0 h 33"/>
                  <a:gd name="T20" fmla="*/ 0 w 34"/>
                  <a:gd name="T21" fmla="*/ 1 h 33"/>
                  <a:gd name="T22" fmla="*/ 0 w 34"/>
                  <a:gd name="T23" fmla="*/ 1 h 33"/>
                  <a:gd name="T24" fmla="*/ 0 w 34"/>
                  <a:gd name="T25" fmla="*/ 1 h 33"/>
                  <a:gd name="T26" fmla="*/ 0 w 34"/>
                  <a:gd name="T27" fmla="*/ 1 h 33"/>
                  <a:gd name="T28" fmla="*/ 0 w 34"/>
                  <a:gd name="T29" fmla="*/ 1 h 33"/>
                  <a:gd name="T30" fmla="*/ 0 w 34"/>
                  <a:gd name="T31" fmla="*/ 1 h 33"/>
                  <a:gd name="T32" fmla="*/ 0 w 34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4" h="33">
                    <a:moveTo>
                      <a:pt x="12" y="32"/>
                    </a:moveTo>
                    <a:lnTo>
                      <a:pt x="19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4" y="15"/>
                    </a:lnTo>
                    <a:lnTo>
                      <a:pt x="31" y="9"/>
                    </a:lnTo>
                    <a:lnTo>
                      <a:pt x="28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1" name="Freeform 163"/>
              <p:cNvSpPr/>
              <p:nvPr/>
            </p:nvSpPr>
            <p:spPr bwMode="auto">
              <a:xfrm>
                <a:off x="4782" y="4209"/>
                <a:ext cx="17" cy="17"/>
              </a:xfrm>
              <a:custGeom>
                <a:avLst/>
                <a:gdLst>
                  <a:gd name="T0" fmla="*/ 1 w 33"/>
                  <a:gd name="T1" fmla="*/ 1 h 33"/>
                  <a:gd name="T2" fmla="*/ 1 w 33"/>
                  <a:gd name="T3" fmla="*/ 1 h 33"/>
                  <a:gd name="T4" fmla="*/ 1 w 33"/>
                  <a:gd name="T5" fmla="*/ 1 h 33"/>
                  <a:gd name="T6" fmla="*/ 1 w 33"/>
                  <a:gd name="T7" fmla="*/ 1 h 33"/>
                  <a:gd name="T8" fmla="*/ 1 w 33"/>
                  <a:gd name="T9" fmla="*/ 1 h 33"/>
                  <a:gd name="T10" fmla="*/ 1 w 33"/>
                  <a:gd name="T11" fmla="*/ 1 h 33"/>
                  <a:gd name="T12" fmla="*/ 1 w 33"/>
                  <a:gd name="T13" fmla="*/ 1 h 33"/>
                  <a:gd name="T14" fmla="*/ 1 w 33"/>
                  <a:gd name="T15" fmla="*/ 1 h 33"/>
                  <a:gd name="T16" fmla="*/ 1 w 33"/>
                  <a:gd name="T17" fmla="*/ 1 h 33"/>
                  <a:gd name="T18" fmla="*/ 1 w 33"/>
                  <a:gd name="T19" fmla="*/ 0 h 33"/>
                  <a:gd name="T20" fmla="*/ 1 w 33"/>
                  <a:gd name="T21" fmla="*/ 1 h 33"/>
                  <a:gd name="T22" fmla="*/ 1 w 33"/>
                  <a:gd name="T23" fmla="*/ 1 h 33"/>
                  <a:gd name="T24" fmla="*/ 0 w 33"/>
                  <a:gd name="T25" fmla="*/ 1 h 33"/>
                  <a:gd name="T26" fmla="*/ 0 w 33"/>
                  <a:gd name="T27" fmla="*/ 1 h 33"/>
                  <a:gd name="T28" fmla="*/ 1 w 33"/>
                  <a:gd name="T29" fmla="*/ 1 h 33"/>
                  <a:gd name="T30" fmla="*/ 1 w 33"/>
                  <a:gd name="T31" fmla="*/ 1 h 33"/>
                  <a:gd name="T32" fmla="*/ 1 w 33"/>
                  <a:gd name="T33" fmla="*/ 1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1" y="32"/>
                    </a:moveTo>
                    <a:lnTo>
                      <a:pt x="18" y="33"/>
                    </a:lnTo>
                    <a:lnTo>
                      <a:pt x="24" y="32"/>
                    </a:lnTo>
                    <a:lnTo>
                      <a:pt x="29" y="27"/>
                    </a:lnTo>
                    <a:lnTo>
                      <a:pt x="32" y="22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2" y="1"/>
                    </a:lnTo>
                    <a:lnTo>
                      <a:pt x="15" y="0"/>
                    </a:lnTo>
                    <a:lnTo>
                      <a:pt x="9" y="1"/>
                    </a:lnTo>
                    <a:lnTo>
                      <a:pt x="3" y="6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1" y="24"/>
                    </a:lnTo>
                    <a:lnTo>
                      <a:pt x="5" y="29"/>
                    </a:lnTo>
                    <a:lnTo>
                      <a:pt x="11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2" name="Freeform 164"/>
              <p:cNvSpPr/>
              <p:nvPr/>
            </p:nvSpPr>
            <p:spPr bwMode="auto">
              <a:xfrm>
                <a:off x="4820" y="4226"/>
                <a:ext cx="17" cy="17"/>
              </a:xfrm>
              <a:custGeom>
                <a:avLst/>
                <a:gdLst>
                  <a:gd name="T0" fmla="*/ 1 w 33"/>
                  <a:gd name="T1" fmla="*/ 1 h 34"/>
                  <a:gd name="T2" fmla="*/ 1 w 33"/>
                  <a:gd name="T3" fmla="*/ 1 h 34"/>
                  <a:gd name="T4" fmla="*/ 1 w 33"/>
                  <a:gd name="T5" fmla="*/ 1 h 34"/>
                  <a:gd name="T6" fmla="*/ 1 w 33"/>
                  <a:gd name="T7" fmla="*/ 1 h 34"/>
                  <a:gd name="T8" fmla="*/ 1 w 33"/>
                  <a:gd name="T9" fmla="*/ 1 h 34"/>
                  <a:gd name="T10" fmla="*/ 1 w 33"/>
                  <a:gd name="T11" fmla="*/ 1 h 34"/>
                  <a:gd name="T12" fmla="*/ 1 w 33"/>
                  <a:gd name="T13" fmla="*/ 1 h 34"/>
                  <a:gd name="T14" fmla="*/ 1 w 33"/>
                  <a:gd name="T15" fmla="*/ 1 h 34"/>
                  <a:gd name="T16" fmla="*/ 1 w 33"/>
                  <a:gd name="T17" fmla="*/ 1 h 34"/>
                  <a:gd name="T18" fmla="*/ 1 w 33"/>
                  <a:gd name="T19" fmla="*/ 0 h 34"/>
                  <a:gd name="T20" fmla="*/ 1 w 33"/>
                  <a:gd name="T21" fmla="*/ 1 h 34"/>
                  <a:gd name="T22" fmla="*/ 1 w 33"/>
                  <a:gd name="T23" fmla="*/ 1 h 34"/>
                  <a:gd name="T24" fmla="*/ 1 w 33"/>
                  <a:gd name="T25" fmla="*/ 1 h 34"/>
                  <a:gd name="T26" fmla="*/ 0 w 33"/>
                  <a:gd name="T27" fmla="*/ 1 h 34"/>
                  <a:gd name="T28" fmla="*/ 1 w 33"/>
                  <a:gd name="T29" fmla="*/ 1 h 34"/>
                  <a:gd name="T30" fmla="*/ 1 w 33"/>
                  <a:gd name="T31" fmla="*/ 1 h 34"/>
                  <a:gd name="T32" fmla="*/ 1 w 33"/>
                  <a:gd name="T33" fmla="*/ 1 h 34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4">
                    <a:moveTo>
                      <a:pt x="11" y="34"/>
                    </a:moveTo>
                    <a:lnTo>
                      <a:pt x="18" y="34"/>
                    </a:lnTo>
                    <a:lnTo>
                      <a:pt x="24" y="33"/>
                    </a:lnTo>
                    <a:lnTo>
                      <a:pt x="30" y="28"/>
                    </a:lnTo>
                    <a:lnTo>
                      <a:pt x="33" y="22"/>
                    </a:lnTo>
                    <a:lnTo>
                      <a:pt x="33" y="15"/>
                    </a:lnTo>
                    <a:lnTo>
                      <a:pt x="32" y="9"/>
                    </a:lnTo>
                    <a:lnTo>
                      <a:pt x="27" y="5"/>
                    </a:lnTo>
                    <a:lnTo>
                      <a:pt x="22" y="1"/>
                    </a:lnTo>
                    <a:lnTo>
                      <a:pt x="16" y="0"/>
                    </a:lnTo>
                    <a:lnTo>
                      <a:pt x="9" y="3"/>
                    </a:lnTo>
                    <a:lnTo>
                      <a:pt x="4" y="6"/>
                    </a:lnTo>
                    <a:lnTo>
                      <a:pt x="1" y="12"/>
                    </a:lnTo>
                    <a:lnTo>
                      <a:pt x="0" y="19"/>
                    </a:lnTo>
                    <a:lnTo>
                      <a:pt x="2" y="24"/>
                    </a:lnTo>
                    <a:lnTo>
                      <a:pt x="5" y="30"/>
                    </a:lnTo>
                    <a:lnTo>
                      <a:pt x="11" y="3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3" name="Freeform 165"/>
              <p:cNvSpPr/>
              <p:nvPr/>
            </p:nvSpPr>
            <p:spPr bwMode="auto">
              <a:xfrm>
                <a:off x="4853" y="4250"/>
                <a:ext cx="16" cy="16"/>
              </a:xfrm>
              <a:custGeom>
                <a:avLst/>
                <a:gdLst>
                  <a:gd name="T0" fmla="*/ 0 w 33"/>
                  <a:gd name="T1" fmla="*/ 0 h 33"/>
                  <a:gd name="T2" fmla="*/ 0 w 33"/>
                  <a:gd name="T3" fmla="*/ 0 h 33"/>
                  <a:gd name="T4" fmla="*/ 0 w 33"/>
                  <a:gd name="T5" fmla="*/ 0 h 33"/>
                  <a:gd name="T6" fmla="*/ 0 w 33"/>
                  <a:gd name="T7" fmla="*/ 0 h 33"/>
                  <a:gd name="T8" fmla="*/ 0 w 33"/>
                  <a:gd name="T9" fmla="*/ 0 h 33"/>
                  <a:gd name="T10" fmla="*/ 0 w 33"/>
                  <a:gd name="T11" fmla="*/ 0 h 33"/>
                  <a:gd name="T12" fmla="*/ 0 w 33"/>
                  <a:gd name="T13" fmla="*/ 0 h 33"/>
                  <a:gd name="T14" fmla="*/ 0 w 33"/>
                  <a:gd name="T15" fmla="*/ 0 h 33"/>
                  <a:gd name="T16" fmla="*/ 0 w 33"/>
                  <a:gd name="T17" fmla="*/ 0 h 33"/>
                  <a:gd name="T18" fmla="*/ 0 w 33"/>
                  <a:gd name="T19" fmla="*/ 0 h 33"/>
                  <a:gd name="T20" fmla="*/ 0 w 33"/>
                  <a:gd name="T21" fmla="*/ 0 h 33"/>
                  <a:gd name="T22" fmla="*/ 0 w 33"/>
                  <a:gd name="T23" fmla="*/ 0 h 33"/>
                  <a:gd name="T24" fmla="*/ 0 w 33"/>
                  <a:gd name="T25" fmla="*/ 0 h 33"/>
                  <a:gd name="T26" fmla="*/ 0 w 33"/>
                  <a:gd name="T27" fmla="*/ 0 h 33"/>
                  <a:gd name="T28" fmla="*/ 0 w 33"/>
                  <a:gd name="T29" fmla="*/ 0 h 33"/>
                  <a:gd name="T30" fmla="*/ 0 w 33"/>
                  <a:gd name="T31" fmla="*/ 0 h 33"/>
                  <a:gd name="T32" fmla="*/ 0 w 33"/>
                  <a:gd name="T33" fmla="*/ 0 h 33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60000 65536"/>
                  <a:gd name="T43" fmla="*/ 0 60000 65536"/>
                  <a:gd name="T44" fmla="*/ 0 60000 65536"/>
                  <a:gd name="T45" fmla="*/ 0 60000 65536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</a:gdLst>
                <a:ahLst/>
                <a:cxnLst>
                  <a:cxn ang="T34">
                    <a:pos x="T0" y="T1"/>
                  </a:cxn>
                  <a:cxn ang="T35">
                    <a:pos x="T2" y="T3"/>
                  </a:cxn>
                  <a:cxn ang="T36">
                    <a:pos x="T4" y="T5"/>
                  </a:cxn>
                  <a:cxn ang="T37">
                    <a:pos x="T6" y="T7"/>
                  </a:cxn>
                  <a:cxn ang="T38">
                    <a:pos x="T8" y="T9"/>
                  </a:cxn>
                  <a:cxn ang="T39">
                    <a:pos x="T10" y="T11"/>
                  </a:cxn>
                  <a:cxn ang="T40">
                    <a:pos x="T12" y="T13"/>
                  </a:cxn>
                  <a:cxn ang="T41">
                    <a:pos x="T14" y="T15"/>
                  </a:cxn>
                  <a:cxn ang="T42">
                    <a:pos x="T16" y="T17"/>
                  </a:cxn>
                  <a:cxn ang="T43">
                    <a:pos x="T18" y="T19"/>
                  </a:cxn>
                  <a:cxn ang="T44">
                    <a:pos x="T20" y="T21"/>
                  </a:cxn>
                  <a:cxn ang="T45">
                    <a:pos x="T22" y="T23"/>
                  </a:cxn>
                  <a:cxn ang="T46">
                    <a:pos x="T24" y="T25"/>
                  </a:cxn>
                  <a:cxn ang="T47">
                    <a:pos x="T26" y="T27"/>
                  </a:cxn>
                  <a:cxn ang="T48">
                    <a:pos x="T28" y="T29"/>
                  </a:cxn>
                  <a:cxn ang="T49">
                    <a:pos x="T30" y="T31"/>
                  </a:cxn>
                  <a:cxn ang="T50">
                    <a:pos x="T32" y="T33"/>
                  </a:cxn>
                </a:cxnLst>
                <a:rect l="0" t="0" r="r" b="b"/>
                <a:pathLst>
                  <a:path w="33" h="33">
                    <a:moveTo>
                      <a:pt x="12" y="32"/>
                    </a:moveTo>
                    <a:lnTo>
                      <a:pt x="18" y="33"/>
                    </a:lnTo>
                    <a:lnTo>
                      <a:pt x="25" y="32"/>
                    </a:lnTo>
                    <a:lnTo>
                      <a:pt x="29" y="27"/>
                    </a:lnTo>
                    <a:lnTo>
                      <a:pt x="33" y="21"/>
                    </a:lnTo>
                    <a:lnTo>
                      <a:pt x="33" y="15"/>
                    </a:lnTo>
                    <a:lnTo>
                      <a:pt x="31" y="9"/>
                    </a:lnTo>
                    <a:lnTo>
                      <a:pt x="27" y="4"/>
                    </a:lnTo>
                    <a:lnTo>
                      <a:pt x="21" y="1"/>
                    </a:lnTo>
                    <a:lnTo>
                      <a:pt x="15" y="0"/>
                    </a:lnTo>
                    <a:lnTo>
                      <a:pt x="8" y="1"/>
                    </a:lnTo>
                    <a:lnTo>
                      <a:pt x="4" y="5"/>
                    </a:lnTo>
                    <a:lnTo>
                      <a:pt x="0" y="11"/>
                    </a:lnTo>
                    <a:lnTo>
                      <a:pt x="0" y="18"/>
                    </a:lnTo>
                    <a:lnTo>
                      <a:pt x="2" y="24"/>
                    </a:lnTo>
                    <a:lnTo>
                      <a:pt x="6" y="28"/>
                    </a:lnTo>
                    <a:lnTo>
                      <a:pt x="12" y="3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4" name="Freeform 166"/>
              <p:cNvSpPr/>
              <p:nvPr/>
            </p:nvSpPr>
            <p:spPr bwMode="auto">
              <a:xfrm>
                <a:off x="4680" y="4230"/>
                <a:ext cx="188" cy="72"/>
              </a:xfrm>
              <a:custGeom>
                <a:avLst/>
                <a:gdLst>
                  <a:gd name="T0" fmla="*/ 1 w 376"/>
                  <a:gd name="T1" fmla="*/ 1 h 144"/>
                  <a:gd name="T2" fmla="*/ 1 w 376"/>
                  <a:gd name="T3" fmla="*/ 1 h 144"/>
                  <a:gd name="T4" fmla="*/ 1 w 376"/>
                  <a:gd name="T5" fmla="*/ 1 h 144"/>
                  <a:gd name="T6" fmla="*/ 1 w 376"/>
                  <a:gd name="T7" fmla="*/ 1 h 144"/>
                  <a:gd name="T8" fmla="*/ 1 w 376"/>
                  <a:gd name="T9" fmla="*/ 1 h 144"/>
                  <a:gd name="T10" fmla="*/ 1 w 376"/>
                  <a:gd name="T11" fmla="*/ 1 h 144"/>
                  <a:gd name="T12" fmla="*/ 1 w 376"/>
                  <a:gd name="T13" fmla="*/ 1 h 144"/>
                  <a:gd name="T14" fmla="*/ 1 w 376"/>
                  <a:gd name="T15" fmla="*/ 1 h 144"/>
                  <a:gd name="T16" fmla="*/ 1 w 376"/>
                  <a:gd name="T17" fmla="*/ 1 h 144"/>
                  <a:gd name="T18" fmla="*/ 1 w 376"/>
                  <a:gd name="T19" fmla="*/ 1 h 144"/>
                  <a:gd name="T20" fmla="*/ 1 w 376"/>
                  <a:gd name="T21" fmla="*/ 1 h 144"/>
                  <a:gd name="T22" fmla="*/ 1 w 376"/>
                  <a:gd name="T23" fmla="*/ 1 h 144"/>
                  <a:gd name="T24" fmla="*/ 1 w 376"/>
                  <a:gd name="T25" fmla="*/ 1 h 144"/>
                  <a:gd name="T26" fmla="*/ 1 w 376"/>
                  <a:gd name="T27" fmla="*/ 1 h 144"/>
                  <a:gd name="T28" fmla="*/ 1 w 376"/>
                  <a:gd name="T29" fmla="*/ 1 h 144"/>
                  <a:gd name="T30" fmla="*/ 1 w 376"/>
                  <a:gd name="T31" fmla="*/ 1 h 144"/>
                  <a:gd name="T32" fmla="*/ 1 w 376"/>
                  <a:gd name="T33" fmla="*/ 1 h 144"/>
                  <a:gd name="T34" fmla="*/ 1 w 376"/>
                  <a:gd name="T35" fmla="*/ 1 h 144"/>
                  <a:gd name="T36" fmla="*/ 1 w 376"/>
                  <a:gd name="T37" fmla="*/ 1 h 144"/>
                  <a:gd name="T38" fmla="*/ 1 w 376"/>
                  <a:gd name="T39" fmla="*/ 0 h 144"/>
                  <a:gd name="T40" fmla="*/ 1 w 376"/>
                  <a:gd name="T41" fmla="*/ 1 h 144"/>
                  <a:gd name="T42" fmla="*/ 1 w 376"/>
                  <a:gd name="T43" fmla="*/ 1 h 144"/>
                  <a:gd name="T44" fmla="*/ 1 w 376"/>
                  <a:gd name="T45" fmla="*/ 1 h 144"/>
                  <a:gd name="T46" fmla="*/ 1 w 376"/>
                  <a:gd name="T47" fmla="*/ 1 h 144"/>
                  <a:gd name="T48" fmla="*/ 0 w 376"/>
                  <a:gd name="T49" fmla="*/ 1 h 144"/>
                  <a:gd name="T50" fmla="*/ 1 w 376"/>
                  <a:gd name="T51" fmla="*/ 1 h 144"/>
                  <a:gd name="T52" fmla="*/ 1 w 376"/>
                  <a:gd name="T53" fmla="*/ 1 h 144"/>
                  <a:gd name="T54" fmla="*/ 1 w 376"/>
                  <a:gd name="T55" fmla="*/ 1 h 144"/>
                  <a:gd name="T56" fmla="*/ 1 w 376"/>
                  <a:gd name="T57" fmla="*/ 1 h 144"/>
                  <a:gd name="T58" fmla="*/ 1 w 376"/>
                  <a:gd name="T59" fmla="*/ 1 h 144"/>
                  <a:gd name="T60" fmla="*/ 1 w 376"/>
                  <a:gd name="T61" fmla="*/ 1 h 144"/>
                  <a:gd name="T62" fmla="*/ 1 w 376"/>
                  <a:gd name="T63" fmla="*/ 1 h 144"/>
                  <a:gd name="T64" fmla="*/ 1 w 376"/>
                  <a:gd name="T65" fmla="*/ 1 h 144"/>
                  <a:gd name="T66" fmla="*/ 1 w 376"/>
                  <a:gd name="T67" fmla="*/ 1 h 144"/>
                  <a:gd name="T68" fmla="*/ 1 w 376"/>
                  <a:gd name="T69" fmla="*/ 1 h 144"/>
                  <a:gd name="T70" fmla="*/ 1 w 376"/>
                  <a:gd name="T71" fmla="*/ 1 h 144"/>
                  <a:gd name="T72" fmla="*/ 1 w 376"/>
                  <a:gd name="T73" fmla="*/ 1 h 144"/>
                  <a:gd name="T74" fmla="*/ 1 w 376"/>
                  <a:gd name="T75" fmla="*/ 1 h 144"/>
                  <a:gd name="T76" fmla="*/ 1 w 376"/>
                  <a:gd name="T77" fmla="*/ 1 h 144"/>
                  <a:gd name="T78" fmla="*/ 1 w 376"/>
                  <a:gd name="T79" fmla="*/ 1 h 144"/>
                  <a:gd name="T80" fmla="*/ 1 w 376"/>
                  <a:gd name="T81" fmla="*/ 1 h 144"/>
                  <a:gd name="T82" fmla="*/ 1 w 376"/>
                  <a:gd name="T83" fmla="*/ 1 h 144"/>
                  <a:gd name="T84" fmla="*/ 1 w 376"/>
                  <a:gd name="T85" fmla="*/ 1 h 144"/>
                  <a:gd name="T86" fmla="*/ 1 w 376"/>
                  <a:gd name="T87" fmla="*/ 1 h 144"/>
                  <a:gd name="T88" fmla="*/ 1 w 376"/>
                  <a:gd name="T89" fmla="*/ 1 h 144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</a:gdLst>
                <a:ahLst/>
                <a:cxnLst>
                  <a:cxn ang="T90">
                    <a:pos x="T0" y="T1"/>
                  </a:cxn>
                  <a:cxn ang="T91">
                    <a:pos x="T2" y="T3"/>
                  </a:cxn>
                  <a:cxn ang="T92">
                    <a:pos x="T4" y="T5"/>
                  </a:cxn>
                  <a:cxn ang="T93">
                    <a:pos x="T6" y="T7"/>
                  </a:cxn>
                  <a:cxn ang="T94">
                    <a:pos x="T8" y="T9"/>
                  </a:cxn>
                  <a:cxn ang="T95">
                    <a:pos x="T10" y="T11"/>
                  </a:cxn>
                  <a:cxn ang="T96">
                    <a:pos x="T12" y="T13"/>
                  </a:cxn>
                  <a:cxn ang="T97">
                    <a:pos x="T14" y="T15"/>
                  </a:cxn>
                  <a:cxn ang="T98">
                    <a:pos x="T16" y="T17"/>
                  </a:cxn>
                  <a:cxn ang="T99">
                    <a:pos x="T18" y="T19"/>
                  </a:cxn>
                  <a:cxn ang="T100">
                    <a:pos x="T20" y="T21"/>
                  </a:cxn>
                  <a:cxn ang="T101">
                    <a:pos x="T22" y="T23"/>
                  </a:cxn>
                  <a:cxn ang="T102">
                    <a:pos x="T24" y="T25"/>
                  </a:cxn>
                  <a:cxn ang="T103">
                    <a:pos x="T26" y="T27"/>
                  </a:cxn>
                  <a:cxn ang="T104">
                    <a:pos x="T28" y="T29"/>
                  </a:cxn>
                  <a:cxn ang="T105">
                    <a:pos x="T30" y="T31"/>
                  </a:cxn>
                  <a:cxn ang="T106">
                    <a:pos x="T32" y="T33"/>
                  </a:cxn>
                  <a:cxn ang="T107">
                    <a:pos x="T34" y="T35"/>
                  </a:cxn>
                  <a:cxn ang="T108">
                    <a:pos x="T36" y="T37"/>
                  </a:cxn>
                  <a:cxn ang="T109">
                    <a:pos x="T38" y="T39"/>
                  </a:cxn>
                  <a:cxn ang="T110">
                    <a:pos x="T40" y="T41"/>
                  </a:cxn>
                  <a:cxn ang="T111">
                    <a:pos x="T42" y="T43"/>
                  </a:cxn>
                  <a:cxn ang="T112">
                    <a:pos x="T44" y="T45"/>
                  </a:cxn>
                  <a:cxn ang="T113">
                    <a:pos x="T46" y="T47"/>
                  </a:cxn>
                  <a:cxn ang="T114">
                    <a:pos x="T48" y="T49"/>
                  </a:cxn>
                  <a:cxn ang="T115">
                    <a:pos x="T50" y="T51"/>
                  </a:cxn>
                  <a:cxn ang="T116">
                    <a:pos x="T52" y="T53"/>
                  </a:cxn>
                  <a:cxn ang="T117">
                    <a:pos x="T54" y="T55"/>
                  </a:cxn>
                  <a:cxn ang="T118">
                    <a:pos x="T56" y="T57"/>
                  </a:cxn>
                  <a:cxn ang="T119">
                    <a:pos x="T58" y="T59"/>
                  </a:cxn>
                  <a:cxn ang="T120">
                    <a:pos x="T60" y="T61"/>
                  </a:cxn>
                  <a:cxn ang="T121">
                    <a:pos x="T62" y="T63"/>
                  </a:cxn>
                  <a:cxn ang="T122">
                    <a:pos x="T64" y="T65"/>
                  </a:cxn>
                  <a:cxn ang="T123">
                    <a:pos x="T66" y="T67"/>
                  </a:cxn>
                  <a:cxn ang="T124">
                    <a:pos x="T68" y="T69"/>
                  </a:cxn>
                  <a:cxn ang="T125">
                    <a:pos x="T70" y="T71"/>
                  </a:cxn>
                  <a:cxn ang="T126">
                    <a:pos x="T72" y="T73"/>
                  </a:cxn>
                  <a:cxn ang="T127">
                    <a:pos x="T74" y="T75"/>
                  </a:cxn>
                  <a:cxn ang="T128">
                    <a:pos x="T76" y="T77"/>
                  </a:cxn>
                  <a:cxn ang="T129">
                    <a:pos x="T78" y="T79"/>
                  </a:cxn>
                  <a:cxn ang="T130">
                    <a:pos x="T80" y="T81"/>
                  </a:cxn>
                  <a:cxn ang="T131">
                    <a:pos x="T82" y="T83"/>
                  </a:cxn>
                  <a:cxn ang="T132">
                    <a:pos x="T84" y="T85"/>
                  </a:cxn>
                  <a:cxn ang="T133">
                    <a:pos x="T86" y="T87"/>
                  </a:cxn>
                  <a:cxn ang="T134">
                    <a:pos x="T88" y="T89"/>
                  </a:cxn>
                </a:cxnLst>
                <a:rect l="0" t="0" r="r" b="b"/>
                <a:pathLst>
                  <a:path w="376" h="144">
                    <a:moveTo>
                      <a:pt x="340" y="144"/>
                    </a:moveTo>
                    <a:lnTo>
                      <a:pt x="344" y="141"/>
                    </a:lnTo>
                    <a:lnTo>
                      <a:pt x="349" y="137"/>
                    </a:lnTo>
                    <a:lnTo>
                      <a:pt x="353" y="134"/>
                    </a:lnTo>
                    <a:lnTo>
                      <a:pt x="358" y="130"/>
                    </a:lnTo>
                    <a:lnTo>
                      <a:pt x="363" y="127"/>
                    </a:lnTo>
                    <a:lnTo>
                      <a:pt x="367" y="122"/>
                    </a:lnTo>
                    <a:lnTo>
                      <a:pt x="372" y="119"/>
                    </a:lnTo>
                    <a:lnTo>
                      <a:pt x="376" y="114"/>
                    </a:lnTo>
                    <a:lnTo>
                      <a:pt x="358" y="95"/>
                    </a:lnTo>
                    <a:lnTo>
                      <a:pt x="337" y="76"/>
                    </a:lnTo>
                    <a:lnTo>
                      <a:pt x="314" y="60"/>
                    </a:lnTo>
                    <a:lnTo>
                      <a:pt x="291" y="46"/>
                    </a:lnTo>
                    <a:lnTo>
                      <a:pt x="266" y="34"/>
                    </a:lnTo>
                    <a:lnTo>
                      <a:pt x="239" y="23"/>
                    </a:lnTo>
                    <a:lnTo>
                      <a:pt x="213" y="15"/>
                    </a:lnTo>
                    <a:lnTo>
                      <a:pt x="186" y="9"/>
                    </a:lnTo>
                    <a:lnTo>
                      <a:pt x="160" y="5"/>
                    </a:lnTo>
                    <a:lnTo>
                      <a:pt x="133" y="1"/>
                    </a:lnTo>
                    <a:lnTo>
                      <a:pt x="108" y="0"/>
                    </a:lnTo>
                    <a:lnTo>
                      <a:pt x="83" y="1"/>
                    </a:lnTo>
                    <a:lnTo>
                      <a:pt x="60" y="4"/>
                    </a:lnTo>
                    <a:lnTo>
                      <a:pt x="38" y="7"/>
                    </a:lnTo>
                    <a:lnTo>
                      <a:pt x="17" y="13"/>
                    </a:lnTo>
                    <a:lnTo>
                      <a:pt x="0" y="20"/>
                    </a:lnTo>
                    <a:lnTo>
                      <a:pt x="4" y="32"/>
                    </a:lnTo>
                    <a:lnTo>
                      <a:pt x="9" y="45"/>
                    </a:lnTo>
                    <a:lnTo>
                      <a:pt x="15" y="58"/>
                    </a:lnTo>
                    <a:lnTo>
                      <a:pt x="21" y="69"/>
                    </a:lnTo>
                    <a:lnTo>
                      <a:pt x="40" y="60"/>
                    </a:lnTo>
                    <a:lnTo>
                      <a:pt x="61" y="54"/>
                    </a:lnTo>
                    <a:lnTo>
                      <a:pt x="83" y="50"/>
                    </a:lnTo>
                    <a:lnTo>
                      <a:pt x="106" y="47"/>
                    </a:lnTo>
                    <a:lnTo>
                      <a:pt x="128" y="47"/>
                    </a:lnTo>
                    <a:lnTo>
                      <a:pt x="151" y="49"/>
                    </a:lnTo>
                    <a:lnTo>
                      <a:pt x="174" y="52"/>
                    </a:lnTo>
                    <a:lnTo>
                      <a:pt x="197" y="58"/>
                    </a:lnTo>
                    <a:lnTo>
                      <a:pt x="219" y="65"/>
                    </a:lnTo>
                    <a:lnTo>
                      <a:pt x="241" y="73"/>
                    </a:lnTo>
                    <a:lnTo>
                      <a:pt x="261" y="82"/>
                    </a:lnTo>
                    <a:lnTo>
                      <a:pt x="280" y="92"/>
                    </a:lnTo>
                    <a:lnTo>
                      <a:pt x="298" y="104"/>
                    </a:lnTo>
                    <a:lnTo>
                      <a:pt x="314" y="117"/>
                    </a:lnTo>
                    <a:lnTo>
                      <a:pt x="328" y="130"/>
                    </a:lnTo>
                    <a:lnTo>
                      <a:pt x="340" y="144"/>
                    </a:lnTo>
                    <a:close/>
                  </a:path>
                </a:pathLst>
              </a:custGeom>
              <a:solidFill>
                <a:srgbClr val="D100A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5" name="Freeform 167"/>
              <p:cNvSpPr/>
              <p:nvPr/>
            </p:nvSpPr>
            <p:spPr bwMode="auto">
              <a:xfrm>
                <a:off x="3482" y="4271"/>
                <a:ext cx="1433" cy="69"/>
              </a:xfrm>
              <a:custGeom>
                <a:avLst/>
                <a:gdLst>
                  <a:gd name="T0" fmla="*/ 0 w 2868"/>
                  <a:gd name="T1" fmla="*/ 1 h 137"/>
                  <a:gd name="T2" fmla="*/ 0 w 2868"/>
                  <a:gd name="T3" fmla="*/ 0 h 137"/>
                  <a:gd name="T4" fmla="*/ 0 w 2868"/>
                  <a:gd name="T5" fmla="*/ 0 h 137"/>
                  <a:gd name="T6" fmla="*/ 0 w 2868"/>
                  <a:gd name="T7" fmla="*/ 1 h 137"/>
                  <a:gd name="T8" fmla="*/ 0 w 2868"/>
                  <a:gd name="T9" fmla="*/ 1 h 137"/>
                  <a:gd name="T10" fmla="*/ 0 60000 65536"/>
                  <a:gd name="T11" fmla="*/ 0 60000 65536"/>
                  <a:gd name="T12" fmla="*/ 0 60000 65536"/>
                  <a:gd name="T13" fmla="*/ 0 60000 65536"/>
                  <a:gd name="T14" fmla="*/ 0 60000 65536"/>
                </a:gdLst>
                <a:ahLst/>
                <a:cxnLst>
                  <a:cxn ang="T10">
                    <a:pos x="T0" y="T1"/>
                  </a:cxn>
                  <a:cxn ang="T11">
                    <a:pos x="T2" y="T3"/>
                  </a:cxn>
                  <a:cxn ang="T12">
                    <a:pos x="T4" y="T5"/>
                  </a:cxn>
                  <a:cxn ang="T13">
                    <a:pos x="T6" y="T7"/>
                  </a:cxn>
                  <a:cxn ang="T14">
                    <a:pos x="T8" y="T9"/>
                  </a:cxn>
                </a:cxnLst>
                <a:rect l="0" t="0" r="r" b="b"/>
                <a:pathLst>
                  <a:path w="2868" h="137">
                    <a:moveTo>
                      <a:pt x="2868" y="134"/>
                    </a:moveTo>
                    <a:lnTo>
                      <a:pt x="2868" y="0"/>
                    </a:lnTo>
                    <a:lnTo>
                      <a:pt x="0" y="0"/>
                    </a:lnTo>
                    <a:lnTo>
                      <a:pt x="7" y="137"/>
                    </a:lnTo>
                    <a:lnTo>
                      <a:pt x="2868" y="134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6" name="Freeform 168"/>
              <p:cNvSpPr/>
              <p:nvPr/>
            </p:nvSpPr>
            <p:spPr bwMode="auto">
              <a:xfrm>
                <a:off x="3452" y="4178"/>
                <a:ext cx="202" cy="140"/>
              </a:xfrm>
              <a:custGeom>
                <a:avLst/>
                <a:gdLst>
                  <a:gd name="T0" fmla="*/ 1 w 404"/>
                  <a:gd name="T1" fmla="*/ 0 h 281"/>
                  <a:gd name="T2" fmla="*/ 1 w 404"/>
                  <a:gd name="T3" fmla="*/ 0 h 281"/>
                  <a:gd name="T4" fmla="*/ 1 w 404"/>
                  <a:gd name="T5" fmla="*/ 0 h 281"/>
                  <a:gd name="T6" fmla="*/ 1 w 404"/>
                  <a:gd name="T7" fmla="*/ 0 h 281"/>
                  <a:gd name="T8" fmla="*/ 1 w 404"/>
                  <a:gd name="T9" fmla="*/ 0 h 281"/>
                  <a:gd name="T10" fmla="*/ 1 w 404"/>
                  <a:gd name="T11" fmla="*/ 0 h 281"/>
                  <a:gd name="T12" fmla="*/ 1 w 404"/>
                  <a:gd name="T13" fmla="*/ 0 h 281"/>
                  <a:gd name="T14" fmla="*/ 1 w 404"/>
                  <a:gd name="T15" fmla="*/ 0 h 281"/>
                  <a:gd name="T16" fmla="*/ 1 w 404"/>
                  <a:gd name="T17" fmla="*/ 0 h 281"/>
                  <a:gd name="T18" fmla="*/ 1 w 404"/>
                  <a:gd name="T19" fmla="*/ 0 h 281"/>
                  <a:gd name="T20" fmla="*/ 1 w 404"/>
                  <a:gd name="T21" fmla="*/ 0 h 281"/>
                  <a:gd name="T22" fmla="*/ 1 w 404"/>
                  <a:gd name="T23" fmla="*/ 0 h 281"/>
                  <a:gd name="T24" fmla="*/ 1 w 404"/>
                  <a:gd name="T25" fmla="*/ 0 h 281"/>
                  <a:gd name="T26" fmla="*/ 1 w 404"/>
                  <a:gd name="T27" fmla="*/ 0 h 281"/>
                  <a:gd name="T28" fmla="*/ 1 w 404"/>
                  <a:gd name="T29" fmla="*/ 0 h 281"/>
                  <a:gd name="T30" fmla="*/ 1 w 404"/>
                  <a:gd name="T31" fmla="*/ 0 h 281"/>
                  <a:gd name="T32" fmla="*/ 1 w 404"/>
                  <a:gd name="T33" fmla="*/ 0 h 281"/>
                  <a:gd name="T34" fmla="*/ 1 w 404"/>
                  <a:gd name="T35" fmla="*/ 0 h 281"/>
                  <a:gd name="T36" fmla="*/ 1 w 404"/>
                  <a:gd name="T37" fmla="*/ 0 h 281"/>
                  <a:gd name="T38" fmla="*/ 1 w 404"/>
                  <a:gd name="T39" fmla="*/ 0 h 281"/>
                  <a:gd name="T40" fmla="*/ 1 w 404"/>
                  <a:gd name="T41" fmla="*/ 0 h 281"/>
                  <a:gd name="T42" fmla="*/ 1 w 404"/>
                  <a:gd name="T43" fmla="*/ 0 h 281"/>
                  <a:gd name="T44" fmla="*/ 1 w 404"/>
                  <a:gd name="T45" fmla="*/ 0 h 281"/>
                  <a:gd name="T46" fmla="*/ 1 w 404"/>
                  <a:gd name="T47" fmla="*/ 0 h 281"/>
                  <a:gd name="T48" fmla="*/ 1 w 404"/>
                  <a:gd name="T49" fmla="*/ 0 h 281"/>
                  <a:gd name="T50" fmla="*/ 1 w 404"/>
                  <a:gd name="T51" fmla="*/ 0 h 281"/>
                  <a:gd name="T52" fmla="*/ 1 w 404"/>
                  <a:gd name="T53" fmla="*/ 0 h 281"/>
                  <a:gd name="T54" fmla="*/ 1 w 404"/>
                  <a:gd name="T55" fmla="*/ 0 h 281"/>
                  <a:gd name="T56" fmla="*/ 1 w 404"/>
                  <a:gd name="T57" fmla="*/ 0 h 281"/>
                  <a:gd name="T58" fmla="*/ 1 w 404"/>
                  <a:gd name="T59" fmla="*/ 0 h 281"/>
                  <a:gd name="T60" fmla="*/ 1 w 404"/>
                  <a:gd name="T61" fmla="*/ 0 h 281"/>
                  <a:gd name="T62" fmla="*/ 1 w 404"/>
                  <a:gd name="T63" fmla="*/ 0 h 281"/>
                  <a:gd name="T64" fmla="*/ 1 w 404"/>
                  <a:gd name="T65" fmla="*/ 0 h 281"/>
                  <a:gd name="T66" fmla="*/ 1 w 404"/>
                  <a:gd name="T67" fmla="*/ 0 h 281"/>
                  <a:gd name="T68" fmla="*/ 1 w 404"/>
                  <a:gd name="T69" fmla="*/ 0 h 281"/>
                  <a:gd name="T70" fmla="*/ 1 w 404"/>
                  <a:gd name="T71" fmla="*/ 0 h 281"/>
                  <a:gd name="T72" fmla="*/ 1 w 404"/>
                  <a:gd name="T73" fmla="*/ 0 h 281"/>
                  <a:gd name="T74" fmla="*/ 1 w 404"/>
                  <a:gd name="T75" fmla="*/ 0 h 281"/>
                  <a:gd name="T76" fmla="*/ 1 w 404"/>
                  <a:gd name="T77" fmla="*/ 0 h 281"/>
                  <a:gd name="T78" fmla="*/ 1 w 404"/>
                  <a:gd name="T79" fmla="*/ 0 h 281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4" h="281">
                    <a:moveTo>
                      <a:pt x="339" y="270"/>
                    </a:moveTo>
                    <a:lnTo>
                      <a:pt x="323" y="270"/>
                    </a:lnTo>
                    <a:lnTo>
                      <a:pt x="306" y="271"/>
                    </a:lnTo>
                    <a:lnTo>
                      <a:pt x="290" y="271"/>
                    </a:lnTo>
                    <a:lnTo>
                      <a:pt x="274" y="271"/>
                    </a:lnTo>
                    <a:lnTo>
                      <a:pt x="258" y="273"/>
                    </a:lnTo>
                    <a:lnTo>
                      <a:pt x="241" y="273"/>
                    </a:lnTo>
                    <a:lnTo>
                      <a:pt x="225" y="274"/>
                    </a:lnTo>
                    <a:lnTo>
                      <a:pt x="209" y="274"/>
                    </a:lnTo>
                    <a:lnTo>
                      <a:pt x="194" y="275"/>
                    </a:lnTo>
                    <a:lnTo>
                      <a:pt x="178" y="276"/>
                    </a:lnTo>
                    <a:lnTo>
                      <a:pt x="163" y="276"/>
                    </a:lnTo>
                    <a:lnTo>
                      <a:pt x="148" y="277"/>
                    </a:lnTo>
                    <a:lnTo>
                      <a:pt x="133" y="278"/>
                    </a:lnTo>
                    <a:lnTo>
                      <a:pt x="118" y="279"/>
                    </a:lnTo>
                    <a:lnTo>
                      <a:pt x="103" y="279"/>
                    </a:lnTo>
                    <a:lnTo>
                      <a:pt x="89" y="281"/>
                    </a:lnTo>
                    <a:lnTo>
                      <a:pt x="86" y="258"/>
                    </a:lnTo>
                    <a:lnTo>
                      <a:pt x="80" y="233"/>
                    </a:lnTo>
                    <a:lnTo>
                      <a:pt x="72" y="209"/>
                    </a:lnTo>
                    <a:lnTo>
                      <a:pt x="62" y="185"/>
                    </a:lnTo>
                    <a:lnTo>
                      <a:pt x="49" y="163"/>
                    </a:lnTo>
                    <a:lnTo>
                      <a:pt x="34" y="142"/>
                    </a:lnTo>
                    <a:lnTo>
                      <a:pt x="18" y="125"/>
                    </a:lnTo>
                    <a:lnTo>
                      <a:pt x="0" y="112"/>
                    </a:lnTo>
                    <a:lnTo>
                      <a:pt x="20" y="118"/>
                    </a:lnTo>
                    <a:lnTo>
                      <a:pt x="40" y="127"/>
                    </a:lnTo>
                    <a:lnTo>
                      <a:pt x="57" y="139"/>
                    </a:lnTo>
                    <a:lnTo>
                      <a:pt x="73" y="155"/>
                    </a:lnTo>
                    <a:lnTo>
                      <a:pt x="89" y="173"/>
                    </a:lnTo>
                    <a:lnTo>
                      <a:pt x="103" y="196"/>
                    </a:lnTo>
                    <a:lnTo>
                      <a:pt x="118" y="223"/>
                    </a:lnTo>
                    <a:lnTo>
                      <a:pt x="133" y="254"/>
                    </a:lnTo>
                    <a:lnTo>
                      <a:pt x="140" y="223"/>
                    </a:lnTo>
                    <a:lnTo>
                      <a:pt x="142" y="188"/>
                    </a:lnTo>
                    <a:lnTo>
                      <a:pt x="142" y="153"/>
                    </a:lnTo>
                    <a:lnTo>
                      <a:pt x="139" y="116"/>
                    </a:lnTo>
                    <a:lnTo>
                      <a:pt x="133" y="81"/>
                    </a:lnTo>
                    <a:lnTo>
                      <a:pt x="125" y="50"/>
                    </a:lnTo>
                    <a:lnTo>
                      <a:pt x="115" y="23"/>
                    </a:lnTo>
                    <a:lnTo>
                      <a:pt x="102" y="5"/>
                    </a:lnTo>
                    <a:lnTo>
                      <a:pt x="121" y="18"/>
                    </a:lnTo>
                    <a:lnTo>
                      <a:pt x="140" y="34"/>
                    </a:lnTo>
                    <a:lnTo>
                      <a:pt x="157" y="53"/>
                    </a:lnTo>
                    <a:lnTo>
                      <a:pt x="174" y="78"/>
                    </a:lnTo>
                    <a:lnTo>
                      <a:pt x="188" y="106"/>
                    </a:lnTo>
                    <a:lnTo>
                      <a:pt x="201" y="141"/>
                    </a:lnTo>
                    <a:lnTo>
                      <a:pt x="212" y="183"/>
                    </a:lnTo>
                    <a:lnTo>
                      <a:pt x="218" y="231"/>
                    </a:lnTo>
                    <a:lnTo>
                      <a:pt x="229" y="208"/>
                    </a:lnTo>
                    <a:lnTo>
                      <a:pt x="237" y="183"/>
                    </a:lnTo>
                    <a:lnTo>
                      <a:pt x="243" y="154"/>
                    </a:lnTo>
                    <a:lnTo>
                      <a:pt x="245" y="124"/>
                    </a:lnTo>
                    <a:lnTo>
                      <a:pt x="245" y="93"/>
                    </a:lnTo>
                    <a:lnTo>
                      <a:pt x="241" y="62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0" y="30"/>
                    </a:lnTo>
                    <a:lnTo>
                      <a:pt x="255" y="57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8" y="128"/>
                    </a:lnTo>
                    <a:lnTo>
                      <a:pt x="294" y="151"/>
                    </a:lnTo>
                    <a:lnTo>
                      <a:pt x="298" y="173"/>
                    </a:lnTo>
                    <a:lnTo>
                      <a:pt x="299" y="195"/>
                    </a:lnTo>
                    <a:lnTo>
                      <a:pt x="312" y="173"/>
                    </a:lnTo>
                    <a:lnTo>
                      <a:pt x="326" y="148"/>
                    </a:lnTo>
                    <a:lnTo>
                      <a:pt x="340" y="121"/>
                    </a:lnTo>
                    <a:lnTo>
                      <a:pt x="354" y="94"/>
                    </a:lnTo>
                    <a:lnTo>
                      <a:pt x="366" y="67"/>
                    </a:lnTo>
                    <a:lnTo>
                      <a:pt x="375" y="42"/>
                    </a:lnTo>
                    <a:lnTo>
                      <a:pt x="382" y="20"/>
                    </a:lnTo>
                    <a:lnTo>
                      <a:pt x="384" y="3"/>
                    </a:lnTo>
                    <a:lnTo>
                      <a:pt x="392" y="27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4" y="112"/>
                    </a:lnTo>
                    <a:lnTo>
                      <a:pt x="398" y="146"/>
                    </a:lnTo>
                    <a:lnTo>
                      <a:pt x="388" y="184"/>
                    </a:lnTo>
                    <a:lnTo>
                      <a:pt x="368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7" name="Freeform 169"/>
              <p:cNvSpPr/>
              <p:nvPr/>
            </p:nvSpPr>
            <p:spPr bwMode="auto">
              <a:xfrm>
                <a:off x="4880" y="4200"/>
                <a:ext cx="51" cy="71"/>
              </a:xfrm>
              <a:custGeom>
                <a:avLst/>
                <a:gdLst>
                  <a:gd name="T0" fmla="*/ 1 w 102"/>
                  <a:gd name="T1" fmla="*/ 1 h 142"/>
                  <a:gd name="T2" fmla="*/ 0 w 102"/>
                  <a:gd name="T3" fmla="*/ 1 h 142"/>
                  <a:gd name="T4" fmla="*/ 1 w 102"/>
                  <a:gd name="T5" fmla="*/ 1 h 142"/>
                  <a:gd name="T6" fmla="*/ 1 w 102"/>
                  <a:gd name="T7" fmla="*/ 1 h 142"/>
                  <a:gd name="T8" fmla="*/ 1 w 102"/>
                  <a:gd name="T9" fmla="*/ 1 h 142"/>
                  <a:gd name="T10" fmla="*/ 1 w 102"/>
                  <a:gd name="T11" fmla="*/ 1 h 142"/>
                  <a:gd name="T12" fmla="*/ 1 w 102"/>
                  <a:gd name="T13" fmla="*/ 1 h 142"/>
                  <a:gd name="T14" fmla="*/ 1 w 102"/>
                  <a:gd name="T15" fmla="*/ 1 h 142"/>
                  <a:gd name="T16" fmla="*/ 1 w 102"/>
                  <a:gd name="T17" fmla="*/ 1 h 142"/>
                  <a:gd name="T18" fmla="*/ 1 w 102"/>
                  <a:gd name="T19" fmla="*/ 0 h 142"/>
                  <a:gd name="T20" fmla="*/ 1 w 102"/>
                  <a:gd name="T21" fmla="*/ 1 h 142"/>
                  <a:gd name="T22" fmla="*/ 1 w 102"/>
                  <a:gd name="T23" fmla="*/ 1 h 142"/>
                  <a:gd name="T24" fmla="*/ 1 w 102"/>
                  <a:gd name="T25" fmla="*/ 1 h 142"/>
                  <a:gd name="T26" fmla="*/ 1 w 102"/>
                  <a:gd name="T27" fmla="*/ 1 h 142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0" t="0" r="r" b="b"/>
                <a:pathLst>
                  <a:path w="102" h="142">
                    <a:moveTo>
                      <a:pt x="71" y="142"/>
                    </a:moveTo>
                    <a:lnTo>
                      <a:pt x="0" y="142"/>
                    </a:lnTo>
                    <a:lnTo>
                      <a:pt x="6" y="123"/>
                    </a:lnTo>
                    <a:lnTo>
                      <a:pt x="16" y="102"/>
                    </a:lnTo>
                    <a:lnTo>
                      <a:pt x="27" y="82"/>
                    </a:lnTo>
                    <a:lnTo>
                      <a:pt x="41" y="61"/>
                    </a:lnTo>
                    <a:lnTo>
                      <a:pt x="56" y="43"/>
                    </a:lnTo>
                    <a:lnTo>
                      <a:pt x="71" y="26"/>
                    </a:lnTo>
                    <a:lnTo>
                      <a:pt x="87" y="12"/>
                    </a:lnTo>
                    <a:lnTo>
                      <a:pt x="102" y="0"/>
                    </a:lnTo>
                    <a:lnTo>
                      <a:pt x="84" y="41"/>
                    </a:lnTo>
                    <a:lnTo>
                      <a:pt x="74" y="78"/>
                    </a:lnTo>
                    <a:lnTo>
                      <a:pt x="71" y="112"/>
                    </a:lnTo>
                    <a:lnTo>
                      <a:pt x="71" y="14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8" name="Freeform 170"/>
              <p:cNvSpPr/>
              <p:nvPr/>
            </p:nvSpPr>
            <p:spPr bwMode="auto">
              <a:xfrm>
                <a:off x="3666" y="4127"/>
                <a:ext cx="558" cy="206"/>
              </a:xfrm>
              <a:custGeom>
                <a:avLst/>
                <a:gdLst>
                  <a:gd name="T0" fmla="*/ 0 w 1117"/>
                  <a:gd name="T1" fmla="*/ 1 h 412"/>
                  <a:gd name="T2" fmla="*/ 0 w 1117"/>
                  <a:gd name="T3" fmla="*/ 1 h 412"/>
                  <a:gd name="T4" fmla="*/ 0 w 1117"/>
                  <a:gd name="T5" fmla="*/ 1 h 412"/>
                  <a:gd name="T6" fmla="*/ 0 w 1117"/>
                  <a:gd name="T7" fmla="*/ 1 h 412"/>
                  <a:gd name="T8" fmla="*/ 0 w 1117"/>
                  <a:gd name="T9" fmla="*/ 1 h 412"/>
                  <a:gd name="T10" fmla="*/ 0 w 1117"/>
                  <a:gd name="T11" fmla="*/ 1 h 412"/>
                  <a:gd name="T12" fmla="*/ 0 w 1117"/>
                  <a:gd name="T13" fmla="*/ 1 h 412"/>
                  <a:gd name="T14" fmla="*/ 0 w 1117"/>
                  <a:gd name="T15" fmla="*/ 1 h 412"/>
                  <a:gd name="T16" fmla="*/ 0 w 1117"/>
                  <a:gd name="T17" fmla="*/ 1 h 412"/>
                  <a:gd name="T18" fmla="*/ 0 w 1117"/>
                  <a:gd name="T19" fmla="*/ 1 h 412"/>
                  <a:gd name="T20" fmla="*/ 0 w 1117"/>
                  <a:gd name="T21" fmla="*/ 1 h 412"/>
                  <a:gd name="T22" fmla="*/ 0 w 1117"/>
                  <a:gd name="T23" fmla="*/ 1 h 412"/>
                  <a:gd name="T24" fmla="*/ 0 w 1117"/>
                  <a:gd name="T25" fmla="*/ 1 h 412"/>
                  <a:gd name="T26" fmla="*/ 0 w 1117"/>
                  <a:gd name="T27" fmla="*/ 1 h 412"/>
                  <a:gd name="T28" fmla="*/ 0 w 1117"/>
                  <a:gd name="T29" fmla="*/ 1 h 412"/>
                  <a:gd name="T30" fmla="*/ 0 w 1117"/>
                  <a:gd name="T31" fmla="*/ 1 h 412"/>
                  <a:gd name="T32" fmla="*/ 0 w 1117"/>
                  <a:gd name="T33" fmla="*/ 1 h 412"/>
                  <a:gd name="T34" fmla="*/ 0 w 1117"/>
                  <a:gd name="T35" fmla="*/ 1 h 412"/>
                  <a:gd name="T36" fmla="*/ 0 w 1117"/>
                  <a:gd name="T37" fmla="*/ 1 h 412"/>
                  <a:gd name="T38" fmla="*/ 0 w 1117"/>
                  <a:gd name="T39" fmla="*/ 1 h 412"/>
                  <a:gd name="T40" fmla="*/ 0 w 1117"/>
                  <a:gd name="T41" fmla="*/ 1 h 412"/>
                  <a:gd name="T42" fmla="*/ 0 w 1117"/>
                  <a:gd name="T43" fmla="*/ 1 h 412"/>
                  <a:gd name="T44" fmla="*/ 0 w 1117"/>
                  <a:gd name="T45" fmla="*/ 1 h 412"/>
                  <a:gd name="T46" fmla="*/ 0 w 1117"/>
                  <a:gd name="T47" fmla="*/ 1 h 412"/>
                  <a:gd name="T48" fmla="*/ 0 w 1117"/>
                  <a:gd name="T49" fmla="*/ 1 h 412"/>
                  <a:gd name="T50" fmla="*/ 0 w 1117"/>
                  <a:gd name="T51" fmla="*/ 1 h 412"/>
                  <a:gd name="T52" fmla="*/ 0 w 1117"/>
                  <a:gd name="T53" fmla="*/ 1 h 412"/>
                  <a:gd name="T54" fmla="*/ 0 w 1117"/>
                  <a:gd name="T55" fmla="*/ 1 h 412"/>
                  <a:gd name="T56" fmla="*/ 0 w 1117"/>
                  <a:gd name="T57" fmla="*/ 1 h 412"/>
                  <a:gd name="T58" fmla="*/ 0 w 1117"/>
                  <a:gd name="T59" fmla="*/ 1 h 412"/>
                  <a:gd name="T60" fmla="*/ 0 w 1117"/>
                  <a:gd name="T61" fmla="*/ 1 h 412"/>
                  <a:gd name="T62" fmla="*/ 0 w 1117"/>
                  <a:gd name="T63" fmla="*/ 1 h 412"/>
                  <a:gd name="T64" fmla="*/ 0 w 1117"/>
                  <a:gd name="T65" fmla="*/ 0 h 412"/>
                  <a:gd name="T66" fmla="*/ 0 w 1117"/>
                  <a:gd name="T67" fmla="*/ 1 h 412"/>
                  <a:gd name="T68" fmla="*/ 0 w 1117"/>
                  <a:gd name="T69" fmla="*/ 1 h 412"/>
                  <a:gd name="T70" fmla="*/ 0 w 1117"/>
                  <a:gd name="T71" fmla="*/ 1 h 412"/>
                  <a:gd name="T72" fmla="*/ 0 w 1117"/>
                  <a:gd name="T73" fmla="*/ 1 h 412"/>
                  <a:gd name="T74" fmla="*/ 0 w 1117"/>
                  <a:gd name="T75" fmla="*/ 1 h 412"/>
                  <a:gd name="T76" fmla="*/ 0 w 1117"/>
                  <a:gd name="T77" fmla="*/ 1 h 412"/>
                  <a:gd name="T78" fmla="*/ 0 w 1117"/>
                  <a:gd name="T79" fmla="*/ 1 h 412"/>
                  <a:gd name="T80" fmla="*/ 0 w 1117"/>
                  <a:gd name="T81" fmla="*/ 1 h 412"/>
                  <a:gd name="T82" fmla="*/ 0 w 1117"/>
                  <a:gd name="T83" fmla="*/ 1 h 412"/>
                  <a:gd name="T84" fmla="*/ 0 w 1117"/>
                  <a:gd name="T85" fmla="*/ 1 h 412"/>
                  <a:gd name="T86" fmla="*/ 0 w 1117"/>
                  <a:gd name="T87" fmla="*/ 1 h 412"/>
                  <a:gd name="T88" fmla="*/ 0 w 1117"/>
                  <a:gd name="T89" fmla="*/ 1 h 412"/>
                  <a:gd name="T90" fmla="*/ 0 w 1117"/>
                  <a:gd name="T91" fmla="*/ 1 h 412"/>
                  <a:gd name="T92" fmla="*/ 0 w 1117"/>
                  <a:gd name="T93" fmla="*/ 1 h 412"/>
                  <a:gd name="T94" fmla="*/ 0 w 1117"/>
                  <a:gd name="T95" fmla="*/ 1 h 412"/>
                  <a:gd name="T96" fmla="*/ 0 w 1117"/>
                  <a:gd name="T97" fmla="*/ 1 h 412"/>
                  <a:gd name="T98" fmla="*/ 0 w 1117"/>
                  <a:gd name="T99" fmla="*/ 1 h 412"/>
                  <a:gd name="T100" fmla="*/ 0 w 1117"/>
                  <a:gd name="T101" fmla="*/ 1 h 412"/>
                  <a:gd name="T102" fmla="*/ 0 w 1117"/>
                  <a:gd name="T103" fmla="*/ 1 h 412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</a:gdLst>
                <a:ahLst/>
                <a:cxnLst>
                  <a:cxn ang="T104">
                    <a:pos x="T0" y="T1"/>
                  </a:cxn>
                  <a:cxn ang="T105">
                    <a:pos x="T2" y="T3"/>
                  </a:cxn>
                  <a:cxn ang="T106">
                    <a:pos x="T4" y="T5"/>
                  </a:cxn>
                  <a:cxn ang="T107">
                    <a:pos x="T6" y="T7"/>
                  </a:cxn>
                  <a:cxn ang="T108">
                    <a:pos x="T8" y="T9"/>
                  </a:cxn>
                  <a:cxn ang="T109">
                    <a:pos x="T10" y="T11"/>
                  </a:cxn>
                  <a:cxn ang="T110">
                    <a:pos x="T12" y="T13"/>
                  </a:cxn>
                  <a:cxn ang="T111">
                    <a:pos x="T14" y="T15"/>
                  </a:cxn>
                  <a:cxn ang="T112">
                    <a:pos x="T16" y="T17"/>
                  </a:cxn>
                  <a:cxn ang="T113">
                    <a:pos x="T18" y="T19"/>
                  </a:cxn>
                  <a:cxn ang="T114">
                    <a:pos x="T20" y="T21"/>
                  </a:cxn>
                  <a:cxn ang="T115">
                    <a:pos x="T22" y="T23"/>
                  </a:cxn>
                  <a:cxn ang="T116">
                    <a:pos x="T24" y="T25"/>
                  </a:cxn>
                  <a:cxn ang="T117">
                    <a:pos x="T26" y="T27"/>
                  </a:cxn>
                  <a:cxn ang="T118">
                    <a:pos x="T28" y="T29"/>
                  </a:cxn>
                  <a:cxn ang="T119">
                    <a:pos x="T30" y="T31"/>
                  </a:cxn>
                  <a:cxn ang="T120">
                    <a:pos x="T32" y="T33"/>
                  </a:cxn>
                  <a:cxn ang="T121">
                    <a:pos x="T34" y="T35"/>
                  </a:cxn>
                  <a:cxn ang="T122">
                    <a:pos x="T36" y="T37"/>
                  </a:cxn>
                  <a:cxn ang="T123">
                    <a:pos x="T38" y="T39"/>
                  </a:cxn>
                  <a:cxn ang="T124">
                    <a:pos x="T40" y="T41"/>
                  </a:cxn>
                  <a:cxn ang="T125">
                    <a:pos x="T42" y="T43"/>
                  </a:cxn>
                  <a:cxn ang="T126">
                    <a:pos x="T44" y="T45"/>
                  </a:cxn>
                  <a:cxn ang="T127">
                    <a:pos x="T46" y="T47"/>
                  </a:cxn>
                  <a:cxn ang="T128">
                    <a:pos x="T48" y="T49"/>
                  </a:cxn>
                  <a:cxn ang="T129">
                    <a:pos x="T50" y="T51"/>
                  </a:cxn>
                  <a:cxn ang="T130">
                    <a:pos x="T52" y="T53"/>
                  </a:cxn>
                  <a:cxn ang="T131">
                    <a:pos x="T54" y="T55"/>
                  </a:cxn>
                  <a:cxn ang="T132">
                    <a:pos x="T56" y="T57"/>
                  </a:cxn>
                  <a:cxn ang="T133">
                    <a:pos x="T58" y="T59"/>
                  </a:cxn>
                  <a:cxn ang="T134">
                    <a:pos x="T60" y="T61"/>
                  </a:cxn>
                  <a:cxn ang="T135">
                    <a:pos x="T62" y="T63"/>
                  </a:cxn>
                  <a:cxn ang="T136">
                    <a:pos x="T64" y="T65"/>
                  </a:cxn>
                  <a:cxn ang="T137">
                    <a:pos x="T66" y="T67"/>
                  </a:cxn>
                  <a:cxn ang="T138">
                    <a:pos x="T68" y="T69"/>
                  </a:cxn>
                  <a:cxn ang="T139">
                    <a:pos x="T70" y="T71"/>
                  </a:cxn>
                  <a:cxn ang="T140">
                    <a:pos x="T72" y="T73"/>
                  </a:cxn>
                  <a:cxn ang="T141">
                    <a:pos x="T74" y="T75"/>
                  </a:cxn>
                  <a:cxn ang="T142">
                    <a:pos x="T76" y="T77"/>
                  </a:cxn>
                  <a:cxn ang="T143">
                    <a:pos x="T78" y="T79"/>
                  </a:cxn>
                  <a:cxn ang="T144">
                    <a:pos x="T80" y="T81"/>
                  </a:cxn>
                  <a:cxn ang="T145">
                    <a:pos x="T82" y="T83"/>
                  </a:cxn>
                  <a:cxn ang="T146">
                    <a:pos x="T84" y="T85"/>
                  </a:cxn>
                  <a:cxn ang="T147">
                    <a:pos x="T86" y="T87"/>
                  </a:cxn>
                  <a:cxn ang="T148">
                    <a:pos x="T88" y="T89"/>
                  </a:cxn>
                  <a:cxn ang="T149">
                    <a:pos x="T90" y="T91"/>
                  </a:cxn>
                  <a:cxn ang="T150">
                    <a:pos x="T92" y="T93"/>
                  </a:cxn>
                  <a:cxn ang="T151">
                    <a:pos x="T94" y="T95"/>
                  </a:cxn>
                  <a:cxn ang="T152">
                    <a:pos x="T96" y="T97"/>
                  </a:cxn>
                  <a:cxn ang="T153">
                    <a:pos x="T98" y="T99"/>
                  </a:cxn>
                  <a:cxn ang="T154">
                    <a:pos x="T100" y="T101"/>
                  </a:cxn>
                  <a:cxn ang="T155">
                    <a:pos x="T102" y="T103"/>
                  </a:cxn>
                </a:cxnLst>
                <a:rect l="0" t="0" r="r" b="b"/>
                <a:pathLst>
                  <a:path w="1117" h="412">
                    <a:moveTo>
                      <a:pt x="1093" y="212"/>
                    </a:moveTo>
                    <a:lnTo>
                      <a:pt x="1073" y="229"/>
                    </a:lnTo>
                    <a:lnTo>
                      <a:pt x="1052" y="248"/>
                    </a:lnTo>
                    <a:lnTo>
                      <a:pt x="1032" y="265"/>
                    </a:lnTo>
                    <a:lnTo>
                      <a:pt x="1011" y="284"/>
                    </a:lnTo>
                    <a:lnTo>
                      <a:pt x="990" y="301"/>
                    </a:lnTo>
                    <a:lnTo>
                      <a:pt x="971" y="317"/>
                    </a:lnTo>
                    <a:lnTo>
                      <a:pt x="951" y="334"/>
                    </a:lnTo>
                    <a:lnTo>
                      <a:pt x="934" y="349"/>
                    </a:lnTo>
                    <a:lnTo>
                      <a:pt x="917" y="363"/>
                    </a:lnTo>
                    <a:lnTo>
                      <a:pt x="900" y="376"/>
                    </a:lnTo>
                    <a:lnTo>
                      <a:pt x="888" y="387"/>
                    </a:lnTo>
                    <a:lnTo>
                      <a:pt x="876" y="397"/>
                    </a:lnTo>
                    <a:lnTo>
                      <a:pt x="867" y="403"/>
                    </a:lnTo>
                    <a:lnTo>
                      <a:pt x="860" y="409"/>
                    </a:lnTo>
                    <a:lnTo>
                      <a:pt x="857" y="412"/>
                    </a:lnTo>
                    <a:lnTo>
                      <a:pt x="826" y="410"/>
                    </a:lnTo>
                    <a:lnTo>
                      <a:pt x="791" y="409"/>
                    </a:lnTo>
                    <a:lnTo>
                      <a:pt x="753" y="408"/>
                    </a:lnTo>
                    <a:lnTo>
                      <a:pt x="714" y="406"/>
                    </a:lnTo>
                    <a:lnTo>
                      <a:pt x="672" y="403"/>
                    </a:lnTo>
                    <a:lnTo>
                      <a:pt x="630" y="401"/>
                    </a:lnTo>
                    <a:lnTo>
                      <a:pt x="587" y="399"/>
                    </a:lnTo>
                    <a:lnTo>
                      <a:pt x="542" y="395"/>
                    </a:lnTo>
                    <a:lnTo>
                      <a:pt x="499" y="393"/>
                    </a:lnTo>
                    <a:lnTo>
                      <a:pt x="455" y="391"/>
                    </a:lnTo>
                    <a:lnTo>
                      <a:pt x="412" y="387"/>
                    </a:lnTo>
                    <a:lnTo>
                      <a:pt x="371" y="385"/>
                    </a:lnTo>
                    <a:lnTo>
                      <a:pt x="330" y="383"/>
                    </a:lnTo>
                    <a:lnTo>
                      <a:pt x="292" y="380"/>
                    </a:lnTo>
                    <a:lnTo>
                      <a:pt x="257" y="378"/>
                    </a:lnTo>
                    <a:lnTo>
                      <a:pt x="224" y="377"/>
                    </a:lnTo>
                    <a:lnTo>
                      <a:pt x="209" y="376"/>
                    </a:lnTo>
                    <a:lnTo>
                      <a:pt x="193" y="376"/>
                    </a:lnTo>
                    <a:lnTo>
                      <a:pt x="178" y="375"/>
                    </a:lnTo>
                    <a:lnTo>
                      <a:pt x="162" y="375"/>
                    </a:lnTo>
                    <a:lnTo>
                      <a:pt x="147" y="374"/>
                    </a:lnTo>
                    <a:lnTo>
                      <a:pt x="131" y="374"/>
                    </a:lnTo>
                    <a:lnTo>
                      <a:pt x="116" y="372"/>
                    </a:lnTo>
                    <a:lnTo>
                      <a:pt x="101" y="372"/>
                    </a:lnTo>
                    <a:lnTo>
                      <a:pt x="80" y="334"/>
                    </a:lnTo>
                    <a:lnTo>
                      <a:pt x="63" y="289"/>
                    </a:lnTo>
                    <a:lnTo>
                      <a:pt x="48" y="241"/>
                    </a:lnTo>
                    <a:lnTo>
                      <a:pt x="36" y="190"/>
                    </a:lnTo>
                    <a:lnTo>
                      <a:pt x="24" y="142"/>
                    </a:lnTo>
                    <a:lnTo>
                      <a:pt x="15" y="97"/>
                    </a:lnTo>
                    <a:lnTo>
                      <a:pt x="7" y="58"/>
                    </a:lnTo>
                    <a:lnTo>
                      <a:pt x="0" y="28"/>
                    </a:lnTo>
                    <a:lnTo>
                      <a:pt x="11" y="62"/>
                    </a:lnTo>
                    <a:lnTo>
                      <a:pt x="25" y="100"/>
                    </a:lnTo>
                    <a:lnTo>
                      <a:pt x="41" y="141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4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1" y="284"/>
                    </a:lnTo>
                    <a:lnTo>
                      <a:pt x="138" y="257"/>
                    </a:lnTo>
                    <a:lnTo>
                      <a:pt x="146" y="234"/>
                    </a:lnTo>
                    <a:lnTo>
                      <a:pt x="156" y="211"/>
                    </a:lnTo>
                    <a:lnTo>
                      <a:pt x="169" y="191"/>
                    </a:lnTo>
                    <a:lnTo>
                      <a:pt x="184" y="172"/>
                    </a:lnTo>
                    <a:lnTo>
                      <a:pt x="204" y="153"/>
                    </a:lnTo>
                    <a:lnTo>
                      <a:pt x="227" y="136"/>
                    </a:lnTo>
                    <a:lnTo>
                      <a:pt x="214" y="158"/>
                    </a:lnTo>
                    <a:lnTo>
                      <a:pt x="201" y="184"/>
                    </a:lnTo>
                    <a:lnTo>
                      <a:pt x="191" y="216"/>
                    </a:lnTo>
                    <a:lnTo>
                      <a:pt x="184" y="248"/>
                    </a:lnTo>
                    <a:lnTo>
                      <a:pt x="182" y="281"/>
                    </a:lnTo>
                    <a:lnTo>
                      <a:pt x="188" y="314"/>
                    </a:lnTo>
                    <a:lnTo>
                      <a:pt x="200" y="344"/>
                    </a:lnTo>
                    <a:lnTo>
                      <a:pt x="224" y="370"/>
                    </a:lnTo>
                    <a:lnTo>
                      <a:pt x="250" y="344"/>
                    </a:lnTo>
                    <a:lnTo>
                      <a:pt x="270" y="305"/>
                    </a:lnTo>
                    <a:lnTo>
                      <a:pt x="284" y="261"/>
                    </a:lnTo>
                    <a:lnTo>
                      <a:pt x="291" y="211"/>
                    </a:lnTo>
                    <a:lnTo>
                      <a:pt x="290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7" y="8"/>
                    </a:lnTo>
                    <a:lnTo>
                      <a:pt x="261" y="35"/>
                    </a:lnTo>
                    <a:lnTo>
                      <a:pt x="282" y="63"/>
                    </a:lnTo>
                    <a:lnTo>
                      <a:pt x="299" y="96"/>
                    </a:lnTo>
                    <a:lnTo>
                      <a:pt x="314" y="130"/>
                    </a:lnTo>
                    <a:lnTo>
                      <a:pt x="326" y="168"/>
                    </a:lnTo>
                    <a:lnTo>
                      <a:pt x="334" y="211"/>
                    </a:lnTo>
                    <a:lnTo>
                      <a:pt x="340" y="258"/>
                    </a:lnTo>
                    <a:lnTo>
                      <a:pt x="341" y="309"/>
                    </a:lnTo>
                    <a:lnTo>
                      <a:pt x="355" y="288"/>
                    </a:lnTo>
                    <a:lnTo>
                      <a:pt x="371" y="266"/>
                    </a:lnTo>
                    <a:lnTo>
                      <a:pt x="389" y="244"/>
                    </a:lnTo>
                    <a:lnTo>
                      <a:pt x="409" y="222"/>
                    </a:lnTo>
                    <a:lnTo>
                      <a:pt x="429" y="203"/>
                    </a:lnTo>
                    <a:lnTo>
                      <a:pt x="450" y="184"/>
                    </a:lnTo>
                    <a:lnTo>
                      <a:pt x="471" y="171"/>
                    </a:lnTo>
                    <a:lnTo>
                      <a:pt x="492" y="160"/>
                    </a:lnTo>
                    <a:lnTo>
                      <a:pt x="482" y="180"/>
                    </a:lnTo>
                    <a:lnTo>
                      <a:pt x="469" y="203"/>
                    </a:lnTo>
                    <a:lnTo>
                      <a:pt x="451" y="227"/>
                    </a:lnTo>
                    <a:lnTo>
                      <a:pt x="433" y="251"/>
                    </a:lnTo>
                    <a:lnTo>
                      <a:pt x="416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1" y="334"/>
                    </a:lnTo>
                    <a:lnTo>
                      <a:pt x="388" y="339"/>
                    </a:lnTo>
                    <a:lnTo>
                      <a:pt x="397" y="344"/>
                    </a:lnTo>
                    <a:lnTo>
                      <a:pt x="408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3" y="360"/>
                    </a:lnTo>
                    <a:lnTo>
                      <a:pt x="457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3"/>
                    </a:lnTo>
                    <a:lnTo>
                      <a:pt x="374" y="66"/>
                    </a:lnTo>
                    <a:lnTo>
                      <a:pt x="345" y="36"/>
                    </a:lnTo>
                    <a:lnTo>
                      <a:pt x="374" y="58"/>
                    </a:lnTo>
                    <a:lnTo>
                      <a:pt x="399" y="79"/>
                    </a:lnTo>
                    <a:lnTo>
                      <a:pt x="423" y="103"/>
                    </a:lnTo>
                    <a:lnTo>
                      <a:pt x="443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3" y="10"/>
                    </a:lnTo>
                    <a:lnTo>
                      <a:pt x="489" y="39"/>
                    </a:lnTo>
                    <a:lnTo>
                      <a:pt x="505" y="71"/>
                    </a:lnTo>
                    <a:lnTo>
                      <a:pt x="519" y="106"/>
                    </a:lnTo>
                    <a:lnTo>
                      <a:pt x="531" y="145"/>
                    </a:lnTo>
                    <a:lnTo>
                      <a:pt x="539" y="189"/>
                    </a:lnTo>
                    <a:lnTo>
                      <a:pt x="541" y="236"/>
                    </a:lnTo>
                    <a:lnTo>
                      <a:pt x="538" y="290"/>
                    </a:lnTo>
                    <a:lnTo>
                      <a:pt x="526" y="349"/>
                    </a:lnTo>
                    <a:lnTo>
                      <a:pt x="553" y="322"/>
                    </a:lnTo>
                    <a:lnTo>
                      <a:pt x="576" y="288"/>
                    </a:lnTo>
                    <a:lnTo>
                      <a:pt x="594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2" y="126"/>
                    </a:lnTo>
                    <a:lnTo>
                      <a:pt x="584" y="84"/>
                    </a:lnTo>
                    <a:lnTo>
                      <a:pt x="551" y="44"/>
                    </a:lnTo>
                    <a:lnTo>
                      <a:pt x="566" y="52"/>
                    </a:lnTo>
                    <a:lnTo>
                      <a:pt x="581" y="60"/>
                    </a:lnTo>
                    <a:lnTo>
                      <a:pt x="596" y="69"/>
                    </a:lnTo>
                    <a:lnTo>
                      <a:pt x="610" y="82"/>
                    </a:lnTo>
                    <a:lnTo>
                      <a:pt x="622" y="96"/>
                    </a:lnTo>
                    <a:lnTo>
                      <a:pt x="632" y="113"/>
                    </a:lnTo>
                    <a:lnTo>
                      <a:pt x="641" y="134"/>
                    </a:lnTo>
                    <a:lnTo>
                      <a:pt x="647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8" y="32"/>
                    </a:lnTo>
                    <a:lnTo>
                      <a:pt x="645" y="0"/>
                    </a:lnTo>
                    <a:lnTo>
                      <a:pt x="655" y="38"/>
                    </a:lnTo>
                    <a:lnTo>
                      <a:pt x="661" y="82"/>
                    </a:lnTo>
                    <a:lnTo>
                      <a:pt x="662" y="129"/>
                    </a:lnTo>
                    <a:lnTo>
                      <a:pt x="660" y="179"/>
                    </a:lnTo>
                    <a:lnTo>
                      <a:pt x="652" y="228"/>
                    </a:lnTo>
                    <a:lnTo>
                      <a:pt x="641" y="277"/>
                    </a:lnTo>
                    <a:lnTo>
                      <a:pt x="626" y="320"/>
                    </a:lnTo>
                    <a:lnTo>
                      <a:pt x="609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79" y="255"/>
                    </a:lnTo>
                    <a:lnTo>
                      <a:pt x="697" y="212"/>
                    </a:lnTo>
                    <a:lnTo>
                      <a:pt x="712" y="167"/>
                    </a:lnTo>
                    <a:lnTo>
                      <a:pt x="722" y="122"/>
                    </a:lnTo>
                    <a:lnTo>
                      <a:pt x="730" y="77"/>
                    </a:lnTo>
                    <a:lnTo>
                      <a:pt x="733" y="33"/>
                    </a:lnTo>
                    <a:lnTo>
                      <a:pt x="742" y="88"/>
                    </a:lnTo>
                    <a:lnTo>
                      <a:pt x="746" y="148"/>
                    </a:lnTo>
                    <a:lnTo>
                      <a:pt x="743" y="210"/>
                    </a:lnTo>
                    <a:lnTo>
                      <a:pt x="730" y="269"/>
                    </a:lnTo>
                    <a:lnTo>
                      <a:pt x="743" y="252"/>
                    </a:lnTo>
                    <a:lnTo>
                      <a:pt x="756" y="232"/>
                    </a:lnTo>
                    <a:lnTo>
                      <a:pt x="770" y="206"/>
                    </a:lnTo>
                    <a:lnTo>
                      <a:pt x="784" y="181"/>
                    </a:lnTo>
                    <a:lnTo>
                      <a:pt x="797" y="154"/>
                    </a:lnTo>
                    <a:lnTo>
                      <a:pt x="808" y="130"/>
                    </a:lnTo>
                    <a:lnTo>
                      <a:pt x="816" y="109"/>
                    </a:lnTo>
                    <a:lnTo>
                      <a:pt x="821" y="93"/>
                    </a:lnTo>
                    <a:lnTo>
                      <a:pt x="819" y="118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4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6" y="295"/>
                    </a:lnTo>
                    <a:lnTo>
                      <a:pt x="725" y="324"/>
                    </a:lnTo>
                    <a:lnTo>
                      <a:pt x="752" y="307"/>
                    </a:lnTo>
                    <a:lnTo>
                      <a:pt x="777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69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0" y="166"/>
                    </a:lnTo>
                    <a:lnTo>
                      <a:pt x="882" y="194"/>
                    </a:lnTo>
                    <a:lnTo>
                      <a:pt x="873" y="220"/>
                    </a:lnTo>
                    <a:lnTo>
                      <a:pt x="861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35" y="308"/>
                    </a:lnTo>
                    <a:lnTo>
                      <a:pt x="850" y="297"/>
                    </a:lnTo>
                    <a:lnTo>
                      <a:pt x="866" y="284"/>
                    </a:lnTo>
                    <a:lnTo>
                      <a:pt x="882" y="269"/>
                    </a:lnTo>
                    <a:lnTo>
                      <a:pt x="897" y="252"/>
                    </a:lnTo>
                    <a:lnTo>
                      <a:pt x="912" y="234"/>
                    </a:lnTo>
                    <a:lnTo>
                      <a:pt x="927" y="216"/>
                    </a:lnTo>
                    <a:lnTo>
                      <a:pt x="941" y="195"/>
                    </a:lnTo>
                    <a:lnTo>
                      <a:pt x="955" y="174"/>
                    </a:lnTo>
                    <a:lnTo>
                      <a:pt x="967" y="153"/>
                    </a:lnTo>
                    <a:lnTo>
                      <a:pt x="979" y="133"/>
                    </a:lnTo>
                    <a:lnTo>
                      <a:pt x="990" y="112"/>
                    </a:lnTo>
                    <a:lnTo>
                      <a:pt x="999" y="91"/>
                    </a:lnTo>
                    <a:lnTo>
                      <a:pt x="1008" y="70"/>
                    </a:lnTo>
                    <a:lnTo>
                      <a:pt x="1014" y="52"/>
                    </a:lnTo>
                    <a:lnTo>
                      <a:pt x="1020" y="33"/>
                    </a:lnTo>
                    <a:lnTo>
                      <a:pt x="1012" y="71"/>
                    </a:lnTo>
                    <a:lnTo>
                      <a:pt x="1004" y="107"/>
                    </a:lnTo>
                    <a:lnTo>
                      <a:pt x="994" y="141"/>
                    </a:lnTo>
                    <a:lnTo>
                      <a:pt x="983" y="173"/>
                    </a:lnTo>
                    <a:lnTo>
                      <a:pt x="968" y="206"/>
                    </a:lnTo>
                    <a:lnTo>
                      <a:pt x="950" y="242"/>
                    </a:lnTo>
                    <a:lnTo>
                      <a:pt x="927" y="279"/>
                    </a:lnTo>
                    <a:lnTo>
                      <a:pt x="897" y="322"/>
                    </a:lnTo>
                    <a:lnTo>
                      <a:pt x="910" y="314"/>
                    </a:lnTo>
                    <a:lnTo>
                      <a:pt x="925" y="304"/>
                    </a:lnTo>
                    <a:lnTo>
                      <a:pt x="940" y="294"/>
                    </a:lnTo>
                    <a:lnTo>
                      <a:pt x="956" y="282"/>
                    </a:lnTo>
                    <a:lnTo>
                      <a:pt x="972" y="270"/>
                    </a:lnTo>
                    <a:lnTo>
                      <a:pt x="988" y="257"/>
                    </a:lnTo>
                    <a:lnTo>
                      <a:pt x="1005" y="243"/>
                    </a:lnTo>
                    <a:lnTo>
                      <a:pt x="1021" y="228"/>
                    </a:lnTo>
                    <a:lnTo>
                      <a:pt x="1037" y="213"/>
                    </a:lnTo>
                    <a:lnTo>
                      <a:pt x="1052" y="197"/>
                    </a:lnTo>
                    <a:lnTo>
                      <a:pt x="1067" y="182"/>
                    </a:lnTo>
                    <a:lnTo>
                      <a:pt x="1080" y="166"/>
                    </a:lnTo>
                    <a:lnTo>
                      <a:pt x="1092" y="150"/>
                    </a:lnTo>
                    <a:lnTo>
                      <a:pt x="1102" y="135"/>
                    </a:lnTo>
                    <a:lnTo>
                      <a:pt x="1111" y="119"/>
                    </a:lnTo>
                    <a:lnTo>
                      <a:pt x="1117" y="104"/>
                    </a:lnTo>
                    <a:lnTo>
                      <a:pt x="1110" y="136"/>
                    </a:lnTo>
                    <a:lnTo>
                      <a:pt x="1103" y="166"/>
                    </a:lnTo>
                    <a:lnTo>
                      <a:pt x="1099" y="192"/>
                    </a:lnTo>
                    <a:lnTo>
                      <a:pt x="1093" y="212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299" name="Freeform 171"/>
              <p:cNvSpPr/>
              <p:nvPr/>
            </p:nvSpPr>
            <p:spPr bwMode="auto">
              <a:xfrm>
                <a:off x="4164" y="4179"/>
                <a:ext cx="202" cy="141"/>
              </a:xfrm>
              <a:custGeom>
                <a:avLst/>
                <a:gdLst>
                  <a:gd name="T0" fmla="*/ 1 w 403"/>
                  <a:gd name="T1" fmla="*/ 1 h 280"/>
                  <a:gd name="T2" fmla="*/ 1 w 403"/>
                  <a:gd name="T3" fmla="*/ 1 h 280"/>
                  <a:gd name="T4" fmla="*/ 1 w 403"/>
                  <a:gd name="T5" fmla="*/ 1 h 280"/>
                  <a:gd name="T6" fmla="*/ 1 w 403"/>
                  <a:gd name="T7" fmla="*/ 1 h 280"/>
                  <a:gd name="T8" fmla="*/ 1 w 403"/>
                  <a:gd name="T9" fmla="*/ 1 h 280"/>
                  <a:gd name="T10" fmla="*/ 1 w 403"/>
                  <a:gd name="T11" fmla="*/ 1 h 280"/>
                  <a:gd name="T12" fmla="*/ 1 w 403"/>
                  <a:gd name="T13" fmla="*/ 1 h 280"/>
                  <a:gd name="T14" fmla="*/ 1 w 403"/>
                  <a:gd name="T15" fmla="*/ 1 h 280"/>
                  <a:gd name="T16" fmla="*/ 1 w 403"/>
                  <a:gd name="T17" fmla="*/ 1 h 280"/>
                  <a:gd name="T18" fmla="*/ 1 w 403"/>
                  <a:gd name="T19" fmla="*/ 1 h 280"/>
                  <a:gd name="T20" fmla="*/ 1 w 403"/>
                  <a:gd name="T21" fmla="*/ 1 h 280"/>
                  <a:gd name="T22" fmla="*/ 1 w 403"/>
                  <a:gd name="T23" fmla="*/ 1 h 280"/>
                  <a:gd name="T24" fmla="*/ 1 w 403"/>
                  <a:gd name="T25" fmla="*/ 1 h 280"/>
                  <a:gd name="T26" fmla="*/ 1 w 403"/>
                  <a:gd name="T27" fmla="*/ 1 h 280"/>
                  <a:gd name="T28" fmla="*/ 1 w 403"/>
                  <a:gd name="T29" fmla="*/ 1 h 280"/>
                  <a:gd name="T30" fmla="*/ 1 w 403"/>
                  <a:gd name="T31" fmla="*/ 1 h 280"/>
                  <a:gd name="T32" fmla="*/ 1 w 403"/>
                  <a:gd name="T33" fmla="*/ 1 h 280"/>
                  <a:gd name="T34" fmla="*/ 1 w 403"/>
                  <a:gd name="T35" fmla="*/ 1 h 280"/>
                  <a:gd name="T36" fmla="*/ 1 w 403"/>
                  <a:gd name="T37" fmla="*/ 1 h 280"/>
                  <a:gd name="T38" fmla="*/ 1 w 403"/>
                  <a:gd name="T39" fmla="*/ 1 h 280"/>
                  <a:gd name="T40" fmla="*/ 1 w 403"/>
                  <a:gd name="T41" fmla="*/ 1 h 280"/>
                  <a:gd name="T42" fmla="*/ 1 w 403"/>
                  <a:gd name="T43" fmla="*/ 1 h 280"/>
                  <a:gd name="T44" fmla="*/ 1 w 403"/>
                  <a:gd name="T45" fmla="*/ 1 h 280"/>
                  <a:gd name="T46" fmla="*/ 1 w 403"/>
                  <a:gd name="T47" fmla="*/ 1 h 280"/>
                  <a:gd name="T48" fmla="*/ 1 w 403"/>
                  <a:gd name="T49" fmla="*/ 1 h 280"/>
                  <a:gd name="T50" fmla="*/ 1 w 403"/>
                  <a:gd name="T51" fmla="*/ 1 h 280"/>
                  <a:gd name="T52" fmla="*/ 1 w 403"/>
                  <a:gd name="T53" fmla="*/ 1 h 280"/>
                  <a:gd name="T54" fmla="*/ 1 w 403"/>
                  <a:gd name="T55" fmla="*/ 1 h 280"/>
                  <a:gd name="T56" fmla="*/ 1 w 403"/>
                  <a:gd name="T57" fmla="*/ 1 h 280"/>
                  <a:gd name="T58" fmla="*/ 1 w 403"/>
                  <a:gd name="T59" fmla="*/ 1 h 280"/>
                  <a:gd name="T60" fmla="*/ 1 w 403"/>
                  <a:gd name="T61" fmla="*/ 1 h 280"/>
                  <a:gd name="T62" fmla="*/ 1 w 403"/>
                  <a:gd name="T63" fmla="*/ 1 h 280"/>
                  <a:gd name="T64" fmla="*/ 1 w 403"/>
                  <a:gd name="T65" fmla="*/ 1 h 280"/>
                  <a:gd name="T66" fmla="*/ 1 w 403"/>
                  <a:gd name="T67" fmla="*/ 1 h 280"/>
                  <a:gd name="T68" fmla="*/ 1 w 403"/>
                  <a:gd name="T69" fmla="*/ 1 h 280"/>
                  <a:gd name="T70" fmla="*/ 1 w 403"/>
                  <a:gd name="T71" fmla="*/ 1 h 280"/>
                  <a:gd name="T72" fmla="*/ 1 w 403"/>
                  <a:gd name="T73" fmla="*/ 1 h 280"/>
                  <a:gd name="T74" fmla="*/ 1 w 403"/>
                  <a:gd name="T75" fmla="*/ 1 h 280"/>
                  <a:gd name="T76" fmla="*/ 1 w 403"/>
                  <a:gd name="T77" fmla="*/ 1 h 280"/>
                  <a:gd name="T78" fmla="*/ 1 w 403"/>
                  <a:gd name="T79" fmla="*/ 1 h 280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  <a:gd name="T99" fmla="*/ 0 60000 65536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</a:gdLst>
                <a:ahLst/>
                <a:cxnLst>
                  <a:cxn ang="T80">
                    <a:pos x="T0" y="T1"/>
                  </a:cxn>
                  <a:cxn ang="T81">
                    <a:pos x="T2" y="T3"/>
                  </a:cxn>
                  <a:cxn ang="T82">
                    <a:pos x="T4" y="T5"/>
                  </a:cxn>
                  <a:cxn ang="T83">
                    <a:pos x="T6" y="T7"/>
                  </a:cxn>
                  <a:cxn ang="T84">
                    <a:pos x="T8" y="T9"/>
                  </a:cxn>
                  <a:cxn ang="T85">
                    <a:pos x="T10" y="T11"/>
                  </a:cxn>
                  <a:cxn ang="T86">
                    <a:pos x="T12" y="T13"/>
                  </a:cxn>
                  <a:cxn ang="T87">
                    <a:pos x="T14" y="T15"/>
                  </a:cxn>
                  <a:cxn ang="T88">
                    <a:pos x="T16" y="T17"/>
                  </a:cxn>
                  <a:cxn ang="T89">
                    <a:pos x="T18" y="T19"/>
                  </a:cxn>
                  <a:cxn ang="T90">
                    <a:pos x="T20" y="T21"/>
                  </a:cxn>
                  <a:cxn ang="T91">
                    <a:pos x="T22" y="T23"/>
                  </a:cxn>
                  <a:cxn ang="T92">
                    <a:pos x="T24" y="T25"/>
                  </a:cxn>
                  <a:cxn ang="T93">
                    <a:pos x="T26" y="T27"/>
                  </a:cxn>
                  <a:cxn ang="T94">
                    <a:pos x="T28" y="T29"/>
                  </a:cxn>
                  <a:cxn ang="T95">
                    <a:pos x="T30" y="T31"/>
                  </a:cxn>
                  <a:cxn ang="T96">
                    <a:pos x="T32" y="T33"/>
                  </a:cxn>
                  <a:cxn ang="T97">
                    <a:pos x="T34" y="T35"/>
                  </a:cxn>
                  <a:cxn ang="T98">
                    <a:pos x="T36" y="T37"/>
                  </a:cxn>
                  <a:cxn ang="T99">
                    <a:pos x="T38" y="T39"/>
                  </a:cxn>
                  <a:cxn ang="T100">
                    <a:pos x="T40" y="T41"/>
                  </a:cxn>
                  <a:cxn ang="T101">
                    <a:pos x="T42" y="T43"/>
                  </a:cxn>
                  <a:cxn ang="T102">
                    <a:pos x="T44" y="T45"/>
                  </a:cxn>
                  <a:cxn ang="T103">
                    <a:pos x="T46" y="T47"/>
                  </a:cxn>
                  <a:cxn ang="T104">
                    <a:pos x="T48" y="T49"/>
                  </a:cxn>
                  <a:cxn ang="T105">
                    <a:pos x="T50" y="T51"/>
                  </a:cxn>
                  <a:cxn ang="T106">
                    <a:pos x="T52" y="T53"/>
                  </a:cxn>
                  <a:cxn ang="T107">
                    <a:pos x="T54" y="T55"/>
                  </a:cxn>
                  <a:cxn ang="T108">
                    <a:pos x="T56" y="T57"/>
                  </a:cxn>
                  <a:cxn ang="T109">
                    <a:pos x="T58" y="T59"/>
                  </a:cxn>
                  <a:cxn ang="T110">
                    <a:pos x="T60" y="T61"/>
                  </a:cxn>
                  <a:cxn ang="T111">
                    <a:pos x="T62" y="T63"/>
                  </a:cxn>
                  <a:cxn ang="T112">
                    <a:pos x="T64" y="T65"/>
                  </a:cxn>
                  <a:cxn ang="T113">
                    <a:pos x="T66" y="T67"/>
                  </a:cxn>
                  <a:cxn ang="T114">
                    <a:pos x="T68" y="T69"/>
                  </a:cxn>
                  <a:cxn ang="T115">
                    <a:pos x="T70" y="T71"/>
                  </a:cxn>
                  <a:cxn ang="T116">
                    <a:pos x="T72" y="T73"/>
                  </a:cxn>
                  <a:cxn ang="T117">
                    <a:pos x="T74" y="T75"/>
                  </a:cxn>
                  <a:cxn ang="T118">
                    <a:pos x="T76" y="T77"/>
                  </a:cxn>
                  <a:cxn ang="T119">
                    <a:pos x="T78" y="T79"/>
                  </a:cxn>
                </a:cxnLst>
                <a:rect l="0" t="0" r="r" b="b"/>
                <a:pathLst>
                  <a:path w="403" h="280">
                    <a:moveTo>
                      <a:pt x="339" y="270"/>
                    </a:moveTo>
                    <a:lnTo>
                      <a:pt x="322" y="270"/>
                    </a:lnTo>
                    <a:lnTo>
                      <a:pt x="305" y="271"/>
                    </a:lnTo>
                    <a:lnTo>
                      <a:pt x="289" y="271"/>
                    </a:lnTo>
                    <a:lnTo>
                      <a:pt x="273" y="272"/>
                    </a:lnTo>
                    <a:lnTo>
                      <a:pt x="257" y="272"/>
                    </a:lnTo>
                    <a:lnTo>
                      <a:pt x="241" y="273"/>
                    </a:lnTo>
                    <a:lnTo>
                      <a:pt x="225" y="273"/>
                    </a:lnTo>
                    <a:lnTo>
                      <a:pt x="210" y="274"/>
                    </a:lnTo>
                    <a:lnTo>
                      <a:pt x="194" y="274"/>
                    </a:lnTo>
                    <a:lnTo>
                      <a:pt x="179" y="275"/>
                    </a:lnTo>
                    <a:lnTo>
                      <a:pt x="164" y="277"/>
                    </a:lnTo>
                    <a:lnTo>
                      <a:pt x="149" y="277"/>
                    </a:lnTo>
                    <a:lnTo>
                      <a:pt x="134" y="278"/>
                    </a:lnTo>
                    <a:lnTo>
                      <a:pt x="119" y="279"/>
                    </a:lnTo>
                    <a:lnTo>
                      <a:pt x="104" y="279"/>
                    </a:lnTo>
                    <a:lnTo>
                      <a:pt x="90" y="280"/>
                    </a:lnTo>
                    <a:lnTo>
                      <a:pt x="86" y="257"/>
                    </a:lnTo>
                    <a:lnTo>
                      <a:pt x="81" y="233"/>
                    </a:lnTo>
                    <a:lnTo>
                      <a:pt x="73" y="209"/>
                    </a:lnTo>
                    <a:lnTo>
                      <a:pt x="62" y="184"/>
                    </a:lnTo>
                    <a:lnTo>
                      <a:pt x="50" y="162"/>
                    </a:lnTo>
                    <a:lnTo>
                      <a:pt x="35" y="142"/>
                    </a:lnTo>
                    <a:lnTo>
                      <a:pt x="18" y="124"/>
                    </a:lnTo>
                    <a:lnTo>
                      <a:pt x="0" y="112"/>
                    </a:lnTo>
                    <a:lnTo>
                      <a:pt x="22" y="117"/>
                    </a:lnTo>
                    <a:lnTo>
                      <a:pt x="40" y="127"/>
                    </a:lnTo>
                    <a:lnTo>
                      <a:pt x="58" y="138"/>
                    </a:lnTo>
                    <a:lnTo>
                      <a:pt x="74" y="154"/>
                    </a:lnTo>
                    <a:lnTo>
                      <a:pt x="89" y="173"/>
                    </a:lnTo>
                    <a:lnTo>
                      <a:pt x="104" y="196"/>
                    </a:lnTo>
                    <a:lnTo>
                      <a:pt x="117" y="222"/>
                    </a:lnTo>
                    <a:lnTo>
                      <a:pt x="132" y="254"/>
                    </a:lnTo>
                    <a:lnTo>
                      <a:pt x="139" y="222"/>
                    </a:lnTo>
                    <a:lnTo>
                      <a:pt x="143" y="188"/>
                    </a:lnTo>
                    <a:lnTo>
                      <a:pt x="142" y="152"/>
                    </a:lnTo>
                    <a:lnTo>
                      <a:pt x="139" y="115"/>
                    </a:lnTo>
                    <a:lnTo>
                      <a:pt x="134" y="81"/>
                    </a:lnTo>
                    <a:lnTo>
                      <a:pt x="126" y="49"/>
                    </a:lnTo>
                    <a:lnTo>
                      <a:pt x="115" y="23"/>
                    </a:lnTo>
                    <a:lnTo>
                      <a:pt x="103" y="4"/>
                    </a:lnTo>
                    <a:lnTo>
                      <a:pt x="121" y="17"/>
                    </a:lnTo>
                    <a:lnTo>
                      <a:pt x="139" y="33"/>
                    </a:lnTo>
                    <a:lnTo>
                      <a:pt x="157" y="53"/>
                    </a:lnTo>
                    <a:lnTo>
                      <a:pt x="173" y="77"/>
                    </a:lnTo>
                    <a:lnTo>
                      <a:pt x="188" y="106"/>
                    </a:lnTo>
                    <a:lnTo>
                      <a:pt x="200" y="141"/>
                    </a:lnTo>
                    <a:lnTo>
                      <a:pt x="211" y="182"/>
                    </a:lnTo>
                    <a:lnTo>
                      <a:pt x="218" y="230"/>
                    </a:lnTo>
                    <a:lnTo>
                      <a:pt x="228" y="207"/>
                    </a:lnTo>
                    <a:lnTo>
                      <a:pt x="236" y="182"/>
                    </a:lnTo>
                    <a:lnTo>
                      <a:pt x="242" y="153"/>
                    </a:lnTo>
                    <a:lnTo>
                      <a:pt x="245" y="123"/>
                    </a:lnTo>
                    <a:lnTo>
                      <a:pt x="245" y="92"/>
                    </a:lnTo>
                    <a:lnTo>
                      <a:pt x="242" y="61"/>
                    </a:lnTo>
                    <a:lnTo>
                      <a:pt x="235" y="30"/>
                    </a:lnTo>
                    <a:lnTo>
                      <a:pt x="223" y="0"/>
                    </a:lnTo>
                    <a:lnTo>
                      <a:pt x="241" y="30"/>
                    </a:lnTo>
                    <a:lnTo>
                      <a:pt x="255" y="56"/>
                    </a:lnTo>
                    <a:lnTo>
                      <a:pt x="268" y="82"/>
                    </a:lnTo>
                    <a:lnTo>
                      <a:pt x="279" y="106"/>
                    </a:lnTo>
                    <a:lnTo>
                      <a:pt x="287" y="128"/>
                    </a:lnTo>
                    <a:lnTo>
                      <a:pt x="294" y="151"/>
                    </a:lnTo>
                    <a:lnTo>
                      <a:pt x="297" y="173"/>
                    </a:lnTo>
                    <a:lnTo>
                      <a:pt x="298" y="195"/>
                    </a:lnTo>
                    <a:lnTo>
                      <a:pt x="312" y="173"/>
                    </a:lnTo>
                    <a:lnTo>
                      <a:pt x="326" y="149"/>
                    </a:lnTo>
                    <a:lnTo>
                      <a:pt x="340" y="121"/>
                    </a:lnTo>
                    <a:lnTo>
                      <a:pt x="354" y="93"/>
                    </a:lnTo>
                    <a:lnTo>
                      <a:pt x="366" y="67"/>
                    </a:lnTo>
                    <a:lnTo>
                      <a:pt x="375" y="41"/>
                    </a:lnTo>
                    <a:lnTo>
                      <a:pt x="382" y="19"/>
                    </a:lnTo>
                    <a:lnTo>
                      <a:pt x="385" y="2"/>
                    </a:lnTo>
                    <a:lnTo>
                      <a:pt x="392" y="26"/>
                    </a:lnTo>
                    <a:lnTo>
                      <a:pt x="398" y="53"/>
                    </a:lnTo>
                    <a:lnTo>
                      <a:pt x="403" y="81"/>
                    </a:lnTo>
                    <a:lnTo>
                      <a:pt x="403" y="112"/>
                    </a:lnTo>
                    <a:lnTo>
                      <a:pt x="398" y="145"/>
                    </a:lnTo>
                    <a:lnTo>
                      <a:pt x="387" y="183"/>
                    </a:lnTo>
                    <a:lnTo>
                      <a:pt x="367" y="225"/>
                    </a:lnTo>
                    <a:lnTo>
                      <a:pt x="339" y="270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0" name="Freeform 172"/>
              <p:cNvSpPr/>
              <p:nvPr/>
            </p:nvSpPr>
            <p:spPr bwMode="auto">
              <a:xfrm>
                <a:off x="4368" y="4177"/>
                <a:ext cx="123" cy="143"/>
              </a:xfrm>
              <a:custGeom>
                <a:avLst/>
                <a:gdLst>
                  <a:gd name="T0" fmla="*/ 1 w 246"/>
                  <a:gd name="T1" fmla="*/ 1 h 285"/>
                  <a:gd name="T2" fmla="*/ 1 w 246"/>
                  <a:gd name="T3" fmla="*/ 1 h 285"/>
                  <a:gd name="T4" fmla="*/ 1 w 246"/>
                  <a:gd name="T5" fmla="*/ 1 h 285"/>
                  <a:gd name="T6" fmla="*/ 1 w 246"/>
                  <a:gd name="T7" fmla="*/ 1 h 285"/>
                  <a:gd name="T8" fmla="*/ 1 w 246"/>
                  <a:gd name="T9" fmla="*/ 1 h 285"/>
                  <a:gd name="T10" fmla="*/ 1 w 246"/>
                  <a:gd name="T11" fmla="*/ 1 h 285"/>
                  <a:gd name="T12" fmla="*/ 1 w 246"/>
                  <a:gd name="T13" fmla="*/ 1 h 285"/>
                  <a:gd name="T14" fmla="*/ 1 w 246"/>
                  <a:gd name="T15" fmla="*/ 1 h 285"/>
                  <a:gd name="T16" fmla="*/ 0 w 246"/>
                  <a:gd name="T17" fmla="*/ 1 h 285"/>
                  <a:gd name="T18" fmla="*/ 1 w 246"/>
                  <a:gd name="T19" fmla="*/ 1 h 285"/>
                  <a:gd name="T20" fmla="*/ 1 w 246"/>
                  <a:gd name="T21" fmla="*/ 1 h 285"/>
                  <a:gd name="T22" fmla="*/ 1 w 246"/>
                  <a:gd name="T23" fmla="*/ 1 h 285"/>
                  <a:gd name="T24" fmla="*/ 1 w 246"/>
                  <a:gd name="T25" fmla="*/ 1 h 285"/>
                  <a:gd name="T26" fmla="*/ 1 w 246"/>
                  <a:gd name="T27" fmla="*/ 1 h 285"/>
                  <a:gd name="T28" fmla="*/ 1 w 246"/>
                  <a:gd name="T29" fmla="*/ 1 h 285"/>
                  <a:gd name="T30" fmla="*/ 1 w 246"/>
                  <a:gd name="T31" fmla="*/ 1 h 285"/>
                  <a:gd name="T32" fmla="*/ 1 w 246"/>
                  <a:gd name="T33" fmla="*/ 1 h 285"/>
                  <a:gd name="T34" fmla="*/ 1 w 246"/>
                  <a:gd name="T35" fmla="*/ 1 h 285"/>
                  <a:gd name="T36" fmla="*/ 1 w 246"/>
                  <a:gd name="T37" fmla="*/ 1 h 285"/>
                  <a:gd name="T38" fmla="*/ 1 w 246"/>
                  <a:gd name="T39" fmla="*/ 1 h 285"/>
                  <a:gd name="T40" fmla="*/ 1 w 246"/>
                  <a:gd name="T41" fmla="*/ 1 h 285"/>
                  <a:gd name="T42" fmla="*/ 1 w 246"/>
                  <a:gd name="T43" fmla="*/ 1 h 285"/>
                  <a:gd name="T44" fmla="*/ 1 w 246"/>
                  <a:gd name="T45" fmla="*/ 1 h 285"/>
                  <a:gd name="T46" fmla="*/ 1 w 246"/>
                  <a:gd name="T47" fmla="*/ 1 h 285"/>
                  <a:gd name="T48" fmla="*/ 1 w 246"/>
                  <a:gd name="T49" fmla="*/ 0 h 285"/>
                  <a:gd name="T50" fmla="*/ 1 w 246"/>
                  <a:gd name="T51" fmla="*/ 1 h 285"/>
                  <a:gd name="T52" fmla="*/ 1 w 246"/>
                  <a:gd name="T53" fmla="*/ 1 h 285"/>
                  <a:gd name="T54" fmla="*/ 1 w 246"/>
                  <a:gd name="T55" fmla="*/ 1 h 285"/>
                  <a:gd name="T56" fmla="*/ 1 w 246"/>
                  <a:gd name="T57" fmla="*/ 1 h 285"/>
                  <a:gd name="T58" fmla="*/ 1 w 246"/>
                  <a:gd name="T59" fmla="*/ 1 h 285"/>
                  <a:gd name="T60" fmla="*/ 1 w 246"/>
                  <a:gd name="T61" fmla="*/ 1 h 285"/>
                  <a:gd name="T62" fmla="*/ 1 w 246"/>
                  <a:gd name="T63" fmla="*/ 1 h 285"/>
                  <a:gd name="T64" fmla="*/ 1 w 246"/>
                  <a:gd name="T65" fmla="*/ 1 h 285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60000 65536"/>
                  <a:gd name="T97" fmla="*/ 0 60000 65536"/>
                  <a:gd name="T98" fmla="*/ 0 60000 65536"/>
                </a:gdLst>
                <a:ahLst/>
                <a:cxnLst>
                  <a:cxn ang="T66">
                    <a:pos x="T0" y="T1"/>
                  </a:cxn>
                  <a:cxn ang="T67">
                    <a:pos x="T2" y="T3"/>
                  </a:cxn>
                  <a:cxn ang="T68">
                    <a:pos x="T4" y="T5"/>
                  </a:cxn>
                  <a:cxn ang="T69">
                    <a:pos x="T6" y="T7"/>
                  </a:cxn>
                  <a:cxn ang="T70">
                    <a:pos x="T8" y="T9"/>
                  </a:cxn>
                  <a:cxn ang="T71">
                    <a:pos x="T10" y="T11"/>
                  </a:cxn>
                  <a:cxn ang="T72">
                    <a:pos x="T12" y="T13"/>
                  </a:cxn>
                  <a:cxn ang="T73">
                    <a:pos x="T14" y="T15"/>
                  </a:cxn>
                  <a:cxn ang="T74">
                    <a:pos x="T16" y="T17"/>
                  </a:cxn>
                  <a:cxn ang="T75">
                    <a:pos x="T18" y="T19"/>
                  </a:cxn>
                  <a:cxn ang="T76">
                    <a:pos x="T20" y="T21"/>
                  </a:cxn>
                  <a:cxn ang="T77">
                    <a:pos x="T22" y="T23"/>
                  </a:cxn>
                  <a:cxn ang="T78">
                    <a:pos x="T24" y="T25"/>
                  </a:cxn>
                  <a:cxn ang="T79">
                    <a:pos x="T26" y="T27"/>
                  </a:cxn>
                  <a:cxn ang="T80">
                    <a:pos x="T28" y="T29"/>
                  </a:cxn>
                  <a:cxn ang="T81">
                    <a:pos x="T30" y="T31"/>
                  </a:cxn>
                  <a:cxn ang="T82">
                    <a:pos x="T32" y="T33"/>
                  </a:cxn>
                  <a:cxn ang="T83">
                    <a:pos x="T34" y="T35"/>
                  </a:cxn>
                  <a:cxn ang="T84">
                    <a:pos x="T36" y="T37"/>
                  </a:cxn>
                  <a:cxn ang="T85">
                    <a:pos x="T38" y="T39"/>
                  </a:cxn>
                  <a:cxn ang="T86">
                    <a:pos x="T40" y="T41"/>
                  </a:cxn>
                  <a:cxn ang="T87">
                    <a:pos x="T42" y="T43"/>
                  </a:cxn>
                  <a:cxn ang="T88">
                    <a:pos x="T44" y="T45"/>
                  </a:cxn>
                  <a:cxn ang="T89">
                    <a:pos x="T46" y="T47"/>
                  </a:cxn>
                  <a:cxn ang="T90">
                    <a:pos x="T48" y="T49"/>
                  </a:cxn>
                  <a:cxn ang="T91">
                    <a:pos x="T50" y="T51"/>
                  </a:cxn>
                  <a:cxn ang="T92">
                    <a:pos x="T52" y="T53"/>
                  </a:cxn>
                  <a:cxn ang="T93">
                    <a:pos x="T54" y="T55"/>
                  </a:cxn>
                  <a:cxn ang="T94">
                    <a:pos x="T56" y="T57"/>
                  </a:cxn>
                  <a:cxn ang="T95">
                    <a:pos x="T58" y="T59"/>
                  </a:cxn>
                  <a:cxn ang="T96">
                    <a:pos x="T60" y="T61"/>
                  </a:cxn>
                  <a:cxn ang="T97">
                    <a:pos x="T62" y="T63"/>
                  </a:cxn>
                  <a:cxn ang="T98">
                    <a:pos x="T64" y="T65"/>
                  </a:cxn>
                </a:cxnLst>
                <a:rect l="0" t="0" r="r" b="b"/>
                <a:pathLst>
                  <a:path w="246" h="285">
                    <a:moveTo>
                      <a:pt x="85" y="285"/>
                    </a:moveTo>
                    <a:lnTo>
                      <a:pt x="75" y="285"/>
                    </a:lnTo>
                    <a:lnTo>
                      <a:pt x="63" y="285"/>
                    </a:lnTo>
                    <a:lnTo>
                      <a:pt x="53" y="285"/>
                    </a:lnTo>
                    <a:lnTo>
                      <a:pt x="42" y="285"/>
                    </a:lnTo>
                    <a:lnTo>
                      <a:pt x="32" y="285"/>
                    </a:lnTo>
                    <a:lnTo>
                      <a:pt x="22" y="285"/>
                    </a:lnTo>
                    <a:lnTo>
                      <a:pt x="10" y="285"/>
                    </a:lnTo>
                    <a:lnTo>
                      <a:pt x="0" y="285"/>
                    </a:lnTo>
                    <a:lnTo>
                      <a:pt x="3" y="270"/>
                    </a:lnTo>
                    <a:lnTo>
                      <a:pt x="8" y="253"/>
                    </a:lnTo>
                    <a:lnTo>
                      <a:pt x="14" y="235"/>
                    </a:lnTo>
                    <a:lnTo>
                      <a:pt x="22" y="217"/>
                    </a:lnTo>
                    <a:lnTo>
                      <a:pt x="30" y="197"/>
                    </a:lnTo>
                    <a:lnTo>
                      <a:pt x="40" y="178"/>
                    </a:lnTo>
                    <a:lnTo>
                      <a:pt x="52" y="157"/>
                    </a:lnTo>
                    <a:lnTo>
                      <a:pt x="64" y="137"/>
                    </a:lnTo>
                    <a:lnTo>
                      <a:pt x="80" y="118"/>
                    </a:lnTo>
                    <a:lnTo>
                      <a:pt x="96" y="98"/>
                    </a:lnTo>
                    <a:lnTo>
                      <a:pt x="116" y="79"/>
                    </a:lnTo>
                    <a:lnTo>
                      <a:pt x="137" y="60"/>
                    </a:lnTo>
                    <a:lnTo>
                      <a:pt x="161" y="43"/>
                    </a:lnTo>
                    <a:lnTo>
                      <a:pt x="186" y="28"/>
                    </a:lnTo>
                    <a:lnTo>
                      <a:pt x="215" y="13"/>
                    </a:lnTo>
                    <a:lnTo>
                      <a:pt x="246" y="0"/>
                    </a:lnTo>
                    <a:lnTo>
                      <a:pt x="215" y="30"/>
                    </a:lnTo>
                    <a:lnTo>
                      <a:pt x="186" y="60"/>
                    </a:lnTo>
                    <a:lnTo>
                      <a:pt x="160" y="91"/>
                    </a:lnTo>
                    <a:lnTo>
                      <a:pt x="136" y="124"/>
                    </a:lnTo>
                    <a:lnTo>
                      <a:pt x="116" y="158"/>
                    </a:lnTo>
                    <a:lnTo>
                      <a:pt x="100" y="196"/>
                    </a:lnTo>
                    <a:lnTo>
                      <a:pt x="90" y="238"/>
                    </a:lnTo>
                    <a:lnTo>
                      <a:pt x="85" y="285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  <p:sp>
            <p:nvSpPr>
              <p:cNvPr id="301" name="Freeform 173"/>
              <p:cNvSpPr/>
              <p:nvPr/>
            </p:nvSpPr>
            <p:spPr bwMode="auto">
              <a:xfrm>
                <a:off x="4389" y="4134"/>
                <a:ext cx="493" cy="199"/>
              </a:xfrm>
              <a:custGeom>
                <a:avLst/>
                <a:gdLst>
                  <a:gd name="T0" fmla="*/ 1 w 986"/>
                  <a:gd name="T1" fmla="*/ 1 h 398"/>
                  <a:gd name="T2" fmla="*/ 1 w 986"/>
                  <a:gd name="T3" fmla="*/ 1 h 398"/>
                  <a:gd name="T4" fmla="*/ 1 w 986"/>
                  <a:gd name="T5" fmla="*/ 1 h 398"/>
                  <a:gd name="T6" fmla="*/ 1 w 986"/>
                  <a:gd name="T7" fmla="*/ 1 h 398"/>
                  <a:gd name="T8" fmla="*/ 1 w 986"/>
                  <a:gd name="T9" fmla="*/ 1 h 398"/>
                  <a:gd name="T10" fmla="*/ 1 w 986"/>
                  <a:gd name="T11" fmla="*/ 1 h 398"/>
                  <a:gd name="T12" fmla="*/ 1 w 986"/>
                  <a:gd name="T13" fmla="*/ 1 h 398"/>
                  <a:gd name="T14" fmla="*/ 1 w 986"/>
                  <a:gd name="T15" fmla="*/ 1 h 398"/>
                  <a:gd name="T16" fmla="*/ 1 w 986"/>
                  <a:gd name="T17" fmla="*/ 1 h 398"/>
                  <a:gd name="T18" fmla="*/ 1 w 986"/>
                  <a:gd name="T19" fmla="*/ 1 h 398"/>
                  <a:gd name="T20" fmla="*/ 1 w 986"/>
                  <a:gd name="T21" fmla="*/ 1 h 398"/>
                  <a:gd name="T22" fmla="*/ 1 w 986"/>
                  <a:gd name="T23" fmla="*/ 1 h 398"/>
                  <a:gd name="T24" fmla="*/ 1 w 986"/>
                  <a:gd name="T25" fmla="*/ 1 h 398"/>
                  <a:gd name="T26" fmla="*/ 1 w 986"/>
                  <a:gd name="T27" fmla="*/ 1 h 398"/>
                  <a:gd name="T28" fmla="*/ 1 w 986"/>
                  <a:gd name="T29" fmla="*/ 1 h 398"/>
                  <a:gd name="T30" fmla="*/ 1 w 986"/>
                  <a:gd name="T31" fmla="*/ 1 h 398"/>
                  <a:gd name="T32" fmla="*/ 1 w 986"/>
                  <a:gd name="T33" fmla="*/ 1 h 398"/>
                  <a:gd name="T34" fmla="*/ 1 w 986"/>
                  <a:gd name="T35" fmla="*/ 1 h 398"/>
                  <a:gd name="T36" fmla="*/ 1 w 986"/>
                  <a:gd name="T37" fmla="*/ 1 h 398"/>
                  <a:gd name="T38" fmla="*/ 1 w 986"/>
                  <a:gd name="T39" fmla="*/ 1 h 398"/>
                  <a:gd name="T40" fmla="*/ 1 w 986"/>
                  <a:gd name="T41" fmla="*/ 1 h 398"/>
                  <a:gd name="T42" fmla="*/ 1 w 986"/>
                  <a:gd name="T43" fmla="*/ 1 h 398"/>
                  <a:gd name="T44" fmla="*/ 1 w 986"/>
                  <a:gd name="T45" fmla="*/ 1 h 398"/>
                  <a:gd name="T46" fmla="*/ 1 w 986"/>
                  <a:gd name="T47" fmla="*/ 1 h 398"/>
                  <a:gd name="T48" fmla="*/ 1 w 986"/>
                  <a:gd name="T49" fmla="*/ 1 h 398"/>
                  <a:gd name="T50" fmla="*/ 1 w 986"/>
                  <a:gd name="T51" fmla="*/ 1 h 398"/>
                  <a:gd name="T52" fmla="*/ 1 w 986"/>
                  <a:gd name="T53" fmla="*/ 1 h 398"/>
                  <a:gd name="T54" fmla="*/ 1 w 986"/>
                  <a:gd name="T55" fmla="*/ 1 h 398"/>
                  <a:gd name="T56" fmla="*/ 1 w 986"/>
                  <a:gd name="T57" fmla="*/ 1 h 398"/>
                  <a:gd name="T58" fmla="*/ 1 w 986"/>
                  <a:gd name="T59" fmla="*/ 1 h 398"/>
                  <a:gd name="T60" fmla="*/ 1 w 986"/>
                  <a:gd name="T61" fmla="*/ 1 h 398"/>
                  <a:gd name="T62" fmla="*/ 1 w 986"/>
                  <a:gd name="T63" fmla="*/ 1 h 398"/>
                  <a:gd name="T64" fmla="*/ 1 w 986"/>
                  <a:gd name="T65" fmla="*/ 1 h 398"/>
                  <a:gd name="T66" fmla="*/ 1 w 986"/>
                  <a:gd name="T67" fmla="*/ 1 h 398"/>
                  <a:gd name="T68" fmla="*/ 1 w 986"/>
                  <a:gd name="T69" fmla="*/ 1 h 398"/>
                  <a:gd name="T70" fmla="*/ 1 w 986"/>
                  <a:gd name="T71" fmla="*/ 1 h 398"/>
                  <a:gd name="T72" fmla="*/ 1 w 986"/>
                  <a:gd name="T73" fmla="*/ 1 h 398"/>
                  <a:gd name="T74" fmla="*/ 1 w 986"/>
                  <a:gd name="T75" fmla="*/ 1 h 398"/>
                  <a:gd name="T76" fmla="*/ 1 w 986"/>
                  <a:gd name="T77" fmla="*/ 1 h 398"/>
                  <a:gd name="T78" fmla="*/ 1 w 986"/>
                  <a:gd name="T79" fmla="*/ 1 h 398"/>
                  <a:gd name="T80" fmla="*/ 1 w 986"/>
                  <a:gd name="T81" fmla="*/ 1 h 398"/>
                  <a:gd name="T82" fmla="*/ 1 w 986"/>
                  <a:gd name="T83" fmla="*/ 1 h 398"/>
                  <a:gd name="T84" fmla="*/ 1 w 986"/>
                  <a:gd name="T85" fmla="*/ 1 h 398"/>
                  <a:gd name="T86" fmla="*/ 1 w 986"/>
                  <a:gd name="T87" fmla="*/ 1 h 398"/>
                  <a:gd name="T88" fmla="*/ 1 w 986"/>
                  <a:gd name="T89" fmla="*/ 1 h 398"/>
                  <a:gd name="T90" fmla="*/ 1 w 986"/>
                  <a:gd name="T91" fmla="*/ 1 h 398"/>
                  <a:gd name="T92" fmla="*/ 1 w 986"/>
                  <a:gd name="T93" fmla="*/ 1 h 398"/>
                  <a:gd name="T94" fmla="*/ 1 w 986"/>
                  <a:gd name="T95" fmla="*/ 1 h 398"/>
                  <a:gd name="T96" fmla="*/ 1 w 986"/>
                  <a:gd name="T97" fmla="*/ 1 h 398"/>
                  <a:gd name="T98" fmla="*/ 1 w 986"/>
                  <a:gd name="T99" fmla="*/ 1 h 398"/>
                  <a:gd name="T100" fmla="*/ 1 w 986"/>
                  <a:gd name="T101" fmla="*/ 1 h 398"/>
                  <a:gd name="T102" fmla="*/ 1 w 986"/>
                  <a:gd name="T103" fmla="*/ 1 h 398"/>
                  <a:gd name="T104" fmla="*/ 1 w 986"/>
                  <a:gd name="T105" fmla="*/ 1 h 398"/>
                  <a:gd name="T106" fmla="*/ 1 w 986"/>
                  <a:gd name="T107" fmla="*/ 1 h 398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</a:gdLst>
                <a:ahLst/>
                <a:cxnLst>
                  <a:cxn ang="T108">
                    <a:pos x="T0" y="T1"/>
                  </a:cxn>
                  <a:cxn ang="T109">
                    <a:pos x="T2" y="T3"/>
                  </a:cxn>
                  <a:cxn ang="T110">
                    <a:pos x="T4" y="T5"/>
                  </a:cxn>
                  <a:cxn ang="T111">
                    <a:pos x="T6" y="T7"/>
                  </a:cxn>
                  <a:cxn ang="T112">
                    <a:pos x="T8" y="T9"/>
                  </a:cxn>
                  <a:cxn ang="T113">
                    <a:pos x="T10" y="T11"/>
                  </a:cxn>
                  <a:cxn ang="T114">
                    <a:pos x="T12" y="T13"/>
                  </a:cxn>
                  <a:cxn ang="T115">
                    <a:pos x="T14" y="T15"/>
                  </a:cxn>
                  <a:cxn ang="T116">
                    <a:pos x="T16" y="T17"/>
                  </a:cxn>
                  <a:cxn ang="T117">
                    <a:pos x="T18" y="T19"/>
                  </a:cxn>
                  <a:cxn ang="T118">
                    <a:pos x="T20" y="T21"/>
                  </a:cxn>
                  <a:cxn ang="T119">
                    <a:pos x="T22" y="T23"/>
                  </a:cxn>
                  <a:cxn ang="T120">
                    <a:pos x="T24" y="T25"/>
                  </a:cxn>
                  <a:cxn ang="T121">
                    <a:pos x="T26" y="T27"/>
                  </a:cxn>
                  <a:cxn ang="T122">
                    <a:pos x="T28" y="T29"/>
                  </a:cxn>
                  <a:cxn ang="T123">
                    <a:pos x="T30" y="T31"/>
                  </a:cxn>
                  <a:cxn ang="T124">
                    <a:pos x="T32" y="T33"/>
                  </a:cxn>
                  <a:cxn ang="T125">
                    <a:pos x="T34" y="T35"/>
                  </a:cxn>
                  <a:cxn ang="T126">
                    <a:pos x="T36" y="T37"/>
                  </a:cxn>
                  <a:cxn ang="T127">
                    <a:pos x="T38" y="T39"/>
                  </a:cxn>
                  <a:cxn ang="T128">
                    <a:pos x="T40" y="T41"/>
                  </a:cxn>
                  <a:cxn ang="T129">
                    <a:pos x="T42" y="T43"/>
                  </a:cxn>
                  <a:cxn ang="T130">
                    <a:pos x="T44" y="T45"/>
                  </a:cxn>
                  <a:cxn ang="T131">
                    <a:pos x="T46" y="T47"/>
                  </a:cxn>
                  <a:cxn ang="T132">
                    <a:pos x="T48" y="T49"/>
                  </a:cxn>
                  <a:cxn ang="T133">
                    <a:pos x="T50" y="T51"/>
                  </a:cxn>
                  <a:cxn ang="T134">
                    <a:pos x="T52" y="T53"/>
                  </a:cxn>
                  <a:cxn ang="T135">
                    <a:pos x="T54" y="T55"/>
                  </a:cxn>
                  <a:cxn ang="T136">
                    <a:pos x="T56" y="T57"/>
                  </a:cxn>
                  <a:cxn ang="T137">
                    <a:pos x="T58" y="T59"/>
                  </a:cxn>
                  <a:cxn ang="T138">
                    <a:pos x="T60" y="T61"/>
                  </a:cxn>
                  <a:cxn ang="T139">
                    <a:pos x="T62" y="T63"/>
                  </a:cxn>
                  <a:cxn ang="T140">
                    <a:pos x="T64" y="T65"/>
                  </a:cxn>
                  <a:cxn ang="T141">
                    <a:pos x="T66" y="T67"/>
                  </a:cxn>
                  <a:cxn ang="T142">
                    <a:pos x="T68" y="T69"/>
                  </a:cxn>
                  <a:cxn ang="T143">
                    <a:pos x="T70" y="T71"/>
                  </a:cxn>
                  <a:cxn ang="T144">
                    <a:pos x="T72" y="T73"/>
                  </a:cxn>
                  <a:cxn ang="T145">
                    <a:pos x="T74" y="T75"/>
                  </a:cxn>
                  <a:cxn ang="T146">
                    <a:pos x="T76" y="T77"/>
                  </a:cxn>
                  <a:cxn ang="T147">
                    <a:pos x="T78" y="T79"/>
                  </a:cxn>
                  <a:cxn ang="T148">
                    <a:pos x="T80" y="T81"/>
                  </a:cxn>
                  <a:cxn ang="T149">
                    <a:pos x="T82" y="T83"/>
                  </a:cxn>
                  <a:cxn ang="T150">
                    <a:pos x="T84" y="T85"/>
                  </a:cxn>
                  <a:cxn ang="T151">
                    <a:pos x="T86" y="T87"/>
                  </a:cxn>
                  <a:cxn ang="T152">
                    <a:pos x="T88" y="T89"/>
                  </a:cxn>
                  <a:cxn ang="T153">
                    <a:pos x="T90" y="T91"/>
                  </a:cxn>
                  <a:cxn ang="T154">
                    <a:pos x="T92" y="T93"/>
                  </a:cxn>
                  <a:cxn ang="T155">
                    <a:pos x="T94" y="T95"/>
                  </a:cxn>
                  <a:cxn ang="T156">
                    <a:pos x="T96" y="T97"/>
                  </a:cxn>
                  <a:cxn ang="T157">
                    <a:pos x="T98" y="T99"/>
                  </a:cxn>
                  <a:cxn ang="T158">
                    <a:pos x="T100" y="T101"/>
                  </a:cxn>
                  <a:cxn ang="T159">
                    <a:pos x="T102" y="T103"/>
                  </a:cxn>
                  <a:cxn ang="T160">
                    <a:pos x="T104" y="T105"/>
                  </a:cxn>
                  <a:cxn ang="T161">
                    <a:pos x="T106" y="T107"/>
                  </a:cxn>
                </a:cxnLst>
                <a:rect l="0" t="0" r="r" b="b"/>
                <a:pathLst>
                  <a:path w="986" h="398">
                    <a:moveTo>
                      <a:pt x="901" y="398"/>
                    </a:moveTo>
                    <a:lnTo>
                      <a:pt x="867" y="398"/>
                    </a:lnTo>
                    <a:lnTo>
                      <a:pt x="829" y="398"/>
                    </a:lnTo>
                    <a:lnTo>
                      <a:pt x="789" y="398"/>
                    </a:lnTo>
                    <a:lnTo>
                      <a:pt x="747" y="396"/>
                    </a:lnTo>
                    <a:lnTo>
                      <a:pt x="702" y="396"/>
                    </a:lnTo>
                    <a:lnTo>
                      <a:pt x="656" y="394"/>
                    </a:lnTo>
                    <a:lnTo>
                      <a:pt x="608" y="393"/>
                    </a:lnTo>
                    <a:lnTo>
                      <a:pt x="561" y="392"/>
                    </a:lnTo>
                    <a:lnTo>
                      <a:pt x="513" y="389"/>
                    </a:lnTo>
                    <a:lnTo>
                      <a:pt x="467" y="388"/>
                    </a:lnTo>
                    <a:lnTo>
                      <a:pt x="421" y="386"/>
                    </a:lnTo>
                    <a:lnTo>
                      <a:pt x="376" y="384"/>
                    </a:lnTo>
                    <a:lnTo>
                      <a:pt x="334" y="383"/>
                    </a:lnTo>
                    <a:lnTo>
                      <a:pt x="294" y="380"/>
                    </a:lnTo>
                    <a:lnTo>
                      <a:pt x="258" y="378"/>
                    </a:lnTo>
                    <a:lnTo>
                      <a:pt x="225" y="377"/>
                    </a:lnTo>
                    <a:lnTo>
                      <a:pt x="210" y="376"/>
                    </a:lnTo>
                    <a:lnTo>
                      <a:pt x="194" y="376"/>
                    </a:lnTo>
                    <a:lnTo>
                      <a:pt x="179" y="374"/>
                    </a:lnTo>
                    <a:lnTo>
                      <a:pt x="163" y="373"/>
                    </a:lnTo>
                    <a:lnTo>
                      <a:pt x="148" y="373"/>
                    </a:lnTo>
                    <a:lnTo>
                      <a:pt x="132" y="372"/>
                    </a:lnTo>
                    <a:lnTo>
                      <a:pt x="117" y="372"/>
                    </a:lnTo>
                    <a:lnTo>
                      <a:pt x="102" y="372"/>
                    </a:lnTo>
                    <a:lnTo>
                      <a:pt x="81" y="334"/>
                    </a:lnTo>
                    <a:lnTo>
                      <a:pt x="64" y="289"/>
                    </a:lnTo>
                    <a:lnTo>
                      <a:pt x="48" y="241"/>
                    </a:lnTo>
                    <a:lnTo>
                      <a:pt x="35" y="190"/>
                    </a:lnTo>
                    <a:lnTo>
                      <a:pt x="23" y="142"/>
                    </a:lnTo>
                    <a:lnTo>
                      <a:pt x="14" y="97"/>
                    </a:lnTo>
                    <a:lnTo>
                      <a:pt x="6" y="57"/>
                    </a:lnTo>
                    <a:lnTo>
                      <a:pt x="0" y="27"/>
                    </a:lnTo>
                    <a:lnTo>
                      <a:pt x="12" y="62"/>
                    </a:lnTo>
                    <a:lnTo>
                      <a:pt x="26" y="100"/>
                    </a:lnTo>
                    <a:lnTo>
                      <a:pt x="42" y="140"/>
                    </a:lnTo>
                    <a:lnTo>
                      <a:pt x="59" y="181"/>
                    </a:lnTo>
                    <a:lnTo>
                      <a:pt x="77" y="220"/>
                    </a:lnTo>
                    <a:lnTo>
                      <a:pt x="95" y="256"/>
                    </a:lnTo>
                    <a:lnTo>
                      <a:pt x="110" y="287"/>
                    </a:lnTo>
                    <a:lnTo>
                      <a:pt x="124" y="311"/>
                    </a:lnTo>
                    <a:lnTo>
                      <a:pt x="130" y="283"/>
                    </a:lnTo>
                    <a:lnTo>
                      <a:pt x="139" y="257"/>
                    </a:lnTo>
                    <a:lnTo>
                      <a:pt x="147" y="234"/>
                    </a:lnTo>
                    <a:lnTo>
                      <a:pt x="157" y="211"/>
                    </a:lnTo>
                    <a:lnTo>
                      <a:pt x="170" y="190"/>
                    </a:lnTo>
                    <a:lnTo>
                      <a:pt x="185" y="170"/>
                    </a:lnTo>
                    <a:lnTo>
                      <a:pt x="204" y="152"/>
                    </a:lnTo>
                    <a:lnTo>
                      <a:pt x="227" y="135"/>
                    </a:lnTo>
                    <a:lnTo>
                      <a:pt x="215" y="157"/>
                    </a:lnTo>
                    <a:lnTo>
                      <a:pt x="202" y="184"/>
                    </a:lnTo>
                    <a:lnTo>
                      <a:pt x="191" y="214"/>
                    </a:lnTo>
                    <a:lnTo>
                      <a:pt x="185" y="248"/>
                    </a:lnTo>
                    <a:lnTo>
                      <a:pt x="182" y="281"/>
                    </a:lnTo>
                    <a:lnTo>
                      <a:pt x="188" y="313"/>
                    </a:lnTo>
                    <a:lnTo>
                      <a:pt x="201" y="343"/>
                    </a:lnTo>
                    <a:lnTo>
                      <a:pt x="225" y="370"/>
                    </a:lnTo>
                    <a:lnTo>
                      <a:pt x="250" y="343"/>
                    </a:lnTo>
                    <a:lnTo>
                      <a:pt x="271" y="305"/>
                    </a:lnTo>
                    <a:lnTo>
                      <a:pt x="285" y="260"/>
                    </a:lnTo>
                    <a:lnTo>
                      <a:pt x="292" y="211"/>
                    </a:lnTo>
                    <a:lnTo>
                      <a:pt x="291" y="158"/>
                    </a:lnTo>
                    <a:lnTo>
                      <a:pt x="282" y="105"/>
                    </a:lnTo>
                    <a:lnTo>
                      <a:pt x="264" y="54"/>
                    </a:lnTo>
                    <a:lnTo>
                      <a:pt x="238" y="8"/>
                    </a:lnTo>
                    <a:lnTo>
                      <a:pt x="262" y="34"/>
                    </a:lnTo>
                    <a:lnTo>
                      <a:pt x="282" y="63"/>
                    </a:lnTo>
                    <a:lnTo>
                      <a:pt x="300" y="95"/>
                    </a:lnTo>
                    <a:lnTo>
                      <a:pt x="315" y="130"/>
                    </a:lnTo>
                    <a:lnTo>
                      <a:pt x="325" y="168"/>
                    </a:lnTo>
                    <a:lnTo>
                      <a:pt x="333" y="211"/>
                    </a:lnTo>
                    <a:lnTo>
                      <a:pt x="339" y="258"/>
                    </a:lnTo>
                    <a:lnTo>
                      <a:pt x="340" y="309"/>
                    </a:lnTo>
                    <a:lnTo>
                      <a:pt x="354" y="288"/>
                    </a:lnTo>
                    <a:lnTo>
                      <a:pt x="370" y="266"/>
                    </a:lnTo>
                    <a:lnTo>
                      <a:pt x="388" y="244"/>
                    </a:lnTo>
                    <a:lnTo>
                      <a:pt x="409" y="222"/>
                    </a:lnTo>
                    <a:lnTo>
                      <a:pt x="430" y="203"/>
                    </a:lnTo>
                    <a:lnTo>
                      <a:pt x="451" y="184"/>
                    </a:lnTo>
                    <a:lnTo>
                      <a:pt x="471" y="170"/>
                    </a:lnTo>
                    <a:lnTo>
                      <a:pt x="492" y="160"/>
                    </a:lnTo>
                    <a:lnTo>
                      <a:pt x="483" y="180"/>
                    </a:lnTo>
                    <a:lnTo>
                      <a:pt x="469" y="203"/>
                    </a:lnTo>
                    <a:lnTo>
                      <a:pt x="452" y="227"/>
                    </a:lnTo>
                    <a:lnTo>
                      <a:pt x="433" y="251"/>
                    </a:lnTo>
                    <a:lnTo>
                      <a:pt x="415" y="275"/>
                    </a:lnTo>
                    <a:lnTo>
                      <a:pt x="399" y="297"/>
                    </a:lnTo>
                    <a:lnTo>
                      <a:pt x="387" y="318"/>
                    </a:lnTo>
                    <a:lnTo>
                      <a:pt x="380" y="334"/>
                    </a:lnTo>
                    <a:lnTo>
                      <a:pt x="388" y="339"/>
                    </a:lnTo>
                    <a:lnTo>
                      <a:pt x="396" y="343"/>
                    </a:lnTo>
                    <a:lnTo>
                      <a:pt x="407" y="348"/>
                    </a:lnTo>
                    <a:lnTo>
                      <a:pt x="418" y="353"/>
                    </a:lnTo>
                    <a:lnTo>
                      <a:pt x="431" y="356"/>
                    </a:lnTo>
                    <a:lnTo>
                      <a:pt x="444" y="360"/>
                    </a:lnTo>
                    <a:lnTo>
                      <a:pt x="458" y="361"/>
                    </a:lnTo>
                    <a:lnTo>
                      <a:pt x="471" y="360"/>
                    </a:lnTo>
                    <a:lnTo>
                      <a:pt x="470" y="326"/>
                    </a:lnTo>
                    <a:lnTo>
                      <a:pt x="464" y="285"/>
                    </a:lnTo>
                    <a:lnTo>
                      <a:pt x="454" y="240"/>
                    </a:lnTo>
                    <a:lnTo>
                      <a:pt x="440" y="192"/>
                    </a:lnTo>
                    <a:lnTo>
                      <a:pt x="423" y="146"/>
                    </a:lnTo>
                    <a:lnTo>
                      <a:pt x="401" y="102"/>
                    </a:lnTo>
                    <a:lnTo>
                      <a:pt x="375" y="65"/>
                    </a:lnTo>
                    <a:lnTo>
                      <a:pt x="346" y="36"/>
                    </a:lnTo>
                    <a:lnTo>
                      <a:pt x="375" y="57"/>
                    </a:lnTo>
                    <a:lnTo>
                      <a:pt x="400" y="79"/>
                    </a:lnTo>
                    <a:lnTo>
                      <a:pt x="423" y="102"/>
                    </a:lnTo>
                    <a:lnTo>
                      <a:pt x="444" y="127"/>
                    </a:lnTo>
                    <a:lnTo>
                      <a:pt x="462" y="153"/>
                    </a:lnTo>
                    <a:lnTo>
                      <a:pt x="479" y="183"/>
                    </a:lnTo>
                    <a:lnTo>
                      <a:pt x="494" y="217"/>
                    </a:lnTo>
                    <a:lnTo>
                      <a:pt x="509" y="256"/>
                    </a:lnTo>
                    <a:lnTo>
                      <a:pt x="510" y="222"/>
                    </a:lnTo>
                    <a:lnTo>
                      <a:pt x="510" y="188"/>
                    </a:lnTo>
                    <a:lnTo>
                      <a:pt x="509" y="154"/>
                    </a:lnTo>
                    <a:lnTo>
                      <a:pt x="507" y="121"/>
                    </a:lnTo>
                    <a:lnTo>
                      <a:pt x="501" y="89"/>
                    </a:lnTo>
                    <a:lnTo>
                      <a:pt x="494" y="60"/>
                    </a:lnTo>
                    <a:lnTo>
                      <a:pt x="485" y="33"/>
                    </a:lnTo>
                    <a:lnTo>
                      <a:pt x="474" y="10"/>
                    </a:lnTo>
                    <a:lnTo>
                      <a:pt x="490" y="39"/>
                    </a:lnTo>
                    <a:lnTo>
                      <a:pt x="506" y="70"/>
                    </a:lnTo>
                    <a:lnTo>
                      <a:pt x="520" y="106"/>
                    </a:lnTo>
                    <a:lnTo>
                      <a:pt x="531" y="145"/>
                    </a:lnTo>
                    <a:lnTo>
                      <a:pt x="539" y="188"/>
                    </a:lnTo>
                    <a:lnTo>
                      <a:pt x="542" y="236"/>
                    </a:lnTo>
                    <a:lnTo>
                      <a:pt x="538" y="290"/>
                    </a:lnTo>
                    <a:lnTo>
                      <a:pt x="527" y="349"/>
                    </a:lnTo>
                    <a:lnTo>
                      <a:pt x="553" y="321"/>
                    </a:lnTo>
                    <a:lnTo>
                      <a:pt x="576" y="288"/>
                    </a:lnTo>
                    <a:lnTo>
                      <a:pt x="595" y="251"/>
                    </a:lnTo>
                    <a:lnTo>
                      <a:pt x="606" y="211"/>
                    </a:lnTo>
                    <a:lnTo>
                      <a:pt x="608" y="168"/>
                    </a:lnTo>
                    <a:lnTo>
                      <a:pt x="603" y="125"/>
                    </a:lnTo>
                    <a:lnTo>
                      <a:pt x="584" y="83"/>
                    </a:lnTo>
                    <a:lnTo>
                      <a:pt x="552" y="42"/>
                    </a:lnTo>
                    <a:lnTo>
                      <a:pt x="567" y="50"/>
                    </a:lnTo>
                    <a:lnTo>
                      <a:pt x="582" y="59"/>
                    </a:lnTo>
                    <a:lnTo>
                      <a:pt x="597" y="69"/>
                    </a:lnTo>
                    <a:lnTo>
                      <a:pt x="611" y="80"/>
                    </a:lnTo>
                    <a:lnTo>
                      <a:pt x="622" y="95"/>
                    </a:lnTo>
                    <a:lnTo>
                      <a:pt x="633" y="113"/>
                    </a:lnTo>
                    <a:lnTo>
                      <a:pt x="642" y="134"/>
                    </a:lnTo>
                    <a:lnTo>
                      <a:pt x="648" y="158"/>
                    </a:lnTo>
                    <a:lnTo>
                      <a:pt x="651" y="120"/>
                    </a:lnTo>
                    <a:lnTo>
                      <a:pt x="651" y="75"/>
                    </a:lnTo>
                    <a:lnTo>
                      <a:pt x="649" y="32"/>
                    </a:lnTo>
                    <a:lnTo>
                      <a:pt x="645" y="0"/>
                    </a:lnTo>
                    <a:lnTo>
                      <a:pt x="656" y="38"/>
                    </a:lnTo>
                    <a:lnTo>
                      <a:pt x="661" y="82"/>
                    </a:lnTo>
                    <a:lnTo>
                      <a:pt x="663" y="129"/>
                    </a:lnTo>
                    <a:lnTo>
                      <a:pt x="660" y="178"/>
                    </a:lnTo>
                    <a:lnTo>
                      <a:pt x="652" y="228"/>
                    </a:lnTo>
                    <a:lnTo>
                      <a:pt x="642" y="276"/>
                    </a:lnTo>
                    <a:lnTo>
                      <a:pt x="627" y="320"/>
                    </a:lnTo>
                    <a:lnTo>
                      <a:pt x="610" y="360"/>
                    </a:lnTo>
                    <a:lnTo>
                      <a:pt x="636" y="330"/>
                    </a:lnTo>
                    <a:lnTo>
                      <a:pt x="659" y="295"/>
                    </a:lnTo>
                    <a:lnTo>
                      <a:pt x="680" y="255"/>
                    </a:lnTo>
                    <a:lnTo>
                      <a:pt x="697" y="212"/>
                    </a:lnTo>
                    <a:lnTo>
                      <a:pt x="711" y="167"/>
                    </a:lnTo>
                    <a:lnTo>
                      <a:pt x="722" y="122"/>
                    </a:lnTo>
                    <a:lnTo>
                      <a:pt x="729" y="77"/>
                    </a:lnTo>
                    <a:lnTo>
                      <a:pt x="733" y="33"/>
                    </a:lnTo>
                    <a:lnTo>
                      <a:pt x="741" y="87"/>
                    </a:lnTo>
                    <a:lnTo>
                      <a:pt x="745" y="147"/>
                    </a:lnTo>
                    <a:lnTo>
                      <a:pt x="743" y="210"/>
                    </a:lnTo>
                    <a:lnTo>
                      <a:pt x="730" y="268"/>
                    </a:lnTo>
                    <a:lnTo>
                      <a:pt x="743" y="252"/>
                    </a:lnTo>
                    <a:lnTo>
                      <a:pt x="757" y="232"/>
                    </a:lnTo>
                    <a:lnTo>
                      <a:pt x="771" y="206"/>
                    </a:lnTo>
                    <a:lnTo>
                      <a:pt x="785" y="180"/>
                    </a:lnTo>
                    <a:lnTo>
                      <a:pt x="797" y="153"/>
                    </a:lnTo>
                    <a:lnTo>
                      <a:pt x="809" y="129"/>
                    </a:lnTo>
                    <a:lnTo>
                      <a:pt x="817" y="108"/>
                    </a:lnTo>
                    <a:lnTo>
                      <a:pt x="821" y="93"/>
                    </a:lnTo>
                    <a:lnTo>
                      <a:pt x="819" y="117"/>
                    </a:lnTo>
                    <a:lnTo>
                      <a:pt x="813" y="144"/>
                    </a:lnTo>
                    <a:lnTo>
                      <a:pt x="805" y="174"/>
                    </a:lnTo>
                    <a:lnTo>
                      <a:pt x="795" y="204"/>
                    </a:lnTo>
                    <a:lnTo>
                      <a:pt x="781" y="235"/>
                    </a:lnTo>
                    <a:lnTo>
                      <a:pt x="765" y="265"/>
                    </a:lnTo>
                    <a:lnTo>
                      <a:pt x="747" y="295"/>
                    </a:lnTo>
                    <a:lnTo>
                      <a:pt x="726" y="324"/>
                    </a:lnTo>
                    <a:lnTo>
                      <a:pt x="752" y="306"/>
                    </a:lnTo>
                    <a:lnTo>
                      <a:pt x="778" y="286"/>
                    </a:lnTo>
                    <a:lnTo>
                      <a:pt x="803" y="263"/>
                    </a:lnTo>
                    <a:lnTo>
                      <a:pt x="827" y="236"/>
                    </a:lnTo>
                    <a:lnTo>
                      <a:pt x="849" y="207"/>
                    </a:lnTo>
                    <a:lnTo>
                      <a:pt x="870" y="177"/>
                    </a:lnTo>
                    <a:lnTo>
                      <a:pt x="887" y="146"/>
                    </a:lnTo>
                    <a:lnTo>
                      <a:pt x="902" y="114"/>
                    </a:lnTo>
                    <a:lnTo>
                      <a:pt x="896" y="139"/>
                    </a:lnTo>
                    <a:lnTo>
                      <a:pt x="891" y="166"/>
                    </a:lnTo>
                    <a:lnTo>
                      <a:pt x="882" y="193"/>
                    </a:lnTo>
                    <a:lnTo>
                      <a:pt x="873" y="220"/>
                    </a:lnTo>
                    <a:lnTo>
                      <a:pt x="862" y="247"/>
                    </a:lnTo>
                    <a:lnTo>
                      <a:pt x="849" y="271"/>
                    </a:lnTo>
                    <a:lnTo>
                      <a:pt x="835" y="295"/>
                    </a:lnTo>
                    <a:lnTo>
                      <a:pt x="819" y="317"/>
                    </a:lnTo>
                    <a:lnTo>
                      <a:pt x="849" y="297"/>
                    </a:lnTo>
                    <a:lnTo>
                      <a:pt x="877" y="271"/>
                    </a:lnTo>
                    <a:lnTo>
                      <a:pt x="902" y="237"/>
                    </a:lnTo>
                    <a:lnTo>
                      <a:pt x="925" y="200"/>
                    </a:lnTo>
                    <a:lnTo>
                      <a:pt x="945" y="161"/>
                    </a:lnTo>
                    <a:lnTo>
                      <a:pt x="962" y="122"/>
                    </a:lnTo>
                    <a:lnTo>
                      <a:pt x="976" y="83"/>
                    </a:lnTo>
                    <a:lnTo>
                      <a:pt x="986" y="46"/>
                    </a:lnTo>
                    <a:lnTo>
                      <a:pt x="980" y="86"/>
                    </a:lnTo>
                    <a:lnTo>
                      <a:pt x="979" y="128"/>
                    </a:lnTo>
                    <a:lnTo>
                      <a:pt x="980" y="169"/>
                    </a:lnTo>
                    <a:lnTo>
                      <a:pt x="984" y="210"/>
                    </a:lnTo>
                    <a:lnTo>
                      <a:pt x="986" y="247"/>
                    </a:lnTo>
                    <a:lnTo>
                      <a:pt x="986" y="282"/>
                    </a:lnTo>
                    <a:lnTo>
                      <a:pt x="983" y="312"/>
                    </a:lnTo>
                    <a:lnTo>
                      <a:pt x="975" y="339"/>
                    </a:lnTo>
                    <a:lnTo>
                      <a:pt x="901" y="398"/>
                    </a:lnTo>
                    <a:close/>
                  </a:path>
                </a:pathLst>
              </a:custGeom>
              <a:solidFill>
                <a:srgbClr val="00A5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/>
              <a:lstStyle/>
              <a:p>
                <a:pPr defTabSz="822960">
                  <a:defRPr/>
                </a:pPr>
                <a:endParaRPr lang="en-US" sz="1620">
                  <a:solidFill>
                    <a:prstClr val="black"/>
                  </a:solidFill>
                  <a:latin typeface="Arial"/>
                </a:endParaRPr>
              </a:p>
            </p:txBody>
          </p:sp>
        </p:grpSp>
      </p:grpSp>
      <p:sp>
        <p:nvSpPr>
          <p:cNvPr id="2" name="TextBox 5"/>
          <p:cNvSpPr txBox="1"/>
          <p:nvPr/>
        </p:nvSpPr>
        <p:spPr>
          <a:xfrm>
            <a:off x="4204323" y="335827"/>
            <a:ext cx="6812852" cy="5355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822960">
              <a:defRPr/>
            </a:pPr>
            <a:r>
              <a:rPr lang="en-US" sz="288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HÁT NỐI TIẾP HÒA GIỌNG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62839" y="111872"/>
            <a:ext cx="2359724" cy="1483614"/>
          </a:xfrm>
          <a:prstGeom prst="rect">
            <a:avLst/>
          </a:prstGeom>
        </p:spPr>
      </p:pic>
      <p:pic>
        <p:nvPicPr>
          <p:cNvPr id="16" name="Picture 2" descr="C:\Users\Administrator\Desktop\hinh nen dep pp\CON VAT+CAY, HIH ANH NHO NGHEP TRAH\4d93d3c41d690499dcf3d031be2765e9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1562" y="342901"/>
            <a:ext cx="1403604" cy="59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1" name="Group 12"/>
          <p:cNvGrpSpPr/>
          <p:nvPr/>
        </p:nvGrpSpPr>
        <p:grpSpPr bwMode="auto">
          <a:xfrm>
            <a:off x="2336674" y="1476757"/>
            <a:ext cx="234315" cy="312897"/>
            <a:chOff x="2832" y="663"/>
            <a:chExt cx="310" cy="415"/>
          </a:xfrm>
        </p:grpSpPr>
        <p:sp>
          <p:nvSpPr>
            <p:cNvPr id="162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3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4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5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166" name="Freeform 19"/>
          <p:cNvSpPr/>
          <p:nvPr/>
        </p:nvSpPr>
        <p:spPr bwMode="auto">
          <a:xfrm rot="19620000">
            <a:off x="1217677" y="1891094"/>
            <a:ext cx="225743" cy="300038"/>
          </a:xfrm>
          <a:custGeom>
            <a:avLst/>
            <a:gdLst>
              <a:gd name="T0" fmla="*/ 2147483647 w 316"/>
              <a:gd name="T1" fmla="*/ 2147483647 h 419"/>
              <a:gd name="T2" fmla="*/ 2147483647 w 316"/>
              <a:gd name="T3" fmla="*/ 2147483647 h 419"/>
              <a:gd name="T4" fmla="*/ 2147483647 w 316"/>
              <a:gd name="T5" fmla="*/ 0 h 419"/>
              <a:gd name="T6" fmla="*/ 2147483647 w 316"/>
              <a:gd name="T7" fmla="*/ 2147483647 h 419"/>
              <a:gd name="T8" fmla="*/ 2147483647 w 316"/>
              <a:gd name="T9" fmla="*/ 2147483647 h 419"/>
              <a:gd name="T10" fmla="*/ 2147483647 w 316"/>
              <a:gd name="T11" fmla="*/ 2147483647 h 419"/>
              <a:gd name="T12" fmla="*/ 2147483647 w 316"/>
              <a:gd name="T13" fmla="*/ 2147483647 h 419"/>
              <a:gd name="T14" fmla="*/ 2147483647 w 316"/>
              <a:gd name="T15" fmla="*/ 2147483647 h 419"/>
              <a:gd name="T16" fmla="*/ 2147483647 w 316"/>
              <a:gd name="T17" fmla="*/ 2147483647 h 419"/>
              <a:gd name="T18" fmla="*/ 2147483647 w 316"/>
              <a:gd name="T19" fmla="*/ 2147483647 h 419"/>
              <a:gd name="T20" fmla="*/ 2147483647 w 316"/>
              <a:gd name="T21" fmla="*/ 2147483647 h 419"/>
              <a:gd name="T22" fmla="*/ 2147483647 w 316"/>
              <a:gd name="T23" fmla="*/ 2147483647 h 419"/>
              <a:gd name="T24" fmla="*/ 2147483647 w 316"/>
              <a:gd name="T25" fmla="*/ 2147483647 h 419"/>
              <a:gd name="T26" fmla="*/ 2147483647 w 316"/>
              <a:gd name="T27" fmla="*/ 2147483647 h 419"/>
              <a:gd name="T28" fmla="*/ 2147483647 w 316"/>
              <a:gd name="T29" fmla="*/ 2147483647 h 419"/>
              <a:gd name="T30" fmla="*/ 2147483647 w 316"/>
              <a:gd name="T31" fmla="*/ 2147483647 h 419"/>
              <a:gd name="T32" fmla="*/ 2147483647 w 316"/>
              <a:gd name="T33" fmla="*/ 2147483647 h 419"/>
              <a:gd name="T34" fmla="*/ 2147483647 w 316"/>
              <a:gd name="T35" fmla="*/ 2147483647 h 419"/>
              <a:gd name="T36" fmla="*/ 2147483647 w 316"/>
              <a:gd name="T37" fmla="*/ 2147483647 h 419"/>
              <a:gd name="T38" fmla="*/ 2147483647 w 316"/>
              <a:gd name="T39" fmla="*/ 2147483647 h 419"/>
              <a:gd name="T40" fmla="*/ 2147483647 w 316"/>
              <a:gd name="T41" fmla="*/ 2147483647 h 419"/>
              <a:gd name="T42" fmla="*/ 2147483647 w 316"/>
              <a:gd name="T43" fmla="*/ 2147483647 h 419"/>
              <a:gd name="T44" fmla="*/ 2147483647 w 316"/>
              <a:gd name="T45" fmla="*/ 2147483647 h 419"/>
              <a:gd name="T46" fmla="*/ 2147483647 w 316"/>
              <a:gd name="T47" fmla="*/ 2147483647 h 419"/>
              <a:gd name="T48" fmla="*/ 2147483647 w 316"/>
              <a:gd name="T49" fmla="*/ 2147483647 h 419"/>
              <a:gd name="T50" fmla="*/ 2147483647 w 316"/>
              <a:gd name="T51" fmla="*/ 2147483647 h 419"/>
              <a:gd name="T52" fmla="*/ 2147483647 w 316"/>
              <a:gd name="T53" fmla="*/ 2147483647 h 419"/>
              <a:gd name="T54" fmla="*/ 2147483647 w 316"/>
              <a:gd name="T55" fmla="*/ 2147483647 h 419"/>
              <a:gd name="T56" fmla="*/ 2147483647 w 316"/>
              <a:gd name="T57" fmla="*/ 2147483647 h 419"/>
              <a:gd name="T58" fmla="*/ 2147483647 w 316"/>
              <a:gd name="T59" fmla="*/ 2147483647 h 419"/>
              <a:gd name="T60" fmla="*/ 2147483647 w 316"/>
              <a:gd name="T61" fmla="*/ 2147483647 h 419"/>
              <a:gd name="T62" fmla="*/ 2147483647 w 316"/>
              <a:gd name="T63" fmla="*/ 2147483647 h 419"/>
              <a:gd name="T64" fmla="*/ 2147483647 w 316"/>
              <a:gd name="T65" fmla="*/ 2147483647 h 419"/>
              <a:gd name="T66" fmla="*/ 2147483647 w 316"/>
              <a:gd name="T67" fmla="*/ 2147483647 h 419"/>
              <a:gd name="T68" fmla="*/ 0 w 316"/>
              <a:gd name="T69" fmla="*/ 2147483647 h 419"/>
              <a:gd name="T70" fmla="*/ 2147483647 w 316"/>
              <a:gd name="T71" fmla="*/ 2147483647 h 419"/>
              <a:gd name="T72" fmla="*/ 2147483647 w 316"/>
              <a:gd name="T73" fmla="*/ 2147483647 h 419"/>
              <a:gd name="T74" fmla="*/ 2147483647 w 316"/>
              <a:gd name="T75" fmla="*/ 2147483647 h 419"/>
              <a:gd name="T76" fmla="*/ 2147483647 w 316"/>
              <a:gd name="T77" fmla="*/ 2147483647 h 419"/>
              <a:gd name="T78" fmla="*/ 2147483647 w 316"/>
              <a:gd name="T79" fmla="*/ 2147483647 h 419"/>
              <a:gd name="T80" fmla="*/ 2147483647 w 316"/>
              <a:gd name="T81" fmla="*/ 2147483647 h 419"/>
              <a:gd name="T82" fmla="*/ 2147483647 w 316"/>
              <a:gd name="T83" fmla="*/ 2147483647 h 419"/>
              <a:gd name="T84" fmla="*/ 2147483647 w 316"/>
              <a:gd name="T85" fmla="*/ 2147483647 h 419"/>
              <a:gd name="T86" fmla="*/ 2147483647 w 316"/>
              <a:gd name="T87" fmla="*/ 2147483647 h 419"/>
              <a:gd name="T88" fmla="*/ 2147483647 w 316"/>
              <a:gd name="T89" fmla="*/ 2147483647 h 419"/>
              <a:gd name="T90" fmla="*/ 2147483647 w 316"/>
              <a:gd name="T91" fmla="*/ 2147483647 h 419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</a:gdLst>
            <a:ahLst/>
            <a:cxnLst>
              <a:cxn ang="T92">
                <a:pos x="T0" y="T1"/>
              </a:cxn>
              <a:cxn ang="T93">
                <a:pos x="T2" y="T3"/>
              </a:cxn>
              <a:cxn ang="T94">
                <a:pos x="T4" y="T5"/>
              </a:cxn>
              <a:cxn ang="T95">
                <a:pos x="T6" y="T7"/>
              </a:cxn>
              <a:cxn ang="T96">
                <a:pos x="T8" y="T9"/>
              </a:cxn>
              <a:cxn ang="T97">
                <a:pos x="T10" y="T11"/>
              </a:cxn>
              <a:cxn ang="T98">
                <a:pos x="T12" y="T13"/>
              </a:cxn>
              <a:cxn ang="T99">
                <a:pos x="T14" y="T15"/>
              </a:cxn>
              <a:cxn ang="T100">
                <a:pos x="T16" y="T17"/>
              </a:cxn>
              <a:cxn ang="T101">
                <a:pos x="T18" y="T19"/>
              </a:cxn>
              <a:cxn ang="T102">
                <a:pos x="T20" y="T21"/>
              </a:cxn>
              <a:cxn ang="T103">
                <a:pos x="T22" y="T23"/>
              </a:cxn>
              <a:cxn ang="T104">
                <a:pos x="T24" y="T25"/>
              </a:cxn>
              <a:cxn ang="T105">
                <a:pos x="T26" y="T27"/>
              </a:cxn>
              <a:cxn ang="T106">
                <a:pos x="T28" y="T29"/>
              </a:cxn>
              <a:cxn ang="T107">
                <a:pos x="T30" y="T31"/>
              </a:cxn>
              <a:cxn ang="T108">
                <a:pos x="T32" y="T33"/>
              </a:cxn>
              <a:cxn ang="T109">
                <a:pos x="T34" y="T35"/>
              </a:cxn>
              <a:cxn ang="T110">
                <a:pos x="T36" y="T37"/>
              </a:cxn>
              <a:cxn ang="T111">
                <a:pos x="T38" y="T39"/>
              </a:cxn>
              <a:cxn ang="T112">
                <a:pos x="T40" y="T41"/>
              </a:cxn>
              <a:cxn ang="T113">
                <a:pos x="T42" y="T43"/>
              </a:cxn>
              <a:cxn ang="T114">
                <a:pos x="T44" y="T45"/>
              </a:cxn>
              <a:cxn ang="T115">
                <a:pos x="T46" y="T47"/>
              </a:cxn>
              <a:cxn ang="T116">
                <a:pos x="T48" y="T49"/>
              </a:cxn>
              <a:cxn ang="T117">
                <a:pos x="T50" y="T51"/>
              </a:cxn>
              <a:cxn ang="T118">
                <a:pos x="T52" y="T53"/>
              </a:cxn>
              <a:cxn ang="T119">
                <a:pos x="T54" y="T55"/>
              </a:cxn>
              <a:cxn ang="T120">
                <a:pos x="T56" y="T57"/>
              </a:cxn>
              <a:cxn ang="T121">
                <a:pos x="T58" y="T59"/>
              </a:cxn>
              <a:cxn ang="T122">
                <a:pos x="T60" y="T61"/>
              </a:cxn>
              <a:cxn ang="T123">
                <a:pos x="T62" y="T63"/>
              </a:cxn>
              <a:cxn ang="T124">
                <a:pos x="T64" y="T65"/>
              </a:cxn>
              <a:cxn ang="T125">
                <a:pos x="T66" y="T67"/>
              </a:cxn>
              <a:cxn ang="T126">
                <a:pos x="T68" y="T69"/>
              </a:cxn>
              <a:cxn ang="T127">
                <a:pos x="T70" y="T71"/>
              </a:cxn>
              <a:cxn ang="T128">
                <a:pos x="T72" y="T73"/>
              </a:cxn>
              <a:cxn ang="T129">
                <a:pos x="T74" y="T75"/>
              </a:cxn>
              <a:cxn ang="T130">
                <a:pos x="T76" y="T77"/>
              </a:cxn>
              <a:cxn ang="T131">
                <a:pos x="T78" y="T79"/>
              </a:cxn>
              <a:cxn ang="T132">
                <a:pos x="T80" y="T81"/>
              </a:cxn>
              <a:cxn ang="T133">
                <a:pos x="T82" y="T83"/>
              </a:cxn>
              <a:cxn ang="T134">
                <a:pos x="T84" y="T85"/>
              </a:cxn>
              <a:cxn ang="T135">
                <a:pos x="T86" y="T87"/>
              </a:cxn>
              <a:cxn ang="T136">
                <a:pos x="T88" y="T89"/>
              </a:cxn>
              <a:cxn ang="T137">
                <a:pos x="T90" y="T91"/>
              </a:cxn>
            </a:cxnLst>
            <a:rect l="0" t="0" r="r" b="b"/>
            <a:pathLst>
              <a:path w="316" h="419">
                <a:moveTo>
                  <a:pt x="167" y="335"/>
                </a:moveTo>
                <a:lnTo>
                  <a:pt x="200" y="3"/>
                </a:lnTo>
                <a:lnTo>
                  <a:pt x="252" y="0"/>
                </a:lnTo>
                <a:lnTo>
                  <a:pt x="243" y="62"/>
                </a:lnTo>
                <a:lnTo>
                  <a:pt x="265" y="81"/>
                </a:lnTo>
                <a:lnTo>
                  <a:pt x="286" y="105"/>
                </a:lnTo>
                <a:lnTo>
                  <a:pt x="305" y="134"/>
                </a:lnTo>
                <a:lnTo>
                  <a:pt x="316" y="167"/>
                </a:lnTo>
                <a:lnTo>
                  <a:pt x="316" y="205"/>
                </a:lnTo>
                <a:lnTo>
                  <a:pt x="304" y="245"/>
                </a:lnTo>
                <a:lnTo>
                  <a:pt x="274" y="289"/>
                </a:lnTo>
                <a:lnTo>
                  <a:pt x="223" y="334"/>
                </a:lnTo>
                <a:lnTo>
                  <a:pt x="214" y="326"/>
                </a:lnTo>
                <a:lnTo>
                  <a:pt x="229" y="307"/>
                </a:lnTo>
                <a:lnTo>
                  <a:pt x="246" y="283"/>
                </a:lnTo>
                <a:lnTo>
                  <a:pt x="262" y="256"/>
                </a:lnTo>
                <a:lnTo>
                  <a:pt x="275" y="225"/>
                </a:lnTo>
                <a:lnTo>
                  <a:pt x="281" y="192"/>
                </a:lnTo>
                <a:lnTo>
                  <a:pt x="277" y="159"/>
                </a:lnTo>
                <a:lnTo>
                  <a:pt x="261" y="128"/>
                </a:lnTo>
                <a:lnTo>
                  <a:pt x="230" y="98"/>
                </a:lnTo>
                <a:lnTo>
                  <a:pt x="184" y="345"/>
                </a:lnTo>
                <a:lnTo>
                  <a:pt x="183" y="349"/>
                </a:lnTo>
                <a:lnTo>
                  <a:pt x="178" y="358"/>
                </a:lnTo>
                <a:lnTo>
                  <a:pt x="170" y="372"/>
                </a:lnTo>
                <a:lnTo>
                  <a:pt x="159" y="387"/>
                </a:lnTo>
                <a:lnTo>
                  <a:pt x="142" y="401"/>
                </a:lnTo>
                <a:lnTo>
                  <a:pt x="124" y="412"/>
                </a:lnTo>
                <a:lnTo>
                  <a:pt x="100" y="419"/>
                </a:lnTo>
                <a:lnTo>
                  <a:pt x="72" y="419"/>
                </a:lnTo>
                <a:lnTo>
                  <a:pt x="44" y="412"/>
                </a:lnTo>
                <a:lnTo>
                  <a:pt x="25" y="398"/>
                </a:lnTo>
                <a:lnTo>
                  <a:pt x="11" y="382"/>
                </a:lnTo>
                <a:lnTo>
                  <a:pt x="3" y="364"/>
                </a:lnTo>
                <a:lnTo>
                  <a:pt x="0" y="345"/>
                </a:lnTo>
                <a:lnTo>
                  <a:pt x="1" y="327"/>
                </a:lnTo>
                <a:lnTo>
                  <a:pt x="6" y="312"/>
                </a:lnTo>
                <a:lnTo>
                  <a:pt x="16" y="301"/>
                </a:lnTo>
                <a:lnTo>
                  <a:pt x="29" y="291"/>
                </a:lnTo>
                <a:lnTo>
                  <a:pt x="47" y="283"/>
                </a:lnTo>
                <a:lnTo>
                  <a:pt x="68" y="278"/>
                </a:lnTo>
                <a:lnTo>
                  <a:pt x="91" y="275"/>
                </a:lnTo>
                <a:lnTo>
                  <a:pt x="112" y="279"/>
                </a:lnTo>
                <a:lnTo>
                  <a:pt x="134" y="289"/>
                </a:lnTo>
                <a:lnTo>
                  <a:pt x="153" y="307"/>
                </a:lnTo>
                <a:lnTo>
                  <a:pt x="167" y="335"/>
                </a:lnTo>
                <a:close/>
              </a:path>
            </a:pathLst>
          </a:cu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sp>
        <p:nvSpPr>
          <p:cNvPr id="167" name="Freeform 180"/>
          <p:cNvSpPr/>
          <p:nvPr/>
        </p:nvSpPr>
        <p:spPr bwMode="auto">
          <a:xfrm>
            <a:off x="1692593" y="768668"/>
            <a:ext cx="167164" cy="170022"/>
          </a:xfrm>
          <a:custGeom>
            <a:avLst/>
            <a:gdLst>
              <a:gd name="T0" fmla="*/ 2147483647 w 137"/>
              <a:gd name="T1" fmla="*/ 2147483647 h 139"/>
              <a:gd name="T2" fmla="*/ 2147483647 w 137"/>
              <a:gd name="T3" fmla="*/ 0 h 139"/>
              <a:gd name="T4" fmla="*/ 2147483647 w 137"/>
              <a:gd name="T5" fmla="*/ 2147483647 h 139"/>
              <a:gd name="T6" fmla="*/ 2147483647 w 137"/>
              <a:gd name="T7" fmla="*/ 2147483647 h 139"/>
              <a:gd name="T8" fmla="*/ 2147483647 w 137"/>
              <a:gd name="T9" fmla="*/ 2147483647 h 139"/>
              <a:gd name="T10" fmla="*/ 2147483647 w 137"/>
              <a:gd name="T11" fmla="*/ 2147483647 h 139"/>
              <a:gd name="T12" fmla="*/ 2147483647 w 137"/>
              <a:gd name="T13" fmla="*/ 2147483647 h 139"/>
              <a:gd name="T14" fmla="*/ 2147483647 w 137"/>
              <a:gd name="T15" fmla="*/ 2147483647 h 139"/>
              <a:gd name="T16" fmla="*/ 2147483647 w 137"/>
              <a:gd name="T17" fmla="*/ 2147483647 h 139"/>
              <a:gd name="T18" fmla="*/ 2147483647 w 137"/>
              <a:gd name="T19" fmla="*/ 2147483647 h 139"/>
              <a:gd name="T20" fmla="*/ 2147483647 w 137"/>
              <a:gd name="T21" fmla="*/ 2147483647 h 139"/>
              <a:gd name="T22" fmla="*/ 2147483647 w 137"/>
              <a:gd name="T23" fmla="*/ 2147483647 h 139"/>
              <a:gd name="T24" fmla="*/ 2147483647 w 137"/>
              <a:gd name="T25" fmla="*/ 2147483647 h 139"/>
              <a:gd name="T26" fmla="*/ 2147483647 w 137"/>
              <a:gd name="T27" fmla="*/ 2147483647 h 139"/>
              <a:gd name="T28" fmla="*/ 0 w 137"/>
              <a:gd name="T29" fmla="*/ 2147483647 h 139"/>
              <a:gd name="T30" fmla="*/ 0 w 137"/>
              <a:gd name="T31" fmla="*/ 2147483647 h 139"/>
              <a:gd name="T32" fmla="*/ 2147483647 w 137"/>
              <a:gd name="T33" fmla="*/ 2147483647 h 139"/>
              <a:gd name="T34" fmla="*/ 2147483647 w 137"/>
              <a:gd name="T35" fmla="*/ 2147483647 h 139"/>
              <a:gd name="T36" fmla="*/ 2147483647 w 137"/>
              <a:gd name="T37" fmla="*/ 2147483647 h 139"/>
              <a:gd name="T38" fmla="*/ 2147483647 w 137"/>
              <a:gd name="T39" fmla="*/ 2147483647 h 139"/>
              <a:gd name="T40" fmla="*/ 2147483647 w 137"/>
              <a:gd name="T41" fmla="*/ 2147483647 h 139"/>
              <a:gd name="T42" fmla="*/ 2147483647 w 137"/>
              <a:gd name="T43" fmla="*/ 2147483647 h 139"/>
              <a:gd name="T44" fmla="*/ 2147483647 w 137"/>
              <a:gd name="T45" fmla="*/ 2147483647 h 139"/>
              <a:gd name="T46" fmla="*/ 2147483647 w 137"/>
              <a:gd name="T47" fmla="*/ 2147483647 h 139"/>
              <a:gd name="T48" fmla="*/ 2147483647 w 137"/>
              <a:gd name="T49" fmla="*/ 2147483647 h 139"/>
              <a:gd name="T50" fmla="*/ 2147483647 w 137"/>
              <a:gd name="T51" fmla="*/ 2147483647 h 139"/>
              <a:gd name="T52" fmla="*/ 2147483647 w 137"/>
              <a:gd name="T53" fmla="*/ 2147483647 h 139"/>
              <a:gd name="T54" fmla="*/ 2147483647 w 137"/>
              <a:gd name="T55" fmla="*/ 2147483647 h 139"/>
              <a:gd name="T56" fmla="*/ 2147483647 w 137"/>
              <a:gd name="T57" fmla="*/ 2147483647 h 139"/>
              <a:gd name="T58" fmla="*/ 2147483647 w 137"/>
              <a:gd name="T59" fmla="*/ 2147483647 h 139"/>
              <a:gd name="T60" fmla="*/ 2147483647 w 137"/>
              <a:gd name="T61" fmla="*/ 2147483647 h 139"/>
              <a:gd name="T62" fmla="*/ 2147483647 w 137"/>
              <a:gd name="T63" fmla="*/ 2147483647 h 139"/>
              <a:gd name="T64" fmla="*/ 2147483647 w 137"/>
              <a:gd name="T65" fmla="*/ 2147483647 h 139"/>
              <a:gd name="T66" fmla="*/ 2147483647 w 137"/>
              <a:gd name="T67" fmla="*/ 2147483647 h 139"/>
              <a:gd name="T68" fmla="*/ 2147483647 w 137"/>
              <a:gd name="T69" fmla="*/ 2147483647 h 139"/>
              <a:gd name="T70" fmla="*/ 2147483647 w 137"/>
              <a:gd name="T71" fmla="*/ 2147483647 h 139"/>
              <a:gd name="T72" fmla="*/ 2147483647 w 137"/>
              <a:gd name="T73" fmla="*/ 2147483647 h 139"/>
              <a:gd name="T74" fmla="*/ 2147483647 w 137"/>
              <a:gd name="T75" fmla="*/ 2147483647 h 139"/>
              <a:gd name="T76" fmla="*/ 2147483647 w 137"/>
              <a:gd name="T77" fmla="*/ 2147483647 h 139"/>
              <a:gd name="T78" fmla="*/ 2147483647 w 137"/>
              <a:gd name="T79" fmla="*/ 2147483647 h 139"/>
              <a:gd name="T80" fmla="*/ 2147483647 w 137"/>
              <a:gd name="T81" fmla="*/ 2147483647 h 139"/>
              <a:gd name="T82" fmla="*/ 2147483647 w 137"/>
              <a:gd name="T83" fmla="*/ 2147483647 h 139"/>
              <a:gd name="T84" fmla="*/ 2147483647 w 137"/>
              <a:gd name="T85" fmla="*/ 2147483647 h 139"/>
              <a:gd name="T86" fmla="*/ 2147483647 w 137"/>
              <a:gd name="T87" fmla="*/ 2147483647 h 139"/>
              <a:gd name="T88" fmla="*/ 2147483647 w 137"/>
              <a:gd name="T89" fmla="*/ 2147483647 h 139"/>
              <a:gd name="T90" fmla="*/ 2147483647 w 137"/>
              <a:gd name="T91" fmla="*/ 2147483647 h 139"/>
              <a:gd name="T92" fmla="*/ 2147483647 w 137"/>
              <a:gd name="T93" fmla="*/ 2147483647 h 139"/>
              <a:gd name="T94" fmla="*/ 2147483647 w 137"/>
              <a:gd name="T95" fmla="*/ 2147483647 h 139"/>
              <a:gd name="T96" fmla="*/ 2147483647 w 137"/>
              <a:gd name="T97" fmla="*/ 2147483647 h 139"/>
              <a:gd name="T98" fmla="*/ 2147483647 w 137"/>
              <a:gd name="T99" fmla="*/ 2147483647 h 139"/>
              <a:gd name="T100" fmla="*/ 2147483647 w 137"/>
              <a:gd name="T101" fmla="*/ 2147483647 h 139"/>
              <a:gd name="T102" fmla="*/ 2147483647 w 137"/>
              <a:gd name="T103" fmla="*/ 2147483647 h 139"/>
              <a:gd name="T104" fmla="*/ 2147483647 w 137"/>
              <a:gd name="T105" fmla="*/ 2147483647 h 139"/>
              <a:gd name="T106" fmla="*/ 2147483647 w 137"/>
              <a:gd name="T107" fmla="*/ 2147483647 h 139"/>
              <a:gd name="T108" fmla="*/ 2147483647 w 137"/>
              <a:gd name="T109" fmla="*/ 2147483647 h 139"/>
              <a:gd name="T110" fmla="*/ 2147483647 w 137"/>
              <a:gd name="T111" fmla="*/ 2147483647 h 139"/>
              <a:gd name="T112" fmla="*/ 2147483647 w 137"/>
              <a:gd name="T113" fmla="*/ 2147483647 h 139"/>
              <a:gd name="T114" fmla="*/ 2147483647 w 137"/>
              <a:gd name="T115" fmla="*/ 2147483647 h 139"/>
              <a:gd name="T116" fmla="*/ 2147483647 w 137"/>
              <a:gd name="T117" fmla="*/ 2147483647 h 139"/>
              <a:gd name="T118" fmla="*/ 2147483647 w 137"/>
              <a:gd name="T119" fmla="*/ 2147483647 h 139"/>
              <a:gd name="T120" fmla="*/ 2147483647 w 137"/>
              <a:gd name="T121" fmla="*/ 2147483647 h 139"/>
              <a:gd name="T122" fmla="*/ 2147483647 w 137"/>
              <a:gd name="T123" fmla="*/ 2147483647 h 139"/>
              <a:gd name="T124" fmla="*/ 2147483647 w 137"/>
              <a:gd name="T125" fmla="*/ 2147483647 h 139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37" h="139">
                <a:moveTo>
                  <a:pt x="137" y="13"/>
                </a:moveTo>
                <a:lnTo>
                  <a:pt x="58" y="0"/>
                </a:lnTo>
                <a:lnTo>
                  <a:pt x="46" y="97"/>
                </a:lnTo>
                <a:lnTo>
                  <a:pt x="43" y="95"/>
                </a:lnTo>
                <a:lnTo>
                  <a:pt x="40" y="94"/>
                </a:lnTo>
                <a:lnTo>
                  <a:pt x="36" y="93"/>
                </a:lnTo>
                <a:lnTo>
                  <a:pt x="33" y="91"/>
                </a:lnTo>
                <a:lnTo>
                  <a:pt x="28" y="91"/>
                </a:lnTo>
                <a:lnTo>
                  <a:pt x="23" y="91"/>
                </a:lnTo>
                <a:lnTo>
                  <a:pt x="18" y="94"/>
                </a:lnTo>
                <a:lnTo>
                  <a:pt x="12" y="96"/>
                </a:lnTo>
                <a:lnTo>
                  <a:pt x="8" y="99"/>
                </a:lnTo>
                <a:lnTo>
                  <a:pt x="4" y="103"/>
                </a:lnTo>
                <a:lnTo>
                  <a:pt x="1" y="108"/>
                </a:lnTo>
                <a:lnTo>
                  <a:pt x="0" y="112"/>
                </a:lnTo>
                <a:lnTo>
                  <a:pt x="0" y="114"/>
                </a:lnTo>
                <a:lnTo>
                  <a:pt x="1" y="117"/>
                </a:lnTo>
                <a:lnTo>
                  <a:pt x="2" y="120"/>
                </a:lnTo>
                <a:lnTo>
                  <a:pt x="3" y="122"/>
                </a:lnTo>
                <a:lnTo>
                  <a:pt x="5" y="124"/>
                </a:lnTo>
                <a:lnTo>
                  <a:pt x="8" y="126"/>
                </a:lnTo>
                <a:lnTo>
                  <a:pt x="10" y="127"/>
                </a:lnTo>
                <a:lnTo>
                  <a:pt x="13" y="127"/>
                </a:lnTo>
                <a:lnTo>
                  <a:pt x="19" y="127"/>
                </a:lnTo>
                <a:lnTo>
                  <a:pt x="24" y="127"/>
                </a:lnTo>
                <a:lnTo>
                  <a:pt x="29" y="125"/>
                </a:lnTo>
                <a:lnTo>
                  <a:pt x="34" y="122"/>
                </a:lnTo>
                <a:lnTo>
                  <a:pt x="39" y="119"/>
                </a:lnTo>
                <a:lnTo>
                  <a:pt x="42" y="116"/>
                </a:lnTo>
                <a:lnTo>
                  <a:pt x="46" y="112"/>
                </a:lnTo>
                <a:lnTo>
                  <a:pt x="47" y="108"/>
                </a:lnTo>
                <a:lnTo>
                  <a:pt x="58" y="25"/>
                </a:lnTo>
                <a:lnTo>
                  <a:pt x="129" y="35"/>
                </a:lnTo>
                <a:lnTo>
                  <a:pt x="119" y="108"/>
                </a:lnTo>
                <a:lnTo>
                  <a:pt x="117" y="106"/>
                </a:lnTo>
                <a:lnTo>
                  <a:pt x="115" y="105"/>
                </a:lnTo>
                <a:lnTo>
                  <a:pt x="111" y="104"/>
                </a:lnTo>
                <a:lnTo>
                  <a:pt x="107" y="103"/>
                </a:lnTo>
                <a:lnTo>
                  <a:pt x="102" y="103"/>
                </a:lnTo>
                <a:lnTo>
                  <a:pt x="97" y="103"/>
                </a:lnTo>
                <a:lnTo>
                  <a:pt x="92" y="105"/>
                </a:lnTo>
                <a:lnTo>
                  <a:pt x="87" y="108"/>
                </a:lnTo>
                <a:lnTo>
                  <a:pt x="82" y="111"/>
                </a:lnTo>
                <a:lnTo>
                  <a:pt x="79" y="114"/>
                </a:lnTo>
                <a:lnTo>
                  <a:pt x="76" y="118"/>
                </a:lnTo>
                <a:lnTo>
                  <a:pt x="74" y="122"/>
                </a:lnTo>
                <a:lnTo>
                  <a:pt x="74" y="126"/>
                </a:lnTo>
                <a:lnTo>
                  <a:pt x="76" y="128"/>
                </a:lnTo>
                <a:lnTo>
                  <a:pt x="77" y="131"/>
                </a:lnTo>
                <a:lnTo>
                  <a:pt x="78" y="133"/>
                </a:lnTo>
                <a:lnTo>
                  <a:pt x="80" y="135"/>
                </a:lnTo>
                <a:lnTo>
                  <a:pt x="82" y="136"/>
                </a:lnTo>
                <a:lnTo>
                  <a:pt x="85" y="137"/>
                </a:lnTo>
                <a:lnTo>
                  <a:pt x="88" y="139"/>
                </a:lnTo>
                <a:lnTo>
                  <a:pt x="94" y="139"/>
                </a:lnTo>
                <a:lnTo>
                  <a:pt x="99" y="137"/>
                </a:lnTo>
                <a:lnTo>
                  <a:pt x="104" y="136"/>
                </a:lnTo>
                <a:lnTo>
                  <a:pt x="109" y="134"/>
                </a:lnTo>
                <a:lnTo>
                  <a:pt x="114" y="131"/>
                </a:lnTo>
                <a:lnTo>
                  <a:pt x="117" y="127"/>
                </a:lnTo>
                <a:lnTo>
                  <a:pt x="120" y="122"/>
                </a:lnTo>
                <a:lnTo>
                  <a:pt x="122" y="118"/>
                </a:lnTo>
                <a:lnTo>
                  <a:pt x="137" y="13"/>
                </a:lnTo>
                <a:close/>
              </a:path>
            </a:pathLst>
          </a:custGeom>
          <a:solidFill>
            <a:srgbClr val="FF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pPr defTabSz="822960">
              <a:defRPr/>
            </a:pPr>
            <a:endParaRPr lang="en-US" sz="1620">
              <a:solidFill>
                <a:prstClr val="black"/>
              </a:solidFill>
              <a:latin typeface="Arial"/>
            </a:endParaRPr>
          </a:p>
        </p:txBody>
      </p:sp>
      <p:grpSp>
        <p:nvGrpSpPr>
          <p:cNvPr id="156" name="Group 5"/>
          <p:cNvGrpSpPr/>
          <p:nvPr/>
        </p:nvGrpSpPr>
        <p:grpSpPr bwMode="auto">
          <a:xfrm>
            <a:off x="3037333" y="938690"/>
            <a:ext cx="175737" cy="332898"/>
            <a:chOff x="3890" y="144"/>
            <a:chExt cx="232" cy="441"/>
          </a:xfrm>
        </p:grpSpPr>
        <p:sp>
          <p:nvSpPr>
            <p:cNvPr id="157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8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9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60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18" name="Group 5"/>
          <p:cNvGrpSpPr/>
          <p:nvPr/>
        </p:nvGrpSpPr>
        <p:grpSpPr bwMode="auto">
          <a:xfrm>
            <a:off x="2095779" y="2017947"/>
            <a:ext cx="175737" cy="332898"/>
            <a:chOff x="3890" y="144"/>
            <a:chExt cx="232" cy="441"/>
          </a:xfrm>
        </p:grpSpPr>
        <p:sp>
          <p:nvSpPr>
            <p:cNvPr id="19" name="Freeform 6"/>
            <p:cNvSpPr/>
            <p:nvPr/>
          </p:nvSpPr>
          <p:spPr bwMode="auto">
            <a:xfrm>
              <a:off x="3897" y="144"/>
              <a:ext cx="166" cy="157"/>
            </a:xfrm>
            <a:custGeom>
              <a:avLst/>
              <a:gdLst>
                <a:gd name="T0" fmla="*/ 0 w 101"/>
                <a:gd name="T1" fmla="*/ 0 h 96"/>
                <a:gd name="T2" fmla="*/ 1750 w 101"/>
                <a:gd name="T3" fmla="*/ 2175 h 96"/>
                <a:gd name="T4" fmla="*/ 3072 w 101"/>
                <a:gd name="T5" fmla="*/ 4694 h 96"/>
                <a:gd name="T6" fmla="*/ 5851 w 101"/>
                <a:gd name="T7" fmla="*/ 6448 h 96"/>
                <a:gd name="T8" fmla="*/ 8946 w 101"/>
                <a:gd name="T9" fmla="*/ 8040 h 96"/>
                <a:gd name="T10" fmla="*/ 11418 w 101"/>
                <a:gd name="T11" fmla="*/ 8800 h 96"/>
                <a:gd name="T12" fmla="*/ 13638 w 101"/>
                <a:gd name="T13" fmla="*/ 9209 h 96"/>
                <a:gd name="T14" fmla="*/ 15136 w 101"/>
                <a:gd name="T15" fmla="*/ 10292 h 96"/>
                <a:gd name="T16" fmla="*/ 17557 w 101"/>
                <a:gd name="T17" fmla="*/ 10545 h 96"/>
                <a:gd name="T18" fmla="*/ 19438 w 101"/>
                <a:gd name="T19" fmla="*/ 11360 h 96"/>
                <a:gd name="T20" fmla="*/ 20987 w 101"/>
                <a:gd name="T21" fmla="*/ 12076 h 96"/>
                <a:gd name="T22" fmla="*/ 22415 w 101"/>
                <a:gd name="T23" fmla="*/ 12742 h 96"/>
                <a:gd name="T24" fmla="*/ 24165 w 101"/>
                <a:gd name="T25" fmla="*/ 13700 h 96"/>
                <a:gd name="T26" fmla="*/ 28383 w 101"/>
                <a:gd name="T27" fmla="*/ 16189 h 96"/>
                <a:gd name="T28" fmla="*/ 31948 w 101"/>
                <a:gd name="T29" fmla="*/ 18578 h 96"/>
                <a:gd name="T30" fmla="*/ 34493 w 101"/>
                <a:gd name="T31" fmla="*/ 21910 h 96"/>
                <a:gd name="T32" fmla="*/ 36840 w 101"/>
                <a:gd name="T33" fmla="*/ 25373 h 96"/>
                <a:gd name="T34" fmla="*/ 37551 w 101"/>
                <a:gd name="T35" fmla="*/ 27784 h 96"/>
                <a:gd name="T36" fmla="*/ 38496 w 101"/>
                <a:gd name="T37" fmla="*/ 30383 h 96"/>
                <a:gd name="T38" fmla="*/ 38869 w 101"/>
                <a:gd name="T39" fmla="*/ 32906 h 96"/>
                <a:gd name="T40" fmla="*/ 39301 w 101"/>
                <a:gd name="T41" fmla="*/ 35168 h 96"/>
                <a:gd name="T42" fmla="*/ 38164 w 101"/>
                <a:gd name="T43" fmla="*/ 34079 h 96"/>
                <a:gd name="T44" fmla="*/ 37398 w 101"/>
                <a:gd name="T45" fmla="*/ 32697 h 96"/>
                <a:gd name="T46" fmla="*/ 36840 w 101"/>
                <a:gd name="T47" fmla="*/ 30676 h 96"/>
                <a:gd name="T48" fmla="*/ 35741 w 101"/>
                <a:gd name="T49" fmla="*/ 28850 h 96"/>
                <a:gd name="T50" fmla="*/ 34922 w 101"/>
                <a:gd name="T51" fmla="*/ 27527 h 96"/>
                <a:gd name="T52" fmla="*/ 33077 w 101"/>
                <a:gd name="T53" fmla="*/ 24631 h 96"/>
                <a:gd name="T54" fmla="*/ 30196 w 101"/>
                <a:gd name="T55" fmla="*/ 22405 h 96"/>
                <a:gd name="T56" fmla="*/ 27635 w 101"/>
                <a:gd name="T57" fmla="*/ 20121 h 96"/>
                <a:gd name="T58" fmla="*/ 24581 w 101"/>
                <a:gd name="T59" fmla="*/ 18578 h 96"/>
                <a:gd name="T60" fmla="*/ 22847 w 101"/>
                <a:gd name="T61" fmla="*/ 17641 h 96"/>
                <a:gd name="T62" fmla="*/ 20543 w 101"/>
                <a:gd name="T63" fmla="*/ 16832 h 96"/>
                <a:gd name="T64" fmla="*/ 18314 w 101"/>
                <a:gd name="T65" fmla="*/ 16590 h 96"/>
                <a:gd name="T66" fmla="*/ 16303 w 101"/>
                <a:gd name="T67" fmla="*/ 16189 h 96"/>
                <a:gd name="T68" fmla="*/ 13901 w 101"/>
                <a:gd name="T69" fmla="*/ 15558 h 96"/>
                <a:gd name="T70" fmla="*/ 11668 w 101"/>
                <a:gd name="T71" fmla="*/ 15061 h 96"/>
                <a:gd name="T72" fmla="*/ 8946 w 101"/>
                <a:gd name="T73" fmla="*/ 14488 h 96"/>
                <a:gd name="T74" fmla="*/ 6645 w 101"/>
                <a:gd name="T75" fmla="*/ 14488 h 96"/>
                <a:gd name="T76" fmla="*/ 0 w 101"/>
                <a:gd name="T77" fmla="*/ 0 h 9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1" h="96">
                  <a:moveTo>
                    <a:pt x="0" y="0"/>
                  </a:moveTo>
                  <a:lnTo>
                    <a:pt x="4" y="6"/>
                  </a:lnTo>
                  <a:lnTo>
                    <a:pt x="8" y="13"/>
                  </a:lnTo>
                  <a:lnTo>
                    <a:pt x="15" y="18"/>
                  </a:lnTo>
                  <a:lnTo>
                    <a:pt x="23" y="22"/>
                  </a:lnTo>
                  <a:lnTo>
                    <a:pt x="29" y="24"/>
                  </a:lnTo>
                  <a:lnTo>
                    <a:pt x="35" y="25"/>
                  </a:lnTo>
                  <a:lnTo>
                    <a:pt x="39" y="28"/>
                  </a:lnTo>
                  <a:lnTo>
                    <a:pt x="45" y="29"/>
                  </a:lnTo>
                  <a:lnTo>
                    <a:pt x="50" y="31"/>
                  </a:lnTo>
                  <a:lnTo>
                    <a:pt x="54" y="33"/>
                  </a:lnTo>
                  <a:lnTo>
                    <a:pt x="58" y="35"/>
                  </a:lnTo>
                  <a:lnTo>
                    <a:pt x="62" y="37"/>
                  </a:lnTo>
                  <a:lnTo>
                    <a:pt x="73" y="44"/>
                  </a:lnTo>
                  <a:lnTo>
                    <a:pt x="82" y="51"/>
                  </a:lnTo>
                  <a:lnTo>
                    <a:pt x="89" y="60"/>
                  </a:lnTo>
                  <a:lnTo>
                    <a:pt x="95" y="69"/>
                  </a:lnTo>
                  <a:lnTo>
                    <a:pt x="97" y="76"/>
                  </a:lnTo>
                  <a:lnTo>
                    <a:pt x="99" y="83"/>
                  </a:lnTo>
                  <a:lnTo>
                    <a:pt x="100" y="90"/>
                  </a:lnTo>
                  <a:lnTo>
                    <a:pt x="101" y="96"/>
                  </a:lnTo>
                  <a:lnTo>
                    <a:pt x="98" y="93"/>
                  </a:lnTo>
                  <a:lnTo>
                    <a:pt x="96" y="89"/>
                  </a:lnTo>
                  <a:lnTo>
                    <a:pt x="95" y="84"/>
                  </a:lnTo>
                  <a:lnTo>
                    <a:pt x="92" y="79"/>
                  </a:lnTo>
                  <a:lnTo>
                    <a:pt x="90" y="75"/>
                  </a:lnTo>
                  <a:lnTo>
                    <a:pt x="85" y="67"/>
                  </a:lnTo>
                  <a:lnTo>
                    <a:pt x="78" y="61"/>
                  </a:lnTo>
                  <a:lnTo>
                    <a:pt x="71" y="55"/>
                  </a:lnTo>
                  <a:lnTo>
                    <a:pt x="63" y="51"/>
                  </a:lnTo>
                  <a:lnTo>
                    <a:pt x="59" y="48"/>
                  </a:lnTo>
                  <a:lnTo>
                    <a:pt x="53" y="46"/>
                  </a:lnTo>
                  <a:lnTo>
                    <a:pt x="47" y="45"/>
                  </a:lnTo>
                  <a:lnTo>
                    <a:pt x="42" y="44"/>
                  </a:lnTo>
                  <a:lnTo>
                    <a:pt x="36" y="43"/>
                  </a:lnTo>
                  <a:lnTo>
                    <a:pt x="30" y="41"/>
                  </a:lnTo>
                  <a:lnTo>
                    <a:pt x="23" y="40"/>
                  </a:lnTo>
                  <a:lnTo>
                    <a:pt x="17" y="4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0" name="Freeform 7"/>
            <p:cNvSpPr/>
            <p:nvPr/>
          </p:nvSpPr>
          <p:spPr bwMode="auto">
            <a:xfrm>
              <a:off x="3926" y="209"/>
              <a:ext cx="163" cy="154"/>
            </a:xfrm>
            <a:custGeom>
              <a:avLst/>
              <a:gdLst>
                <a:gd name="T0" fmla="*/ 0 w 102"/>
                <a:gd name="T1" fmla="*/ 0 h 94"/>
                <a:gd name="T2" fmla="*/ 1114 w 102"/>
                <a:gd name="T3" fmla="*/ 1782 h 94"/>
                <a:gd name="T4" fmla="*/ 2280 w 102"/>
                <a:gd name="T5" fmla="*/ 3637 h 94"/>
                <a:gd name="T6" fmla="*/ 3783 w 102"/>
                <a:gd name="T7" fmla="*/ 5698 h 94"/>
                <a:gd name="T8" fmla="*/ 6400 w 102"/>
                <a:gd name="T9" fmla="*/ 7484 h 94"/>
                <a:gd name="T10" fmla="*/ 7827 w 102"/>
                <a:gd name="T11" fmla="*/ 8241 h 94"/>
                <a:gd name="T12" fmla="*/ 9305 w 102"/>
                <a:gd name="T13" fmla="*/ 8688 h 94"/>
                <a:gd name="T14" fmla="*/ 10544 w 102"/>
                <a:gd name="T15" fmla="*/ 9761 h 94"/>
                <a:gd name="T16" fmla="*/ 12161 w 102"/>
                <a:gd name="T17" fmla="*/ 10021 h 94"/>
                <a:gd name="T18" fmla="*/ 13609 w 102"/>
                <a:gd name="T19" fmla="*/ 10962 h 94"/>
                <a:gd name="T20" fmla="*/ 14766 w 102"/>
                <a:gd name="T21" fmla="*/ 11152 h 94"/>
                <a:gd name="T22" fmla="*/ 15790 w 102"/>
                <a:gd name="T23" fmla="*/ 12261 h 94"/>
                <a:gd name="T24" fmla="*/ 16850 w 102"/>
                <a:gd name="T25" fmla="*/ 12910 h 94"/>
                <a:gd name="T26" fmla="*/ 19988 w 102"/>
                <a:gd name="T27" fmla="*/ 15294 h 94"/>
                <a:gd name="T28" fmla="*/ 22389 w 102"/>
                <a:gd name="T29" fmla="*/ 18270 h 94"/>
                <a:gd name="T30" fmla="*/ 24669 w 102"/>
                <a:gd name="T31" fmla="*/ 21150 h 94"/>
                <a:gd name="T32" fmla="*/ 26380 w 102"/>
                <a:gd name="T33" fmla="*/ 25056 h 94"/>
                <a:gd name="T34" fmla="*/ 26927 w 102"/>
                <a:gd name="T35" fmla="*/ 27458 h 94"/>
                <a:gd name="T36" fmla="*/ 27379 w 102"/>
                <a:gd name="T37" fmla="*/ 29932 h 94"/>
                <a:gd name="T38" fmla="*/ 27951 w 102"/>
                <a:gd name="T39" fmla="*/ 32538 h 94"/>
                <a:gd name="T40" fmla="*/ 28212 w 102"/>
                <a:gd name="T41" fmla="*/ 35133 h 94"/>
                <a:gd name="T42" fmla="*/ 26927 w 102"/>
                <a:gd name="T43" fmla="*/ 33985 h 94"/>
                <a:gd name="T44" fmla="*/ 26615 w 102"/>
                <a:gd name="T45" fmla="*/ 32538 h 94"/>
                <a:gd name="T46" fmla="*/ 26117 w 102"/>
                <a:gd name="T47" fmla="*/ 30327 h 94"/>
                <a:gd name="T48" fmla="*/ 25813 w 102"/>
                <a:gd name="T49" fmla="*/ 28534 h 94"/>
                <a:gd name="T50" fmla="*/ 25009 w 102"/>
                <a:gd name="T51" fmla="*/ 26896 h 94"/>
                <a:gd name="T52" fmla="*/ 23763 w 102"/>
                <a:gd name="T53" fmla="*/ 23968 h 94"/>
                <a:gd name="T54" fmla="*/ 21813 w 102"/>
                <a:gd name="T55" fmla="*/ 21727 h 94"/>
                <a:gd name="T56" fmla="*/ 19988 w 102"/>
                <a:gd name="T57" fmla="*/ 19861 h 94"/>
                <a:gd name="T58" fmla="*/ 17654 w 102"/>
                <a:gd name="T59" fmla="*/ 18270 h 94"/>
                <a:gd name="T60" fmla="*/ 16153 w 102"/>
                <a:gd name="T61" fmla="*/ 17174 h 94"/>
                <a:gd name="T62" fmla="*/ 14766 w 102"/>
                <a:gd name="T63" fmla="*/ 16417 h 94"/>
                <a:gd name="T64" fmla="*/ 12858 w 102"/>
                <a:gd name="T65" fmla="*/ 15991 h 94"/>
                <a:gd name="T66" fmla="*/ 11394 w 102"/>
                <a:gd name="T67" fmla="*/ 15294 h 94"/>
                <a:gd name="T68" fmla="*/ 9660 w 102"/>
                <a:gd name="T69" fmla="*/ 14630 h 94"/>
                <a:gd name="T70" fmla="*/ 8046 w 102"/>
                <a:gd name="T71" fmla="*/ 14630 h 94"/>
                <a:gd name="T72" fmla="*/ 6400 w 102"/>
                <a:gd name="T73" fmla="*/ 14234 h 94"/>
                <a:gd name="T74" fmla="*/ 5035 w 102"/>
                <a:gd name="T75" fmla="*/ 13962 h 94"/>
                <a:gd name="T76" fmla="*/ 0 w 102"/>
                <a:gd name="T77" fmla="*/ 0 h 94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2" h="94">
                  <a:moveTo>
                    <a:pt x="0" y="0"/>
                  </a:moveTo>
                  <a:lnTo>
                    <a:pt x="4" y="5"/>
                  </a:lnTo>
                  <a:lnTo>
                    <a:pt x="8" y="10"/>
                  </a:lnTo>
                  <a:lnTo>
                    <a:pt x="14" y="15"/>
                  </a:lnTo>
                  <a:lnTo>
                    <a:pt x="23" y="20"/>
                  </a:lnTo>
                  <a:lnTo>
                    <a:pt x="28" y="22"/>
                  </a:lnTo>
                  <a:lnTo>
                    <a:pt x="34" y="23"/>
                  </a:lnTo>
                  <a:lnTo>
                    <a:pt x="38" y="26"/>
                  </a:lnTo>
                  <a:lnTo>
                    <a:pt x="44" y="27"/>
                  </a:lnTo>
                  <a:lnTo>
                    <a:pt x="49" y="29"/>
                  </a:lnTo>
                  <a:lnTo>
                    <a:pt x="53" y="30"/>
                  </a:lnTo>
                  <a:lnTo>
                    <a:pt x="57" y="33"/>
                  </a:lnTo>
                  <a:lnTo>
                    <a:pt x="61" y="35"/>
                  </a:lnTo>
                  <a:lnTo>
                    <a:pt x="72" y="41"/>
                  </a:lnTo>
                  <a:lnTo>
                    <a:pt x="81" y="49"/>
                  </a:lnTo>
                  <a:lnTo>
                    <a:pt x="89" y="57"/>
                  </a:lnTo>
                  <a:lnTo>
                    <a:pt x="95" y="67"/>
                  </a:lnTo>
                  <a:lnTo>
                    <a:pt x="97" y="73"/>
                  </a:lnTo>
                  <a:lnTo>
                    <a:pt x="99" y="80"/>
                  </a:lnTo>
                  <a:lnTo>
                    <a:pt x="101" y="87"/>
                  </a:lnTo>
                  <a:lnTo>
                    <a:pt x="102" y="94"/>
                  </a:lnTo>
                  <a:lnTo>
                    <a:pt x="97" y="91"/>
                  </a:lnTo>
                  <a:lnTo>
                    <a:pt x="96" y="87"/>
                  </a:lnTo>
                  <a:lnTo>
                    <a:pt x="94" y="81"/>
                  </a:lnTo>
                  <a:lnTo>
                    <a:pt x="93" y="76"/>
                  </a:lnTo>
                  <a:lnTo>
                    <a:pt x="90" y="72"/>
                  </a:lnTo>
                  <a:lnTo>
                    <a:pt x="86" y="64"/>
                  </a:lnTo>
                  <a:lnTo>
                    <a:pt x="79" y="58"/>
                  </a:lnTo>
                  <a:lnTo>
                    <a:pt x="72" y="53"/>
                  </a:lnTo>
                  <a:lnTo>
                    <a:pt x="64" y="49"/>
                  </a:lnTo>
                  <a:lnTo>
                    <a:pt x="58" y="46"/>
                  </a:lnTo>
                  <a:lnTo>
                    <a:pt x="53" y="44"/>
                  </a:lnTo>
                  <a:lnTo>
                    <a:pt x="46" y="43"/>
                  </a:lnTo>
                  <a:lnTo>
                    <a:pt x="41" y="41"/>
                  </a:lnTo>
                  <a:lnTo>
                    <a:pt x="35" y="39"/>
                  </a:lnTo>
                  <a:lnTo>
                    <a:pt x="29" y="39"/>
                  </a:lnTo>
                  <a:lnTo>
                    <a:pt x="23" y="38"/>
                  </a:lnTo>
                  <a:lnTo>
                    <a:pt x="18" y="3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1" name="Freeform 8"/>
            <p:cNvSpPr/>
            <p:nvPr/>
          </p:nvSpPr>
          <p:spPr bwMode="auto">
            <a:xfrm>
              <a:off x="3952" y="271"/>
              <a:ext cx="170" cy="183"/>
            </a:xfrm>
            <a:custGeom>
              <a:avLst/>
              <a:gdLst>
                <a:gd name="T0" fmla="*/ 0 w 103"/>
                <a:gd name="T1" fmla="*/ 0 h 113"/>
                <a:gd name="T2" fmla="*/ 1804 w 103"/>
                <a:gd name="T3" fmla="*/ 2214 h 113"/>
                <a:gd name="T4" fmla="*/ 4573 w 103"/>
                <a:gd name="T5" fmla="*/ 4581 h 113"/>
                <a:gd name="T6" fmla="*/ 7643 w 103"/>
                <a:gd name="T7" fmla="*/ 6803 h 113"/>
                <a:gd name="T8" fmla="*/ 11073 w 103"/>
                <a:gd name="T9" fmla="*/ 7798 h 113"/>
                <a:gd name="T10" fmla="*/ 13384 w 103"/>
                <a:gd name="T11" fmla="*/ 8790 h 113"/>
                <a:gd name="T12" fmla="*/ 15642 w 103"/>
                <a:gd name="T13" fmla="*/ 9025 h 113"/>
                <a:gd name="T14" fmla="*/ 17589 w 103"/>
                <a:gd name="T15" fmla="*/ 9793 h 113"/>
                <a:gd name="T16" fmla="*/ 20098 w 103"/>
                <a:gd name="T17" fmla="*/ 10407 h 113"/>
                <a:gd name="T18" fmla="*/ 22521 w 103"/>
                <a:gd name="T19" fmla="*/ 11017 h 113"/>
                <a:gd name="T20" fmla="*/ 25132 w 103"/>
                <a:gd name="T21" fmla="*/ 11638 h 113"/>
                <a:gd name="T22" fmla="*/ 26982 w 103"/>
                <a:gd name="T23" fmla="*/ 12395 h 113"/>
                <a:gd name="T24" fmla="*/ 29030 w 103"/>
                <a:gd name="T25" fmla="*/ 13014 h 113"/>
                <a:gd name="T26" fmla="*/ 32686 w 103"/>
                <a:gd name="T27" fmla="*/ 14857 h 113"/>
                <a:gd name="T28" fmla="*/ 35740 w 103"/>
                <a:gd name="T29" fmla="*/ 16854 h 113"/>
                <a:gd name="T30" fmla="*/ 37601 w 103"/>
                <a:gd name="T31" fmla="*/ 19225 h 113"/>
                <a:gd name="T32" fmla="*/ 39130 w 103"/>
                <a:gd name="T33" fmla="*/ 22065 h 113"/>
                <a:gd name="T34" fmla="*/ 41480 w 103"/>
                <a:gd name="T35" fmla="*/ 26214 h 113"/>
                <a:gd name="T36" fmla="*/ 42175 w 103"/>
                <a:gd name="T37" fmla="*/ 29272 h 113"/>
                <a:gd name="T38" fmla="*/ 42175 w 103"/>
                <a:gd name="T39" fmla="*/ 32508 h 113"/>
                <a:gd name="T40" fmla="*/ 41498 w 103"/>
                <a:gd name="T41" fmla="*/ 36257 h 113"/>
                <a:gd name="T42" fmla="*/ 40371 w 103"/>
                <a:gd name="T43" fmla="*/ 36723 h 113"/>
                <a:gd name="T44" fmla="*/ 40371 w 103"/>
                <a:gd name="T45" fmla="*/ 34132 h 113"/>
                <a:gd name="T46" fmla="*/ 40371 w 103"/>
                <a:gd name="T47" fmla="*/ 30901 h 113"/>
                <a:gd name="T48" fmla="*/ 39130 w 103"/>
                <a:gd name="T49" fmla="*/ 27295 h 113"/>
                <a:gd name="T50" fmla="*/ 38001 w 103"/>
                <a:gd name="T51" fmla="*/ 24284 h 113"/>
                <a:gd name="T52" fmla="*/ 36459 w 103"/>
                <a:gd name="T53" fmla="*/ 21989 h 113"/>
                <a:gd name="T54" fmla="*/ 35078 w 103"/>
                <a:gd name="T55" fmla="*/ 19840 h 113"/>
                <a:gd name="T56" fmla="*/ 32686 w 103"/>
                <a:gd name="T57" fmla="*/ 18467 h 113"/>
                <a:gd name="T58" fmla="*/ 29733 w 103"/>
                <a:gd name="T59" fmla="*/ 16854 h 113"/>
                <a:gd name="T60" fmla="*/ 27695 w 103"/>
                <a:gd name="T61" fmla="*/ 16221 h 113"/>
                <a:gd name="T62" fmla="*/ 25143 w 103"/>
                <a:gd name="T63" fmla="*/ 15229 h 113"/>
                <a:gd name="T64" fmla="*/ 22090 w 103"/>
                <a:gd name="T65" fmla="*/ 14857 h 113"/>
                <a:gd name="T66" fmla="*/ 18717 w 103"/>
                <a:gd name="T67" fmla="*/ 14235 h 113"/>
                <a:gd name="T68" fmla="*/ 15642 w 103"/>
                <a:gd name="T69" fmla="*/ 14002 h 113"/>
                <a:gd name="T70" fmla="*/ 12458 w 103"/>
                <a:gd name="T71" fmla="*/ 13014 h 113"/>
                <a:gd name="T72" fmla="*/ 9477 w 103"/>
                <a:gd name="T73" fmla="*/ 12629 h 113"/>
                <a:gd name="T74" fmla="*/ 6457 w 103"/>
                <a:gd name="T75" fmla="*/ 12395 h 113"/>
                <a:gd name="T76" fmla="*/ 0 w 103"/>
                <a:gd name="T77" fmla="*/ 0 h 113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</a:gdLst>
              <a:ahLst/>
              <a:cxnLst>
                <a:cxn ang="T78">
                  <a:pos x="T0" y="T1"/>
                </a:cxn>
                <a:cxn ang="T79">
                  <a:pos x="T2" y="T3"/>
                </a:cxn>
                <a:cxn ang="T80">
                  <a:pos x="T4" y="T5"/>
                </a:cxn>
                <a:cxn ang="T81">
                  <a:pos x="T6" y="T7"/>
                </a:cxn>
                <a:cxn ang="T82">
                  <a:pos x="T8" y="T9"/>
                </a:cxn>
                <a:cxn ang="T83">
                  <a:pos x="T10" y="T11"/>
                </a:cxn>
                <a:cxn ang="T84">
                  <a:pos x="T12" y="T13"/>
                </a:cxn>
                <a:cxn ang="T85">
                  <a:pos x="T14" y="T15"/>
                </a:cxn>
                <a:cxn ang="T86">
                  <a:pos x="T16" y="T17"/>
                </a:cxn>
                <a:cxn ang="T87">
                  <a:pos x="T18" y="T19"/>
                </a:cxn>
                <a:cxn ang="T88">
                  <a:pos x="T20" y="T21"/>
                </a:cxn>
                <a:cxn ang="T89">
                  <a:pos x="T22" y="T23"/>
                </a:cxn>
                <a:cxn ang="T90">
                  <a:pos x="T24" y="T25"/>
                </a:cxn>
                <a:cxn ang="T91">
                  <a:pos x="T26" y="T27"/>
                </a:cxn>
                <a:cxn ang="T92">
                  <a:pos x="T28" y="T29"/>
                </a:cxn>
                <a:cxn ang="T93">
                  <a:pos x="T30" y="T31"/>
                </a:cxn>
                <a:cxn ang="T94">
                  <a:pos x="T32" y="T33"/>
                </a:cxn>
                <a:cxn ang="T95">
                  <a:pos x="T34" y="T35"/>
                </a:cxn>
                <a:cxn ang="T96">
                  <a:pos x="T36" y="T37"/>
                </a:cxn>
                <a:cxn ang="T97">
                  <a:pos x="T38" y="T39"/>
                </a:cxn>
                <a:cxn ang="T98">
                  <a:pos x="T40" y="T41"/>
                </a:cxn>
                <a:cxn ang="T99">
                  <a:pos x="T42" y="T43"/>
                </a:cxn>
                <a:cxn ang="T100">
                  <a:pos x="T44" y="T45"/>
                </a:cxn>
                <a:cxn ang="T101">
                  <a:pos x="T46" y="T47"/>
                </a:cxn>
                <a:cxn ang="T102">
                  <a:pos x="T48" y="T49"/>
                </a:cxn>
                <a:cxn ang="T103">
                  <a:pos x="T50" y="T51"/>
                </a:cxn>
                <a:cxn ang="T104">
                  <a:pos x="T52" y="T53"/>
                </a:cxn>
                <a:cxn ang="T105">
                  <a:pos x="T54" y="T55"/>
                </a:cxn>
                <a:cxn ang="T106">
                  <a:pos x="T56" y="T57"/>
                </a:cxn>
                <a:cxn ang="T107">
                  <a:pos x="T58" y="T59"/>
                </a:cxn>
                <a:cxn ang="T108">
                  <a:pos x="T60" y="T61"/>
                </a:cxn>
                <a:cxn ang="T109">
                  <a:pos x="T62" y="T63"/>
                </a:cxn>
                <a:cxn ang="T110">
                  <a:pos x="T64" y="T65"/>
                </a:cxn>
                <a:cxn ang="T111">
                  <a:pos x="T66" y="T67"/>
                </a:cxn>
                <a:cxn ang="T112">
                  <a:pos x="T68" y="T69"/>
                </a:cxn>
                <a:cxn ang="T113">
                  <a:pos x="T70" y="T71"/>
                </a:cxn>
                <a:cxn ang="T114">
                  <a:pos x="T72" y="T73"/>
                </a:cxn>
                <a:cxn ang="T115">
                  <a:pos x="T74" y="T75"/>
                </a:cxn>
                <a:cxn ang="T116">
                  <a:pos x="T76" y="T77"/>
                </a:cxn>
              </a:cxnLst>
              <a:rect l="0" t="0" r="r" b="b"/>
              <a:pathLst>
                <a:path w="103" h="113">
                  <a:moveTo>
                    <a:pt x="0" y="0"/>
                  </a:moveTo>
                  <a:lnTo>
                    <a:pt x="4" y="7"/>
                  </a:lnTo>
                  <a:lnTo>
                    <a:pt x="11" y="14"/>
                  </a:lnTo>
                  <a:lnTo>
                    <a:pt x="19" y="21"/>
                  </a:lnTo>
                  <a:lnTo>
                    <a:pt x="27" y="24"/>
                  </a:lnTo>
                  <a:lnTo>
                    <a:pt x="33" y="27"/>
                  </a:lnTo>
                  <a:lnTo>
                    <a:pt x="38" y="28"/>
                  </a:lnTo>
                  <a:lnTo>
                    <a:pt x="43" y="30"/>
                  </a:lnTo>
                  <a:lnTo>
                    <a:pt x="49" y="32"/>
                  </a:lnTo>
                  <a:lnTo>
                    <a:pt x="55" y="34"/>
                  </a:lnTo>
                  <a:lnTo>
                    <a:pt x="61" y="36"/>
                  </a:lnTo>
                  <a:lnTo>
                    <a:pt x="66" y="38"/>
                  </a:lnTo>
                  <a:lnTo>
                    <a:pt x="71" y="40"/>
                  </a:lnTo>
                  <a:lnTo>
                    <a:pt x="80" y="46"/>
                  </a:lnTo>
                  <a:lnTo>
                    <a:pt x="87" y="52"/>
                  </a:lnTo>
                  <a:lnTo>
                    <a:pt x="92" y="59"/>
                  </a:lnTo>
                  <a:lnTo>
                    <a:pt x="96" y="68"/>
                  </a:lnTo>
                  <a:lnTo>
                    <a:pt x="101" y="80"/>
                  </a:lnTo>
                  <a:lnTo>
                    <a:pt x="103" y="90"/>
                  </a:lnTo>
                  <a:lnTo>
                    <a:pt x="103" y="100"/>
                  </a:lnTo>
                  <a:lnTo>
                    <a:pt x="102" y="111"/>
                  </a:lnTo>
                  <a:lnTo>
                    <a:pt x="99" y="113"/>
                  </a:lnTo>
                  <a:lnTo>
                    <a:pt x="99" y="105"/>
                  </a:lnTo>
                  <a:lnTo>
                    <a:pt x="99" y="95"/>
                  </a:lnTo>
                  <a:lnTo>
                    <a:pt x="96" y="84"/>
                  </a:lnTo>
                  <a:lnTo>
                    <a:pt x="93" y="75"/>
                  </a:lnTo>
                  <a:lnTo>
                    <a:pt x="89" y="67"/>
                  </a:lnTo>
                  <a:lnTo>
                    <a:pt x="86" y="61"/>
                  </a:lnTo>
                  <a:lnTo>
                    <a:pt x="80" y="57"/>
                  </a:lnTo>
                  <a:lnTo>
                    <a:pt x="73" y="52"/>
                  </a:lnTo>
                  <a:lnTo>
                    <a:pt x="68" y="50"/>
                  </a:lnTo>
                  <a:lnTo>
                    <a:pt x="62" y="47"/>
                  </a:lnTo>
                  <a:lnTo>
                    <a:pt x="54" y="46"/>
                  </a:lnTo>
                  <a:lnTo>
                    <a:pt x="46" y="44"/>
                  </a:lnTo>
                  <a:lnTo>
                    <a:pt x="38" y="43"/>
                  </a:lnTo>
                  <a:lnTo>
                    <a:pt x="30" y="40"/>
                  </a:lnTo>
                  <a:lnTo>
                    <a:pt x="23" y="39"/>
                  </a:lnTo>
                  <a:lnTo>
                    <a:pt x="16" y="3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2" name="Freeform 9"/>
            <p:cNvSpPr/>
            <p:nvPr/>
          </p:nvSpPr>
          <p:spPr bwMode="auto">
            <a:xfrm>
              <a:off x="3890" y="144"/>
              <a:ext cx="164" cy="441"/>
            </a:xfrm>
            <a:custGeom>
              <a:avLst/>
              <a:gdLst>
                <a:gd name="T0" fmla="*/ 16760 w 102"/>
                <a:gd name="T1" fmla="*/ 43470 h 269"/>
                <a:gd name="T2" fmla="*/ 29895 w 102"/>
                <a:gd name="T3" fmla="*/ 80041 h 269"/>
                <a:gd name="T4" fmla="*/ 30477 w 102"/>
                <a:gd name="T5" fmla="*/ 83070 h 269"/>
                <a:gd name="T6" fmla="*/ 30477 w 102"/>
                <a:gd name="T7" fmla="*/ 86008 h 269"/>
                <a:gd name="T8" fmla="*/ 29895 w 102"/>
                <a:gd name="T9" fmla="*/ 88864 h 269"/>
                <a:gd name="T10" fmla="*/ 28653 w 102"/>
                <a:gd name="T11" fmla="*/ 91477 h 269"/>
                <a:gd name="T12" fmla="*/ 27168 w 102"/>
                <a:gd name="T13" fmla="*/ 94274 h 269"/>
                <a:gd name="T14" fmla="*/ 25637 w 102"/>
                <a:gd name="T15" fmla="*/ 96728 h 269"/>
                <a:gd name="T16" fmla="*/ 23531 w 102"/>
                <a:gd name="T17" fmla="*/ 98895 h 269"/>
                <a:gd name="T18" fmla="*/ 21606 w 102"/>
                <a:gd name="T19" fmla="*/ 100217 h 269"/>
                <a:gd name="T20" fmla="*/ 20117 w 102"/>
                <a:gd name="T21" fmla="*/ 100932 h 269"/>
                <a:gd name="T22" fmla="*/ 18649 w 102"/>
                <a:gd name="T23" fmla="*/ 100932 h 269"/>
                <a:gd name="T24" fmla="*/ 17275 w 102"/>
                <a:gd name="T25" fmla="*/ 101381 h 269"/>
                <a:gd name="T26" fmla="*/ 16315 w 102"/>
                <a:gd name="T27" fmla="*/ 100932 h 269"/>
                <a:gd name="T28" fmla="*/ 14865 w 102"/>
                <a:gd name="T29" fmla="*/ 100712 h 269"/>
                <a:gd name="T30" fmla="*/ 14070 w 102"/>
                <a:gd name="T31" fmla="*/ 99809 h 269"/>
                <a:gd name="T32" fmla="*/ 13151 w 102"/>
                <a:gd name="T33" fmla="*/ 98468 h 269"/>
                <a:gd name="T34" fmla="*/ 12567 w 102"/>
                <a:gd name="T35" fmla="*/ 97164 h 269"/>
                <a:gd name="T36" fmla="*/ 11917 w 102"/>
                <a:gd name="T37" fmla="*/ 94571 h 269"/>
                <a:gd name="T38" fmla="*/ 11917 w 102"/>
                <a:gd name="T39" fmla="*/ 91477 h 269"/>
                <a:gd name="T40" fmla="*/ 12567 w 102"/>
                <a:gd name="T41" fmla="*/ 88452 h 269"/>
                <a:gd name="T42" fmla="*/ 13438 w 102"/>
                <a:gd name="T43" fmla="*/ 85526 h 269"/>
                <a:gd name="T44" fmla="*/ 14865 w 102"/>
                <a:gd name="T45" fmla="*/ 82672 h 269"/>
                <a:gd name="T46" fmla="*/ 16315 w 102"/>
                <a:gd name="T47" fmla="*/ 80246 h 269"/>
                <a:gd name="T48" fmla="*/ 18593 w 102"/>
                <a:gd name="T49" fmla="*/ 78006 h 269"/>
                <a:gd name="T50" fmla="*/ 20117 w 102"/>
                <a:gd name="T51" fmla="*/ 76800 h 269"/>
                <a:gd name="T52" fmla="*/ 21691 w 102"/>
                <a:gd name="T53" fmla="*/ 75875 h 269"/>
                <a:gd name="T54" fmla="*/ 23531 w 102"/>
                <a:gd name="T55" fmla="*/ 75455 h 269"/>
                <a:gd name="T56" fmla="*/ 24693 w 102"/>
                <a:gd name="T57" fmla="*/ 75455 h 269"/>
                <a:gd name="T58" fmla="*/ 26232 w 102"/>
                <a:gd name="T59" fmla="*/ 75455 h 269"/>
                <a:gd name="T60" fmla="*/ 0 w 102"/>
                <a:gd name="T61" fmla="*/ 667 h 269"/>
                <a:gd name="T62" fmla="*/ 1518 w 102"/>
                <a:gd name="T63" fmla="*/ 0 h 269"/>
                <a:gd name="T64" fmla="*/ 6483 w 102"/>
                <a:gd name="T65" fmla="*/ 15127 h 269"/>
                <a:gd name="T66" fmla="*/ 11917 w 102"/>
                <a:gd name="T67" fmla="*/ 29024 h 269"/>
                <a:gd name="T68" fmla="*/ 16760 w 102"/>
                <a:gd name="T69" fmla="*/ 43470 h 269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02" h="269">
                  <a:moveTo>
                    <a:pt x="56" y="115"/>
                  </a:moveTo>
                  <a:lnTo>
                    <a:pt x="100" y="212"/>
                  </a:lnTo>
                  <a:lnTo>
                    <a:pt x="102" y="220"/>
                  </a:lnTo>
                  <a:lnTo>
                    <a:pt x="102" y="228"/>
                  </a:lnTo>
                  <a:lnTo>
                    <a:pt x="100" y="236"/>
                  </a:lnTo>
                  <a:lnTo>
                    <a:pt x="96" y="243"/>
                  </a:lnTo>
                  <a:lnTo>
                    <a:pt x="91" y="250"/>
                  </a:lnTo>
                  <a:lnTo>
                    <a:pt x="86" y="257"/>
                  </a:lnTo>
                  <a:lnTo>
                    <a:pt x="79" y="262"/>
                  </a:lnTo>
                  <a:lnTo>
                    <a:pt x="72" y="266"/>
                  </a:lnTo>
                  <a:lnTo>
                    <a:pt x="67" y="268"/>
                  </a:lnTo>
                  <a:lnTo>
                    <a:pt x="63" y="268"/>
                  </a:lnTo>
                  <a:lnTo>
                    <a:pt x="58" y="269"/>
                  </a:lnTo>
                  <a:lnTo>
                    <a:pt x="55" y="268"/>
                  </a:lnTo>
                  <a:lnTo>
                    <a:pt x="50" y="267"/>
                  </a:lnTo>
                  <a:lnTo>
                    <a:pt x="47" y="265"/>
                  </a:lnTo>
                  <a:lnTo>
                    <a:pt x="44" y="261"/>
                  </a:lnTo>
                  <a:lnTo>
                    <a:pt x="42" y="258"/>
                  </a:lnTo>
                  <a:lnTo>
                    <a:pt x="40" y="251"/>
                  </a:lnTo>
                  <a:lnTo>
                    <a:pt x="40" y="243"/>
                  </a:lnTo>
                  <a:lnTo>
                    <a:pt x="42" y="235"/>
                  </a:lnTo>
                  <a:lnTo>
                    <a:pt x="45" y="227"/>
                  </a:lnTo>
                  <a:lnTo>
                    <a:pt x="50" y="219"/>
                  </a:lnTo>
                  <a:lnTo>
                    <a:pt x="55" y="213"/>
                  </a:lnTo>
                  <a:lnTo>
                    <a:pt x="62" y="207"/>
                  </a:lnTo>
                  <a:lnTo>
                    <a:pt x="67" y="204"/>
                  </a:lnTo>
                  <a:lnTo>
                    <a:pt x="73" y="201"/>
                  </a:lnTo>
                  <a:lnTo>
                    <a:pt x="79" y="200"/>
                  </a:lnTo>
                  <a:lnTo>
                    <a:pt x="83" y="200"/>
                  </a:lnTo>
                  <a:lnTo>
                    <a:pt x="88" y="200"/>
                  </a:lnTo>
                  <a:lnTo>
                    <a:pt x="0" y="2"/>
                  </a:lnTo>
                  <a:lnTo>
                    <a:pt x="5" y="0"/>
                  </a:lnTo>
                  <a:lnTo>
                    <a:pt x="22" y="40"/>
                  </a:lnTo>
                  <a:lnTo>
                    <a:pt x="40" y="77"/>
                  </a:lnTo>
                  <a:lnTo>
                    <a:pt x="56" y="115"/>
                  </a:lnTo>
                  <a:close/>
                </a:path>
              </a:pathLst>
            </a:custGeom>
            <a:solidFill>
              <a:srgbClr val="8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grpSp>
        <p:nvGrpSpPr>
          <p:cNvPr id="23" name="Group 12"/>
          <p:cNvGrpSpPr/>
          <p:nvPr/>
        </p:nvGrpSpPr>
        <p:grpSpPr bwMode="auto">
          <a:xfrm>
            <a:off x="701613" y="2177416"/>
            <a:ext cx="234315" cy="312897"/>
            <a:chOff x="2832" y="663"/>
            <a:chExt cx="310" cy="415"/>
          </a:xfrm>
        </p:grpSpPr>
        <p:sp>
          <p:nvSpPr>
            <p:cNvPr id="24" name="Freeform 13"/>
            <p:cNvSpPr/>
            <p:nvPr/>
          </p:nvSpPr>
          <p:spPr bwMode="auto">
            <a:xfrm>
              <a:off x="2839" y="663"/>
              <a:ext cx="209" cy="111"/>
            </a:xfrm>
            <a:custGeom>
              <a:avLst/>
              <a:gdLst>
                <a:gd name="T0" fmla="*/ 0 w 126"/>
                <a:gd name="T1" fmla="*/ 0 h 68"/>
                <a:gd name="T2" fmla="*/ 1893 w 126"/>
                <a:gd name="T3" fmla="*/ 1461 h 68"/>
                <a:gd name="T4" fmla="*/ 4769 w 126"/>
                <a:gd name="T5" fmla="*/ 3224 h 68"/>
                <a:gd name="T6" fmla="*/ 8350 w 126"/>
                <a:gd name="T7" fmla="*/ 5090 h 68"/>
                <a:gd name="T8" fmla="*/ 11988 w 126"/>
                <a:gd name="T9" fmla="*/ 5681 h 68"/>
                <a:gd name="T10" fmla="*/ 14618 w 126"/>
                <a:gd name="T11" fmla="*/ 5681 h 68"/>
                <a:gd name="T12" fmla="*/ 17201 w 126"/>
                <a:gd name="T13" fmla="*/ 5681 h 68"/>
                <a:gd name="T14" fmla="*/ 19885 w 126"/>
                <a:gd name="T15" fmla="*/ 5681 h 68"/>
                <a:gd name="T16" fmla="*/ 22247 w 126"/>
                <a:gd name="T17" fmla="*/ 6156 h 68"/>
                <a:gd name="T18" fmla="*/ 24949 w 126"/>
                <a:gd name="T19" fmla="*/ 6156 h 68"/>
                <a:gd name="T20" fmla="*/ 26973 w 126"/>
                <a:gd name="T21" fmla="*/ 6355 h 68"/>
                <a:gd name="T22" fmla="*/ 28532 w 126"/>
                <a:gd name="T23" fmla="*/ 6795 h 68"/>
                <a:gd name="T24" fmla="*/ 30887 w 126"/>
                <a:gd name="T25" fmla="*/ 7264 h 68"/>
                <a:gd name="T26" fmla="*/ 33476 w 126"/>
                <a:gd name="T27" fmla="*/ 7904 h 68"/>
                <a:gd name="T28" fmla="*/ 36101 w 126"/>
                <a:gd name="T29" fmla="*/ 8591 h 68"/>
                <a:gd name="T30" fmla="*/ 38106 w 126"/>
                <a:gd name="T31" fmla="*/ 9273 h 68"/>
                <a:gd name="T32" fmla="*/ 40863 w 126"/>
                <a:gd name="T33" fmla="*/ 10374 h 68"/>
                <a:gd name="T34" fmla="*/ 42867 w 126"/>
                <a:gd name="T35" fmla="*/ 11461 h 68"/>
                <a:gd name="T36" fmla="*/ 45255 w 126"/>
                <a:gd name="T37" fmla="*/ 12505 h 68"/>
                <a:gd name="T38" fmla="*/ 46889 w 126"/>
                <a:gd name="T39" fmla="*/ 14024 h 68"/>
                <a:gd name="T40" fmla="*/ 48878 w 126"/>
                <a:gd name="T41" fmla="*/ 15325 h 68"/>
                <a:gd name="T42" fmla="*/ 50782 w 126"/>
                <a:gd name="T43" fmla="*/ 17594 h 68"/>
                <a:gd name="T44" fmla="*/ 52482 w 126"/>
                <a:gd name="T45" fmla="*/ 19774 h 68"/>
                <a:gd name="T46" fmla="*/ 53922 w 126"/>
                <a:gd name="T47" fmla="*/ 22140 h 68"/>
                <a:gd name="T48" fmla="*/ 54712 w 126"/>
                <a:gd name="T49" fmla="*/ 24317 h 68"/>
                <a:gd name="T50" fmla="*/ 52827 w 126"/>
                <a:gd name="T51" fmla="*/ 23935 h 68"/>
                <a:gd name="T52" fmla="*/ 51233 w 126"/>
                <a:gd name="T53" fmla="*/ 22556 h 68"/>
                <a:gd name="T54" fmla="*/ 50092 w 126"/>
                <a:gd name="T55" fmla="*/ 20413 h 68"/>
                <a:gd name="T56" fmla="*/ 48878 w 126"/>
                <a:gd name="T57" fmla="*/ 19113 h 68"/>
                <a:gd name="T58" fmla="*/ 47327 w 126"/>
                <a:gd name="T59" fmla="*/ 17594 h 68"/>
                <a:gd name="T60" fmla="*/ 44111 w 126"/>
                <a:gd name="T61" fmla="*/ 15325 h 68"/>
                <a:gd name="T62" fmla="*/ 40863 w 126"/>
                <a:gd name="T63" fmla="*/ 14024 h 68"/>
                <a:gd name="T64" fmla="*/ 37345 w 126"/>
                <a:gd name="T65" fmla="*/ 12505 h 68"/>
                <a:gd name="T66" fmla="*/ 33476 w 126"/>
                <a:gd name="T67" fmla="*/ 11857 h 68"/>
                <a:gd name="T68" fmla="*/ 30887 w 126"/>
                <a:gd name="T69" fmla="*/ 11461 h 68"/>
                <a:gd name="T70" fmla="*/ 28268 w 126"/>
                <a:gd name="T71" fmla="*/ 11461 h 68"/>
                <a:gd name="T72" fmla="*/ 25110 w 126"/>
                <a:gd name="T73" fmla="*/ 11092 h 68"/>
                <a:gd name="T74" fmla="*/ 22973 w 126"/>
                <a:gd name="T75" fmla="*/ 11461 h 68"/>
                <a:gd name="T76" fmla="*/ 20354 w 126"/>
                <a:gd name="T77" fmla="*/ 11461 h 68"/>
                <a:gd name="T78" fmla="*/ 17201 w 126"/>
                <a:gd name="T79" fmla="*/ 11857 h 68"/>
                <a:gd name="T80" fmla="*/ 14618 w 126"/>
                <a:gd name="T81" fmla="*/ 11857 h 68"/>
                <a:gd name="T82" fmla="*/ 11988 w 126"/>
                <a:gd name="T83" fmla="*/ 12262 h 68"/>
                <a:gd name="T84" fmla="*/ 0 w 126"/>
                <a:gd name="T85" fmla="*/ 0 h 68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6" h="68">
                  <a:moveTo>
                    <a:pt x="0" y="0"/>
                  </a:moveTo>
                  <a:lnTo>
                    <a:pt x="4" y="4"/>
                  </a:lnTo>
                  <a:lnTo>
                    <a:pt x="11" y="9"/>
                  </a:lnTo>
                  <a:lnTo>
                    <a:pt x="19" y="14"/>
                  </a:lnTo>
                  <a:lnTo>
                    <a:pt x="28" y="16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1" y="17"/>
                  </a:lnTo>
                  <a:lnTo>
                    <a:pt x="57" y="17"/>
                  </a:lnTo>
                  <a:lnTo>
                    <a:pt x="62" y="18"/>
                  </a:lnTo>
                  <a:lnTo>
                    <a:pt x="66" y="19"/>
                  </a:lnTo>
                  <a:lnTo>
                    <a:pt x="71" y="20"/>
                  </a:lnTo>
                  <a:lnTo>
                    <a:pt x="77" y="22"/>
                  </a:lnTo>
                  <a:lnTo>
                    <a:pt x="83" y="24"/>
                  </a:lnTo>
                  <a:lnTo>
                    <a:pt x="88" y="26"/>
                  </a:lnTo>
                  <a:lnTo>
                    <a:pt x="94" y="29"/>
                  </a:lnTo>
                  <a:lnTo>
                    <a:pt x="99" y="32"/>
                  </a:lnTo>
                  <a:lnTo>
                    <a:pt x="104" y="35"/>
                  </a:lnTo>
                  <a:lnTo>
                    <a:pt x="108" y="39"/>
                  </a:lnTo>
                  <a:lnTo>
                    <a:pt x="113" y="43"/>
                  </a:lnTo>
                  <a:lnTo>
                    <a:pt x="117" y="49"/>
                  </a:lnTo>
                  <a:lnTo>
                    <a:pt x="121" y="55"/>
                  </a:lnTo>
                  <a:lnTo>
                    <a:pt x="124" y="62"/>
                  </a:lnTo>
                  <a:lnTo>
                    <a:pt x="126" y="68"/>
                  </a:lnTo>
                  <a:lnTo>
                    <a:pt x="122" y="67"/>
                  </a:lnTo>
                  <a:lnTo>
                    <a:pt x="118" y="63"/>
                  </a:lnTo>
                  <a:lnTo>
                    <a:pt x="116" y="57"/>
                  </a:lnTo>
                  <a:lnTo>
                    <a:pt x="113" y="53"/>
                  </a:lnTo>
                  <a:lnTo>
                    <a:pt x="109" y="49"/>
                  </a:lnTo>
                  <a:lnTo>
                    <a:pt x="102" y="43"/>
                  </a:lnTo>
                  <a:lnTo>
                    <a:pt x="94" y="39"/>
                  </a:lnTo>
                  <a:lnTo>
                    <a:pt x="86" y="35"/>
                  </a:lnTo>
                  <a:lnTo>
                    <a:pt x="77" y="33"/>
                  </a:lnTo>
                  <a:lnTo>
                    <a:pt x="71" y="32"/>
                  </a:lnTo>
                  <a:lnTo>
                    <a:pt x="65" y="32"/>
                  </a:lnTo>
                  <a:lnTo>
                    <a:pt x="58" y="31"/>
                  </a:lnTo>
                  <a:lnTo>
                    <a:pt x="53" y="32"/>
                  </a:lnTo>
                  <a:lnTo>
                    <a:pt x="47" y="32"/>
                  </a:lnTo>
                  <a:lnTo>
                    <a:pt x="40" y="33"/>
                  </a:lnTo>
                  <a:lnTo>
                    <a:pt x="34" y="33"/>
                  </a:lnTo>
                  <a:lnTo>
                    <a:pt x="28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5" name="Freeform 14"/>
            <p:cNvSpPr/>
            <p:nvPr/>
          </p:nvSpPr>
          <p:spPr bwMode="auto">
            <a:xfrm>
              <a:off x="2888" y="719"/>
              <a:ext cx="202" cy="111"/>
            </a:xfrm>
            <a:custGeom>
              <a:avLst/>
              <a:gdLst>
                <a:gd name="T0" fmla="*/ 0 w 125"/>
                <a:gd name="T1" fmla="*/ 0 h 67"/>
                <a:gd name="T2" fmla="*/ 1214 w 125"/>
                <a:gd name="T3" fmla="*/ 2051 h 67"/>
                <a:gd name="T4" fmla="*/ 3171 w 125"/>
                <a:gd name="T5" fmla="*/ 3398 h 67"/>
                <a:gd name="T6" fmla="*/ 5727 w 125"/>
                <a:gd name="T7" fmla="*/ 5630 h 67"/>
                <a:gd name="T8" fmla="*/ 8654 w 125"/>
                <a:gd name="T9" fmla="*/ 5893 h 67"/>
                <a:gd name="T10" fmla="*/ 10470 w 125"/>
                <a:gd name="T11" fmla="*/ 5893 h 67"/>
                <a:gd name="T12" fmla="*/ 12057 w 125"/>
                <a:gd name="T13" fmla="*/ 6420 h 67"/>
                <a:gd name="T14" fmla="*/ 13985 w 125"/>
                <a:gd name="T15" fmla="*/ 6420 h 67"/>
                <a:gd name="T16" fmla="*/ 15940 w 125"/>
                <a:gd name="T17" fmla="*/ 7029 h 67"/>
                <a:gd name="T18" fmla="*/ 17580 w 125"/>
                <a:gd name="T19" fmla="*/ 7029 h 67"/>
                <a:gd name="T20" fmla="*/ 19074 w 125"/>
                <a:gd name="T21" fmla="*/ 7836 h 67"/>
                <a:gd name="T22" fmla="*/ 20662 w 125"/>
                <a:gd name="T23" fmla="*/ 7871 h 67"/>
                <a:gd name="T24" fmla="*/ 22226 w 125"/>
                <a:gd name="T25" fmla="*/ 8567 h 67"/>
                <a:gd name="T26" fmla="*/ 23792 w 125"/>
                <a:gd name="T27" fmla="*/ 9008 h 67"/>
                <a:gd name="T28" fmla="*/ 25759 w 125"/>
                <a:gd name="T29" fmla="*/ 9763 h 67"/>
                <a:gd name="T30" fmla="*/ 27697 w 125"/>
                <a:gd name="T31" fmla="*/ 11059 h 67"/>
                <a:gd name="T32" fmla="*/ 29382 w 125"/>
                <a:gd name="T33" fmla="*/ 11841 h 67"/>
                <a:gd name="T34" fmla="*/ 30824 w 125"/>
                <a:gd name="T35" fmla="*/ 13040 h 67"/>
                <a:gd name="T36" fmla="*/ 32558 w 125"/>
                <a:gd name="T37" fmla="*/ 14924 h 67"/>
                <a:gd name="T38" fmla="*/ 33534 w 125"/>
                <a:gd name="T39" fmla="*/ 16175 h 67"/>
                <a:gd name="T40" fmla="*/ 35119 w 125"/>
                <a:gd name="T41" fmla="*/ 18322 h 67"/>
                <a:gd name="T42" fmla="*/ 36691 w 125"/>
                <a:gd name="T43" fmla="*/ 20904 h 67"/>
                <a:gd name="T44" fmla="*/ 37666 w 125"/>
                <a:gd name="T45" fmla="*/ 22919 h 67"/>
                <a:gd name="T46" fmla="*/ 39057 w 125"/>
                <a:gd name="T47" fmla="*/ 26037 h 67"/>
                <a:gd name="T48" fmla="*/ 39631 w 125"/>
                <a:gd name="T49" fmla="*/ 28679 h 67"/>
                <a:gd name="T50" fmla="*/ 38107 w 125"/>
                <a:gd name="T51" fmla="*/ 28182 h 67"/>
                <a:gd name="T52" fmla="*/ 37065 w 125"/>
                <a:gd name="T53" fmla="*/ 26610 h 67"/>
                <a:gd name="T54" fmla="*/ 36082 w 125"/>
                <a:gd name="T55" fmla="*/ 24215 h 67"/>
                <a:gd name="T56" fmla="*/ 35119 w 125"/>
                <a:gd name="T57" fmla="*/ 22067 h 67"/>
                <a:gd name="T58" fmla="*/ 34372 w 125"/>
                <a:gd name="T59" fmla="*/ 20904 h 67"/>
                <a:gd name="T60" fmla="*/ 31952 w 125"/>
                <a:gd name="T61" fmla="*/ 18322 h 67"/>
                <a:gd name="T62" fmla="*/ 29382 w 125"/>
                <a:gd name="T63" fmla="*/ 16175 h 67"/>
                <a:gd name="T64" fmla="*/ 26360 w 125"/>
                <a:gd name="T65" fmla="*/ 14924 h 67"/>
                <a:gd name="T66" fmla="*/ 23581 w 125"/>
                <a:gd name="T67" fmla="*/ 14193 h 67"/>
                <a:gd name="T68" fmla="*/ 21622 w 125"/>
                <a:gd name="T69" fmla="*/ 13040 h 67"/>
                <a:gd name="T70" fmla="*/ 20038 w 125"/>
                <a:gd name="T71" fmla="*/ 13040 h 67"/>
                <a:gd name="T72" fmla="*/ 18093 w 125"/>
                <a:gd name="T73" fmla="*/ 12982 h 67"/>
                <a:gd name="T74" fmla="*/ 16155 w 125"/>
                <a:gd name="T75" fmla="*/ 13040 h 67"/>
                <a:gd name="T76" fmla="*/ 13985 w 125"/>
                <a:gd name="T77" fmla="*/ 13040 h 67"/>
                <a:gd name="T78" fmla="*/ 12057 w 125"/>
                <a:gd name="T79" fmla="*/ 14193 h 67"/>
                <a:gd name="T80" fmla="*/ 10237 w 125"/>
                <a:gd name="T81" fmla="*/ 14193 h 67"/>
                <a:gd name="T82" fmla="*/ 8280 w 125"/>
                <a:gd name="T83" fmla="*/ 14452 h 67"/>
                <a:gd name="T84" fmla="*/ 0 w 125"/>
                <a:gd name="T85" fmla="*/ 0 h 67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25" h="67">
                  <a:moveTo>
                    <a:pt x="0" y="0"/>
                  </a:moveTo>
                  <a:lnTo>
                    <a:pt x="4" y="5"/>
                  </a:lnTo>
                  <a:lnTo>
                    <a:pt x="10" y="8"/>
                  </a:lnTo>
                  <a:lnTo>
                    <a:pt x="18" y="13"/>
                  </a:lnTo>
                  <a:lnTo>
                    <a:pt x="27" y="14"/>
                  </a:lnTo>
                  <a:lnTo>
                    <a:pt x="33" y="14"/>
                  </a:lnTo>
                  <a:lnTo>
                    <a:pt x="38" y="15"/>
                  </a:lnTo>
                  <a:lnTo>
                    <a:pt x="44" y="15"/>
                  </a:lnTo>
                  <a:lnTo>
                    <a:pt x="50" y="16"/>
                  </a:lnTo>
                  <a:lnTo>
                    <a:pt x="56" y="16"/>
                  </a:lnTo>
                  <a:lnTo>
                    <a:pt x="60" y="18"/>
                  </a:lnTo>
                  <a:lnTo>
                    <a:pt x="65" y="19"/>
                  </a:lnTo>
                  <a:lnTo>
                    <a:pt x="70" y="20"/>
                  </a:lnTo>
                  <a:lnTo>
                    <a:pt x="75" y="21"/>
                  </a:lnTo>
                  <a:lnTo>
                    <a:pt x="81" y="23"/>
                  </a:lnTo>
                  <a:lnTo>
                    <a:pt x="87" y="26"/>
                  </a:lnTo>
                  <a:lnTo>
                    <a:pt x="93" y="28"/>
                  </a:lnTo>
                  <a:lnTo>
                    <a:pt x="97" y="31"/>
                  </a:lnTo>
                  <a:lnTo>
                    <a:pt x="103" y="35"/>
                  </a:lnTo>
                  <a:lnTo>
                    <a:pt x="106" y="38"/>
                  </a:lnTo>
                  <a:lnTo>
                    <a:pt x="111" y="43"/>
                  </a:lnTo>
                  <a:lnTo>
                    <a:pt x="116" y="49"/>
                  </a:lnTo>
                  <a:lnTo>
                    <a:pt x="119" y="54"/>
                  </a:lnTo>
                  <a:lnTo>
                    <a:pt x="123" y="61"/>
                  </a:lnTo>
                  <a:lnTo>
                    <a:pt x="125" y="67"/>
                  </a:lnTo>
                  <a:lnTo>
                    <a:pt x="120" y="66"/>
                  </a:lnTo>
                  <a:lnTo>
                    <a:pt x="117" y="62"/>
                  </a:lnTo>
                  <a:lnTo>
                    <a:pt x="114" y="57"/>
                  </a:lnTo>
                  <a:lnTo>
                    <a:pt x="111" y="52"/>
                  </a:lnTo>
                  <a:lnTo>
                    <a:pt x="108" y="49"/>
                  </a:lnTo>
                  <a:lnTo>
                    <a:pt x="101" y="43"/>
                  </a:lnTo>
                  <a:lnTo>
                    <a:pt x="93" y="38"/>
                  </a:lnTo>
                  <a:lnTo>
                    <a:pt x="83" y="35"/>
                  </a:lnTo>
                  <a:lnTo>
                    <a:pt x="74" y="33"/>
                  </a:lnTo>
                  <a:lnTo>
                    <a:pt x="68" y="31"/>
                  </a:lnTo>
                  <a:lnTo>
                    <a:pt x="63" y="31"/>
                  </a:lnTo>
                  <a:lnTo>
                    <a:pt x="57" y="30"/>
                  </a:lnTo>
                  <a:lnTo>
                    <a:pt x="51" y="31"/>
                  </a:lnTo>
                  <a:lnTo>
                    <a:pt x="44" y="31"/>
                  </a:lnTo>
                  <a:lnTo>
                    <a:pt x="38" y="33"/>
                  </a:lnTo>
                  <a:lnTo>
                    <a:pt x="32" y="33"/>
                  </a:lnTo>
                  <a:lnTo>
                    <a:pt x="26" y="3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6" name="Freeform 15"/>
            <p:cNvSpPr/>
            <p:nvPr/>
          </p:nvSpPr>
          <p:spPr bwMode="auto">
            <a:xfrm>
              <a:off x="2927" y="774"/>
              <a:ext cx="215" cy="138"/>
            </a:xfrm>
            <a:custGeom>
              <a:avLst/>
              <a:gdLst>
                <a:gd name="T0" fmla="*/ 0 w 131"/>
                <a:gd name="T1" fmla="*/ 0 h 85"/>
                <a:gd name="T2" fmla="*/ 1096 w 131"/>
                <a:gd name="T3" fmla="*/ 1002 h 85"/>
                <a:gd name="T4" fmla="*/ 2559 w 131"/>
                <a:gd name="T5" fmla="*/ 1627 h 85"/>
                <a:gd name="T6" fmla="*/ 4200 w 131"/>
                <a:gd name="T7" fmla="*/ 2641 h 85"/>
                <a:gd name="T8" fmla="*/ 6158 w 131"/>
                <a:gd name="T9" fmla="*/ 3280 h 85"/>
                <a:gd name="T10" fmla="*/ 7707 w 131"/>
                <a:gd name="T11" fmla="*/ 3911 h 85"/>
                <a:gd name="T12" fmla="*/ 9514 w 131"/>
                <a:gd name="T13" fmla="*/ 4288 h 85"/>
                <a:gd name="T14" fmla="*/ 11313 w 131"/>
                <a:gd name="T15" fmla="*/ 4939 h 85"/>
                <a:gd name="T16" fmla="*/ 13056 w 131"/>
                <a:gd name="T17" fmla="*/ 5325 h 85"/>
                <a:gd name="T18" fmla="*/ 15265 w 131"/>
                <a:gd name="T19" fmla="*/ 5325 h 85"/>
                <a:gd name="T20" fmla="*/ 17471 w 131"/>
                <a:gd name="T21" fmla="*/ 5325 h 85"/>
                <a:gd name="T22" fmla="*/ 20353 w 131"/>
                <a:gd name="T23" fmla="*/ 5731 h 85"/>
                <a:gd name="T24" fmla="*/ 22519 w 131"/>
                <a:gd name="T25" fmla="*/ 5731 h 85"/>
                <a:gd name="T26" fmla="*/ 24380 w 131"/>
                <a:gd name="T27" fmla="*/ 5952 h 85"/>
                <a:gd name="T28" fmla="*/ 26763 w 131"/>
                <a:gd name="T29" fmla="*/ 6350 h 85"/>
                <a:gd name="T30" fmla="*/ 29010 w 131"/>
                <a:gd name="T31" fmla="*/ 6350 h 85"/>
                <a:gd name="T32" fmla="*/ 31423 w 131"/>
                <a:gd name="T33" fmla="*/ 6577 h 85"/>
                <a:gd name="T34" fmla="*/ 35168 w 131"/>
                <a:gd name="T35" fmla="*/ 8019 h 85"/>
                <a:gd name="T36" fmla="*/ 38106 w 131"/>
                <a:gd name="T37" fmla="*/ 9046 h 85"/>
                <a:gd name="T38" fmla="*/ 41118 w 131"/>
                <a:gd name="T39" fmla="*/ 11212 h 85"/>
                <a:gd name="T40" fmla="*/ 43924 w 131"/>
                <a:gd name="T41" fmla="*/ 13862 h 85"/>
                <a:gd name="T42" fmla="*/ 46481 w 131"/>
                <a:gd name="T43" fmla="*/ 17180 h 85"/>
                <a:gd name="T44" fmla="*/ 48213 w 131"/>
                <a:gd name="T45" fmla="*/ 20844 h 85"/>
                <a:gd name="T46" fmla="*/ 49585 w 131"/>
                <a:gd name="T47" fmla="*/ 24137 h 85"/>
                <a:gd name="T48" fmla="*/ 50013 w 131"/>
                <a:gd name="T49" fmla="*/ 27892 h 85"/>
                <a:gd name="T50" fmla="*/ 49322 w 131"/>
                <a:gd name="T51" fmla="*/ 28548 h 85"/>
                <a:gd name="T52" fmla="*/ 48213 w 131"/>
                <a:gd name="T53" fmla="*/ 25853 h 85"/>
                <a:gd name="T54" fmla="*/ 47060 w 131"/>
                <a:gd name="T55" fmla="*/ 22121 h 85"/>
                <a:gd name="T56" fmla="*/ 45129 w 131"/>
                <a:gd name="T57" fmla="*/ 19210 h 85"/>
                <a:gd name="T58" fmla="*/ 43525 w 131"/>
                <a:gd name="T59" fmla="*/ 16555 h 85"/>
                <a:gd name="T60" fmla="*/ 41118 w 131"/>
                <a:gd name="T61" fmla="*/ 14035 h 85"/>
                <a:gd name="T62" fmla="*/ 38920 w 131"/>
                <a:gd name="T63" fmla="*/ 12839 h 85"/>
                <a:gd name="T64" fmla="*/ 36269 w 131"/>
                <a:gd name="T65" fmla="*/ 11212 h 85"/>
                <a:gd name="T66" fmla="*/ 33404 w 131"/>
                <a:gd name="T67" fmla="*/ 10309 h 85"/>
                <a:gd name="T68" fmla="*/ 31423 w 131"/>
                <a:gd name="T69" fmla="*/ 10197 h 85"/>
                <a:gd name="T70" fmla="*/ 28674 w 131"/>
                <a:gd name="T71" fmla="*/ 10197 h 85"/>
                <a:gd name="T72" fmla="*/ 25628 w 131"/>
                <a:gd name="T73" fmla="*/ 10197 h 85"/>
                <a:gd name="T74" fmla="*/ 22519 w 131"/>
                <a:gd name="T75" fmla="*/ 10309 h 85"/>
                <a:gd name="T76" fmla="*/ 19146 w 131"/>
                <a:gd name="T77" fmla="*/ 10309 h 85"/>
                <a:gd name="T78" fmla="*/ 15615 w 131"/>
                <a:gd name="T79" fmla="*/ 10678 h 85"/>
                <a:gd name="T80" fmla="*/ 12649 w 131"/>
                <a:gd name="T81" fmla="*/ 10678 h 85"/>
                <a:gd name="T82" fmla="*/ 10107 w 131"/>
                <a:gd name="T83" fmla="*/ 11212 h 85"/>
                <a:gd name="T84" fmla="*/ 0 w 131"/>
                <a:gd name="T85" fmla="*/ 0 h 85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</a:gdLst>
              <a:ahLst/>
              <a:cxnLst>
                <a:cxn ang="T86">
                  <a:pos x="T0" y="T1"/>
                </a:cxn>
                <a:cxn ang="T87">
                  <a:pos x="T2" y="T3"/>
                </a:cxn>
                <a:cxn ang="T88">
                  <a:pos x="T4" y="T5"/>
                </a:cxn>
                <a:cxn ang="T89">
                  <a:pos x="T6" y="T7"/>
                </a:cxn>
                <a:cxn ang="T90">
                  <a:pos x="T8" y="T9"/>
                </a:cxn>
                <a:cxn ang="T91">
                  <a:pos x="T10" y="T11"/>
                </a:cxn>
                <a:cxn ang="T92">
                  <a:pos x="T12" y="T13"/>
                </a:cxn>
                <a:cxn ang="T93">
                  <a:pos x="T14" y="T15"/>
                </a:cxn>
                <a:cxn ang="T94">
                  <a:pos x="T16" y="T17"/>
                </a:cxn>
                <a:cxn ang="T95">
                  <a:pos x="T18" y="T19"/>
                </a:cxn>
                <a:cxn ang="T96">
                  <a:pos x="T20" y="T21"/>
                </a:cxn>
                <a:cxn ang="T97">
                  <a:pos x="T22" y="T23"/>
                </a:cxn>
                <a:cxn ang="T98">
                  <a:pos x="T24" y="T25"/>
                </a:cxn>
                <a:cxn ang="T99">
                  <a:pos x="T26" y="T27"/>
                </a:cxn>
                <a:cxn ang="T100">
                  <a:pos x="T28" y="T29"/>
                </a:cxn>
                <a:cxn ang="T101">
                  <a:pos x="T30" y="T31"/>
                </a:cxn>
                <a:cxn ang="T102">
                  <a:pos x="T32" y="T33"/>
                </a:cxn>
                <a:cxn ang="T103">
                  <a:pos x="T34" y="T35"/>
                </a:cxn>
                <a:cxn ang="T104">
                  <a:pos x="T36" y="T37"/>
                </a:cxn>
                <a:cxn ang="T105">
                  <a:pos x="T38" y="T39"/>
                </a:cxn>
                <a:cxn ang="T106">
                  <a:pos x="T40" y="T41"/>
                </a:cxn>
                <a:cxn ang="T107">
                  <a:pos x="T42" y="T43"/>
                </a:cxn>
                <a:cxn ang="T108">
                  <a:pos x="T44" y="T45"/>
                </a:cxn>
                <a:cxn ang="T109">
                  <a:pos x="T46" y="T47"/>
                </a:cxn>
                <a:cxn ang="T110">
                  <a:pos x="T48" y="T49"/>
                </a:cxn>
                <a:cxn ang="T111">
                  <a:pos x="T50" y="T51"/>
                </a:cxn>
                <a:cxn ang="T112">
                  <a:pos x="T52" y="T53"/>
                </a:cxn>
                <a:cxn ang="T113">
                  <a:pos x="T54" y="T55"/>
                </a:cxn>
                <a:cxn ang="T114">
                  <a:pos x="T56" y="T57"/>
                </a:cxn>
                <a:cxn ang="T115">
                  <a:pos x="T58" y="T59"/>
                </a:cxn>
                <a:cxn ang="T116">
                  <a:pos x="T60" y="T61"/>
                </a:cxn>
                <a:cxn ang="T117">
                  <a:pos x="T62" y="T63"/>
                </a:cxn>
                <a:cxn ang="T118">
                  <a:pos x="T64" y="T65"/>
                </a:cxn>
                <a:cxn ang="T119">
                  <a:pos x="T66" y="T67"/>
                </a:cxn>
                <a:cxn ang="T120">
                  <a:pos x="T68" y="T69"/>
                </a:cxn>
                <a:cxn ang="T121">
                  <a:pos x="T70" y="T71"/>
                </a:cxn>
                <a:cxn ang="T122">
                  <a:pos x="T72" y="T73"/>
                </a:cxn>
                <a:cxn ang="T123">
                  <a:pos x="T74" y="T75"/>
                </a:cxn>
                <a:cxn ang="T124">
                  <a:pos x="T76" y="T77"/>
                </a:cxn>
                <a:cxn ang="T125">
                  <a:pos x="T78" y="T79"/>
                </a:cxn>
                <a:cxn ang="T126">
                  <a:pos x="T80" y="T81"/>
                </a:cxn>
                <a:cxn ang="T127">
                  <a:pos x="T82" y="T83"/>
                </a:cxn>
                <a:cxn ang="T128">
                  <a:pos x="T84" y="T85"/>
                </a:cxn>
              </a:cxnLst>
              <a:rect l="0" t="0" r="r" b="b"/>
              <a:pathLst>
                <a:path w="131" h="85">
                  <a:moveTo>
                    <a:pt x="0" y="0"/>
                  </a:moveTo>
                  <a:lnTo>
                    <a:pt x="3" y="3"/>
                  </a:lnTo>
                  <a:lnTo>
                    <a:pt x="7" y="5"/>
                  </a:lnTo>
                  <a:lnTo>
                    <a:pt x="11" y="8"/>
                  </a:lnTo>
                  <a:lnTo>
                    <a:pt x="16" y="10"/>
                  </a:lnTo>
                  <a:lnTo>
                    <a:pt x="20" y="12"/>
                  </a:lnTo>
                  <a:lnTo>
                    <a:pt x="25" y="13"/>
                  </a:lnTo>
                  <a:lnTo>
                    <a:pt x="30" y="15"/>
                  </a:lnTo>
                  <a:lnTo>
                    <a:pt x="34" y="16"/>
                  </a:lnTo>
                  <a:lnTo>
                    <a:pt x="40" y="16"/>
                  </a:lnTo>
                  <a:lnTo>
                    <a:pt x="46" y="16"/>
                  </a:lnTo>
                  <a:lnTo>
                    <a:pt x="53" y="17"/>
                  </a:lnTo>
                  <a:lnTo>
                    <a:pt x="59" y="17"/>
                  </a:lnTo>
                  <a:lnTo>
                    <a:pt x="64" y="18"/>
                  </a:lnTo>
                  <a:lnTo>
                    <a:pt x="70" y="19"/>
                  </a:lnTo>
                  <a:lnTo>
                    <a:pt x="76" y="19"/>
                  </a:lnTo>
                  <a:lnTo>
                    <a:pt x="82" y="20"/>
                  </a:lnTo>
                  <a:lnTo>
                    <a:pt x="92" y="24"/>
                  </a:lnTo>
                  <a:lnTo>
                    <a:pt x="100" y="27"/>
                  </a:lnTo>
                  <a:lnTo>
                    <a:pt x="108" y="33"/>
                  </a:lnTo>
                  <a:lnTo>
                    <a:pt x="115" y="41"/>
                  </a:lnTo>
                  <a:lnTo>
                    <a:pt x="122" y="51"/>
                  </a:lnTo>
                  <a:lnTo>
                    <a:pt x="126" y="62"/>
                  </a:lnTo>
                  <a:lnTo>
                    <a:pt x="130" y="72"/>
                  </a:lnTo>
                  <a:lnTo>
                    <a:pt x="131" y="83"/>
                  </a:lnTo>
                  <a:lnTo>
                    <a:pt x="129" y="85"/>
                  </a:lnTo>
                  <a:lnTo>
                    <a:pt x="126" y="77"/>
                  </a:lnTo>
                  <a:lnTo>
                    <a:pt x="123" y="66"/>
                  </a:lnTo>
                  <a:lnTo>
                    <a:pt x="118" y="57"/>
                  </a:lnTo>
                  <a:lnTo>
                    <a:pt x="114" y="49"/>
                  </a:lnTo>
                  <a:lnTo>
                    <a:pt x="108" y="42"/>
                  </a:lnTo>
                  <a:lnTo>
                    <a:pt x="102" y="38"/>
                  </a:lnTo>
                  <a:lnTo>
                    <a:pt x="95" y="33"/>
                  </a:lnTo>
                  <a:lnTo>
                    <a:pt x="87" y="31"/>
                  </a:lnTo>
                  <a:lnTo>
                    <a:pt x="82" y="30"/>
                  </a:lnTo>
                  <a:lnTo>
                    <a:pt x="75" y="30"/>
                  </a:lnTo>
                  <a:lnTo>
                    <a:pt x="67" y="30"/>
                  </a:lnTo>
                  <a:lnTo>
                    <a:pt x="59" y="31"/>
                  </a:lnTo>
                  <a:lnTo>
                    <a:pt x="50" y="31"/>
                  </a:lnTo>
                  <a:lnTo>
                    <a:pt x="41" y="32"/>
                  </a:lnTo>
                  <a:lnTo>
                    <a:pt x="33" y="32"/>
                  </a:lnTo>
                  <a:lnTo>
                    <a:pt x="26" y="3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27" name="Freeform 16"/>
            <p:cNvSpPr/>
            <p:nvPr/>
          </p:nvSpPr>
          <p:spPr bwMode="auto">
            <a:xfrm>
              <a:off x="2832" y="663"/>
              <a:ext cx="261" cy="415"/>
            </a:xfrm>
            <a:custGeom>
              <a:avLst/>
              <a:gdLst>
                <a:gd name="T0" fmla="*/ 30276 w 160"/>
                <a:gd name="T1" fmla="*/ 36615 h 254"/>
                <a:gd name="T2" fmla="*/ 54544 w 160"/>
                <a:gd name="T3" fmla="*/ 67379 h 254"/>
                <a:gd name="T4" fmla="*/ 56229 w 160"/>
                <a:gd name="T5" fmla="*/ 69780 h 254"/>
                <a:gd name="T6" fmla="*/ 56867 w 160"/>
                <a:gd name="T7" fmla="*/ 72664 h 254"/>
                <a:gd name="T8" fmla="*/ 56867 w 160"/>
                <a:gd name="T9" fmla="*/ 75517 h 254"/>
                <a:gd name="T10" fmla="*/ 56242 w 160"/>
                <a:gd name="T11" fmla="*/ 78910 h 254"/>
                <a:gd name="T12" fmla="*/ 55813 w 160"/>
                <a:gd name="T13" fmla="*/ 82180 h 254"/>
                <a:gd name="T14" fmla="*/ 54034 w 160"/>
                <a:gd name="T15" fmla="*/ 84938 h 254"/>
                <a:gd name="T16" fmla="*/ 52241 w 160"/>
                <a:gd name="T17" fmla="*/ 87465 h 254"/>
                <a:gd name="T18" fmla="*/ 50048 w 160"/>
                <a:gd name="T19" fmla="*/ 89434 h 254"/>
                <a:gd name="T20" fmla="*/ 48595 w 160"/>
                <a:gd name="T21" fmla="*/ 90851 h 254"/>
                <a:gd name="T22" fmla="*/ 46884 w 160"/>
                <a:gd name="T23" fmla="*/ 91256 h 254"/>
                <a:gd name="T24" fmla="*/ 45487 w 160"/>
                <a:gd name="T25" fmla="*/ 91898 h 254"/>
                <a:gd name="T26" fmla="*/ 43768 w 160"/>
                <a:gd name="T27" fmla="*/ 91898 h 254"/>
                <a:gd name="T28" fmla="*/ 42117 w 160"/>
                <a:gd name="T29" fmla="*/ 91503 h 254"/>
                <a:gd name="T30" fmla="*/ 40956 w 160"/>
                <a:gd name="T31" fmla="*/ 91256 h 254"/>
                <a:gd name="T32" fmla="*/ 39887 w 160"/>
                <a:gd name="T33" fmla="*/ 90455 h 254"/>
                <a:gd name="T34" fmla="*/ 38263 w 160"/>
                <a:gd name="T35" fmla="*/ 89014 h 254"/>
                <a:gd name="T36" fmla="*/ 37196 w 160"/>
                <a:gd name="T37" fmla="*/ 86369 h 254"/>
                <a:gd name="T38" fmla="*/ 36556 w 160"/>
                <a:gd name="T39" fmla="*/ 83892 h 254"/>
                <a:gd name="T40" fmla="*/ 36556 w 160"/>
                <a:gd name="T41" fmla="*/ 80664 h 254"/>
                <a:gd name="T42" fmla="*/ 36948 w 160"/>
                <a:gd name="T43" fmla="*/ 77639 h 254"/>
                <a:gd name="T44" fmla="*/ 37586 w 160"/>
                <a:gd name="T45" fmla="*/ 74839 h 254"/>
                <a:gd name="T46" fmla="*/ 39375 w 160"/>
                <a:gd name="T47" fmla="*/ 72022 h 254"/>
                <a:gd name="T48" fmla="*/ 40956 w 160"/>
                <a:gd name="T49" fmla="*/ 69532 h 254"/>
                <a:gd name="T50" fmla="*/ 42714 w 160"/>
                <a:gd name="T51" fmla="*/ 67379 h 254"/>
                <a:gd name="T52" fmla="*/ 44021 w 160"/>
                <a:gd name="T53" fmla="*/ 66263 h 254"/>
                <a:gd name="T54" fmla="*/ 46146 w 160"/>
                <a:gd name="T55" fmla="*/ 64642 h 254"/>
                <a:gd name="T56" fmla="*/ 47908 w 160"/>
                <a:gd name="T57" fmla="*/ 64399 h 254"/>
                <a:gd name="T58" fmla="*/ 49388 w 160"/>
                <a:gd name="T59" fmla="*/ 63993 h 254"/>
                <a:gd name="T60" fmla="*/ 0 w 160"/>
                <a:gd name="T61" fmla="*/ 1060 h 254"/>
                <a:gd name="T62" fmla="*/ 1700 w 160"/>
                <a:gd name="T63" fmla="*/ 0 h 254"/>
                <a:gd name="T64" fmla="*/ 11781 w 160"/>
                <a:gd name="T65" fmla="*/ 12344 h 254"/>
                <a:gd name="T66" fmla="*/ 20975 w 160"/>
                <a:gd name="T67" fmla="*/ 24578 h 254"/>
                <a:gd name="T68" fmla="*/ 30276 w 160"/>
                <a:gd name="T69" fmla="*/ 36615 h 254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160" h="254">
                  <a:moveTo>
                    <a:pt x="85" y="101"/>
                  </a:moveTo>
                  <a:lnTo>
                    <a:pt x="154" y="186"/>
                  </a:lnTo>
                  <a:lnTo>
                    <a:pt x="158" y="193"/>
                  </a:lnTo>
                  <a:lnTo>
                    <a:pt x="160" y="201"/>
                  </a:lnTo>
                  <a:lnTo>
                    <a:pt x="160" y="209"/>
                  </a:lnTo>
                  <a:lnTo>
                    <a:pt x="159" y="218"/>
                  </a:lnTo>
                  <a:lnTo>
                    <a:pt x="157" y="227"/>
                  </a:lnTo>
                  <a:lnTo>
                    <a:pt x="152" y="235"/>
                  </a:lnTo>
                  <a:lnTo>
                    <a:pt x="147" y="242"/>
                  </a:lnTo>
                  <a:lnTo>
                    <a:pt x="141" y="247"/>
                  </a:lnTo>
                  <a:lnTo>
                    <a:pt x="137" y="251"/>
                  </a:lnTo>
                  <a:lnTo>
                    <a:pt x="132" y="252"/>
                  </a:lnTo>
                  <a:lnTo>
                    <a:pt x="128" y="254"/>
                  </a:lnTo>
                  <a:lnTo>
                    <a:pt x="123" y="254"/>
                  </a:lnTo>
                  <a:lnTo>
                    <a:pt x="119" y="253"/>
                  </a:lnTo>
                  <a:lnTo>
                    <a:pt x="115" y="252"/>
                  </a:lnTo>
                  <a:lnTo>
                    <a:pt x="112" y="250"/>
                  </a:lnTo>
                  <a:lnTo>
                    <a:pt x="108" y="246"/>
                  </a:lnTo>
                  <a:lnTo>
                    <a:pt x="105" y="239"/>
                  </a:lnTo>
                  <a:lnTo>
                    <a:pt x="103" y="232"/>
                  </a:lnTo>
                  <a:lnTo>
                    <a:pt x="103" y="223"/>
                  </a:lnTo>
                  <a:lnTo>
                    <a:pt x="104" y="215"/>
                  </a:lnTo>
                  <a:lnTo>
                    <a:pt x="106" y="207"/>
                  </a:lnTo>
                  <a:lnTo>
                    <a:pt x="111" y="199"/>
                  </a:lnTo>
                  <a:lnTo>
                    <a:pt x="115" y="192"/>
                  </a:lnTo>
                  <a:lnTo>
                    <a:pt x="120" y="186"/>
                  </a:lnTo>
                  <a:lnTo>
                    <a:pt x="124" y="183"/>
                  </a:lnTo>
                  <a:lnTo>
                    <a:pt x="130" y="179"/>
                  </a:lnTo>
                  <a:lnTo>
                    <a:pt x="135" y="178"/>
                  </a:lnTo>
                  <a:lnTo>
                    <a:pt x="139" y="177"/>
                  </a:lnTo>
                  <a:lnTo>
                    <a:pt x="0" y="3"/>
                  </a:lnTo>
                  <a:lnTo>
                    <a:pt x="5" y="0"/>
                  </a:lnTo>
                  <a:lnTo>
                    <a:pt x="33" y="34"/>
                  </a:lnTo>
                  <a:lnTo>
                    <a:pt x="59" y="68"/>
                  </a:lnTo>
                  <a:lnTo>
                    <a:pt x="85" y="101"/>
                  </a:lnTo>
                  <a:close/>
                </a:path>
              </a:pathLst>
            </a:custGeom>
            <a:solidFill>
              <a:srgbClr val="3333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defTabSz="822960">
                <a:defRPr/>
              </a:pPr>
              <a:endParaRPr lang="en-US" sz="162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31" name="Hộp Văn bản 30">
            <a:extLst>
              <a:ext uri="{FF2B5EF4-FFF2-40B4-BE49-F238E27FC236}">
                <a16:creationId xmlns:a16="http://schemas.microsoft.com/office/drawing/2014/main" id="{6F7989BB-47F8-44F0-6278-8ACB5B2B8B80}"/>
              </a:ext>
            </a:extLst>
          </p:cNvPr>
          <p:cNvSpPr txBox="1"/>
          <p:nvPr/>
        </p:nvSpPr>
        <p:spPr>
          <a:xfrm>
            <a:off x="2753524" y="1585485"/>
            <a:ext cx="8143076" cy="45243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vi-VN" b="1" dirty="0">
                <a:solidFill>
                  <a:srgbClr val="C00000"/>
                </a:solidFill>
                <a:latin typeface="Arial" panose="020B0604020202020204" pitchFamily="34" charset="0"/>
              </a:rPr>
              <a:t>HS NAM:  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Vui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đến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trường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lòng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rộn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ràng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như hoa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nở</a:t>
            </a:r>
            <a:endParaRPr lang="vi-VN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defRPr/>
            </a:pPr>
            <a:b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vi-VN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</a:rPr>
              <a:t>HS NỮ:    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Hương thơm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ngọt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ngào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từng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góc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phố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thân quen</a:t>
            </a:r>
          </a:p>
          <a:p>
            <a:pPr>
              <a:defRPr/>
            </a:pPr>
            <a:br>
              <a:rPr lang="vi-VN" b="1" dirty="0">
                <a:solidFill>
                  <a:srgbClr val="C00000"/>
                </a:solidFill>
                <a:latin typeface="Arial" panose="020B0604020202020204" pitchFamily="34" charset="0"/>
              </a:rPr>
            </a:br>
            <a:r>
              <a:rPr lang="vi-VN" b="1" dirty="0">
                <a:solidFill>
                  <a:srgbClr val="C00000"/>
                </a:solidFill>
                <a:latin typeface="Arial" panose="020B0604020202020204" pitchFamily="34" charset="0"/>
              </a:rPr>
              <a:t>HS NAM:  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Nụ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hoa xinh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xinh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trong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từng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chiếc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lá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nhỏ</a:t>
            </a:r>
            <a:endParaRPr lang="vi-VN" b="1" dirty="0">
              <a:solidFill>
                <a:srgbClr val="7030A0"/>
              </a:solidFill>
              <a:latin typeface="Arial" panose="020B0604020202020204" pitchFamily="34" charset="0"/>
            </a:endParaRPr>
          </a:p>
          <a:p>
            <a:pPr>
              <a:defRPr/>
            </a:pPr>
            <a:b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</a:br>
            <a:r>
              <a:rPr lang="vi-VN" b="1" dirty="0">
                <a:solidFill>
                  <a:srgbClr val="5B9BD5">
                    <a:lumMod val="50000"/>
                  </a:srgbClr>
                </a:solidFill>
                <a:latin typeface="Arial" panose="020B0604020202020204" pitchFamily="34" charset="0"/>
              </a:rPr>
              <a:t>HS NỮ:   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Như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lời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thầy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cho em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những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7030A0"/>
                </a:solidFill>
                <a:latin typeface="Arial" panose="020B0604020202020204" pitchFamily="34" charset="0"/>
              </a:rPr>
              <a:t>ước</a:t>
            </a:r>
            <a:r>
              <a:rPr lang="vi-VN" b="1" dirty="0">
                <a:solidFill>
                  <a:srgbClr val="7030A0"/>
                </a:solidFill>
                <a:latin typeface="Arial" panose="020B0604020202020204" pitchFamily="34" charset="0"/>
              </a:rPr>
              <a:t> mơ.</a:t>
            </a:r>
          </a:p>
          <a:p>
            <a:pPr>
              <a:defRPr/>
            </a:pPr>
            <a:b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  <a:t>           </a:t>
            </a:r>
            <a:r>
              <a:rPr lang="vi-VN" b="1" u="sng" dirty="0">
                <a:solidFill>
                  <a:srgbClr val="00B050"/>
                </a:solidFill>
                <a:latin typeface="Arial" panose="020B0604020202020204" pitchFamily="34" charset="0"/>
              </a:rPr>
              <a:t>HÒA GIỌNG</a:t>
            </a:r>
            <a:br>
              <a:rPr lang="vi-VN" dirty="0">
                <a:solidFill>
                  <a:prstClr val="black"/>
                </a:solidFill>
                <a:latin typeface="Arial" panose="020B0604020202020204" pitchFamily="34" charset="0"/>
              </a:rPr>
            </a:b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Cây xanh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xanh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trong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nắng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ấm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ban mai</a:t>
            </a:r>
            <a:b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Bước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chân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nhẹ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em vui đi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đến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trường</a:t>
            </a:r>
            <a:b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Chim reo vang bao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khúc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hát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líu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lo</a:t>
            </a:r>
            <a:b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</a:b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Dưới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mái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trường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là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khoảng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trời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thân thương.</a:t>
            </a:r>
          </a:p>
          <a:p>
            <a:pPr>
              <a:defRPr/>
            </a:pP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La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la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la…….la la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la</a:t>
            </a:r>
            <a:endParaRPr lang="vi-VN" b="1" dirty="0">
              <a:solidFill>
                <a:srgbClr val="0070C0"/>
              </a:solidFill>
              <a:latin typeface="Arial" panose="020B0604020202020204" pitchFamily="34" charset="0"/>
            </a:endParaRPr>
          </a:p>
          <a:p>
            <a:pPr>
              <a:defRPr/>
            </a:pP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Dưới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mái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trường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là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khoảng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</a:t>
            </a:r>
            <a:r>
              <a:rPr lang="vi-VN" b="1" dirty="0" err="1">
                <a:solidFill>
                  <a:srgbClr val="0070C0"/>
                </a:solidFill>
                <a:latin typeface="Arial" panose="020B0604020202020204" pitchFamily="34" charset="0"/>
              </a:rPr>
              <a:t>trời</a:t>
            </a:r>
            <a:r>
              <a:rPr lang="vi-VN" b="1" dirty="0">
                <a:solidFill>
                  <a:srgbClr val="0070C0"/>
                </a:solidFill>
                <a:latin typeface="Arial" panose="020B0604020202020204" pitchFamily="34" charset="0"/>
              </a:rPr>
              <a:t> thân thương.</a:t>
            </a:r>
          </a:p>
          <a:p>
            <a:pPr>
              <a:defRPr/>
            </a:pPr>
            <a:endParaRPr lang="vi-VN" dirty="0">
              <a:solidFill>
                <a:srgbClr val="333333"/>
              </a:solidFill>
              <a:latin typeface="Arial" panose="020B0604020202020204" pitchFamily="34" charset="0"/>
            </a:endParaRPr>
          </a:p>
        </p:txBody>
      </p:sp>
      <p:pic>
        <p:nvPicPr>
          <p:cNvPr id="35" name="Karaoke - Vui Đến Trường - Âm Nhạc Lớp 3 [ Kết Nối Tri Thức 2022 ] Lớp Nhạc Doremi">
            <a:hlinkClick r:id="" action="ppaction://media"/>
            <a:extLst>
              <a:ext uri="{FF2B5EF4-FFF2-40B4-BE49-F238E27FC236}">
                <a16:creationId xmlns:a16="http://schemas.microsoft.com/office/drawing/2014/main" id="{0DE3F251-93F3-B591-A76C-5AB8E8CE85A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985609" y="105831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2091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10" dur="500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13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14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50" fill="hold"/>
                                        <p:tgtEl>
                                          <p:spTgt spid="16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2222E-6 -7.51445E-7 L -0.02205 0.05341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11" y="2659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29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0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" fill="hold"/>
                                        <p:tgtEl>
                                          <p:spTgt spid="16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32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63" presetClass="path" presetSubtype="0" repeatCount="indefinite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-0.04341 -0.09144 " pathEditMode="relative" rAng="0" ptsTypes="AA">
                                      <p:cBhvr>
                                        <p:cTn id="42" dur="200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70" y="-4583"/>
                                    </p:animMotion>
                                  </p:childTnLst>
                                </p:cTn>
                              </p:par>
                              <p:par>
                                <p:cTn id="43" presetID="32" presetClass="emph" presetSubtype="0" repeatCount="indefinite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animClr clrSpc="rgb" dir="cw">
                                      <p:cBhvr>
                                        <p:cTn id="45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66"/>
                                      </p:to>
                                    </p:animClr>
                                    <p:set>
                                      <p:cBhvr>
                                        <p:cTn id="46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50" fill="hold"/>
                                        <p:tgtEl>
                                          <p:spTgt spid="16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3.46821E-6 L 0.03108 -0.06012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5" y="-3006"/>
                                    </p:animMotion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61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62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50" fill="hold"/>
                                        <p:tgtEl>
                                          <p:spTgt spid="15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64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5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6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7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8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4259E-6 1.48148E-6 L 0.03111 -0.06019 " pathEditMode="relative" rAng="0" ptsTypes="AA">
                                      <p:cBhvr>
                                        <p:cTn id="74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48" y="-3009"/>
                                    </p:animMotion>
                                  </p:childTnLst>
                                </p:cTn>
                              </p:par>
                              <p:par>
                                <p:cTn id="7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animClr clrSpc="rgb" dir="cw">
                                      <p:cBhvr>
                                        <p:cTn id="77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00000"/>
                                      </p:to>
                                    </p:animClr>
                                    <p:set>
                                      <p:cBhvr>
                                        <p:cTn id="78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8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1.21387E-6 L -0.0559 0.00809 " pathEditMode="relative" rAng="0" ptsTypes="AA">
                                      <p:cBhvr>
                                        <p:cTn id="90" dur="5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95" y="393"/>
                                    </p:animMotion>
                                  </p:childTnLst>
                                </p:cTn>
                              </p:par>
                              <p:par>
                                <p:cTn id="9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2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animClr clrSpc="rgb" dir="cw">
                                      <p:cBhvr>
                                        <p:cTn id="93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  <p:set>
                                      <p:cBhvr>
                                        <p:cTn id="94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9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9" dur="149942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  <p:bldLst>
      <p:bldP spid="166" grpId="0" bldLvl="0" animBg="1"/>
      <p:bldP spid="166" grpId="1" bldLvl="0" animBg="1"/>
      <p:bldP spid="166" grpId="2" bldLvl="0" animBg="1"/>
      <p:bldP spid="167" grpId="0" bldLvl="0" animBg="1"/>
      <p:bldP spid="167" grpId="1" bldLvl="0" animBg="1"/>
      <p:bldP spid="167" grpId="2" bldLvl="0" animBg="1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5">
            <a:extLst>
              <a:ext uri="{FF2B5EF4-FFF2-40B4-BE49-F238E27FC236}">
                <a16:creationId xmlns:a16="http://schemas.microsoft.com/office/drawing/2014/main" id="{670BD32C-30A0-35CB-D8EA-0E54DD5DF0D9}"/>
              </a:ext>
            </a:extLst>
          </p:cNvPr>
          <p:cNvSpPr/>
          <p:nvPr/>
        </p:nvSpPr>
        <p:spPr>
          <a:xfrm>
            <a:off x="2621110" y="1553331"/>
            <a:ext cx="6402420" cy="946595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114120" tIns="57240" rIns="114120" bIns="57240">
            <a:spAutoFit/>
          </a:bodyPr>
          <a:lstStyle/>
          <a:p>
            <a:pPr algn="ctr"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/>
            </a:pPr>
            <a:r>
              <a:rPr lang="en-US" sz="5400" b="1" spc="-1" dirty="0">
                <a:solidFill>
                  <a:srgbClr val="C00000"/>
                </a:solidFill>
                <a:latin typeface="Cambria"/>
              </a:rPr>
              <a:t>BIỂU DIỄN BÀI HÁT</a:t>
            </a:r>
            <a:endParaRPr lang="en-US" sz="5400" spc="-1" dirty="0">
              <a:solidFill>
                <a:srgbClr val="000000"/>
              </a:solidFill>
              <a:latin typeface="Times New Roman"/>
            </a:endParaRP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DE089E34-CABC-DDF7-16BA-9F2AE66611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93168" y="5398477"/>
            <a:ext cx="6045560" cy="1559372"/>
          </a:xfrm>
          <a:prstGeom prst="rect">
            <a:avLst/>
          </a:prstGeom>
        </p:spPr>
      </p:pic>
      <p:pic>
        <p:nvPicPr>
          <p:cNvPr id="7" name="Picture 14">
            <a:extLst>
              <a:ext uri="{FF2B5EF4-FFF2-40B4-BE49-F238E27FC236}">
                <a16:creationId xmlns:a16="http://schemas.microsoft.com/office/drawing/2014/main" id="{970D9A01-0C00-6176-3774-3F14600922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5855060" y="5460023"/>
            <a:ext cx="6336940" cy="1497826"/>
          </a:xfrm>
          <a:prstGeom prst="rect">
            <a:avLst/>
          </a:prstGeom>
        </p:spPr>
      </p:pic>
      <p:pic>
        <p:nvPicPr>
          <p:cNvPr id="9" name="Picture 3" descr="C:\Users\Administrator\Desktop\z2577138619550_26fc373cf1c0551cf8f2d8fdf957b063.png">
            <a:extLst>
              <a:ext uri="{FF2B5EF4-FFF2-40B4-BE49-F238E27FC236}">
                <a16:creationId xmlns:a16="http://schemas.microsoft.com/office/drawing/2014/main" id="{BE06114A-18E8-9A7A-B58D-28B27BBB33D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1379" y="2499926"/>
            <a:ext cx="3433201" cy="3002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GHE NHẠC">
            <a:hlinkClick r:id="" action="ppaction://media"/>
            <a:extLst>
              <a:ext uri="{FF2B5EF4-FFF2-40B4-BE49-F238E27FC236}">
                <a16:creationId xmlns:a16="http://schemas.microsoft.com/office/drawing/2014/main" id="{EB5029B6-B309-49F4-B3C0-F22480F7099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059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56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4"/>
        </a:accent5>
        <a:accent6>
          <a:srgbClr val="E5895B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7B7E5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BFAF7"/>
        </a:accent3>
        <a:accent4>
          <a:srgbClr val="000000"/>
        </a:accent4>
        <a:accent5>
          <a:srgbClr val="FFFFFF"/>
        </a:accent5>
        <a:accent6>
          <a:srgbClr val="7EB1E5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7B7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8080"/>
        </a:lt1>
        <a:dk2>
          <a:srgbClr val="FFFF99"/>
        </a:dk2>
        <a:lt2>
          <a:srgbClr val="005A58"/>
        </a:lt2>
        <a:accent1>
          <a:srgbClr val="006462"/>
        </a:accent1>
        <a:accent2>
          <a:srgbClr val="6D6FC7"/>
        </a:accent2>
        <a:accent3>
          <a:srgbClr val="AAC1C1"/>
        </a:accent3>
        <a:accent4>
          <a:srgbClr val="DCDCDC"/>
        </a:accent4>
        <a:accent5>
          <a:srgbClr val="AAB8B8"/>
        </a:accent5>
        <a:accent6>
          <a:srgbClr val="6163B2"/>
        </a:accent6>
        <a:hlink>
          <a:srgbClr val="00FFFF"/>
        </a:hlink>
        <a:folHlink>
          <a:srgbClr val="00FF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800000"/>
        </a:lt1>
        <a:dk2>
          <a:srgbClr val="DFD293"/>
        </a:dk2>
        <a:lt2>
          <a:srgbClr val="5C1F00"/>
        </a:lt2>
        <a:accent1>
          <a:srgbClr val="CC3300"/>
        </a:accent1>
        <a:accent2>
          <a:srgbClr val="BE7960"/>
        </a:accent2>
        <a:accent3>
          <a:srgbClr val="C1AAAA"/>
        </a:accent3>
        <a:accent4>
          <a:srgbClr val="DCDCDC"/>
        </a:accent4>
        <a:accent5>
          <a:srgbClr val="E2ADAA"/>
        </a:accent5>
        <a:accent6>
          <a:srgbClr val="AA6C55"/>
        </a:accent6>
        <a:hlink>
          <a:srgbClr val="FFFF99"/>
        </a:hlink>
        <a:folHlink>
          <a:srgbClr val="D3A21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99"/>
        </a:lt1>
        <a:dk2>
          <a:srgbClr val="CCFFFF"/>
        </a:dk2>
        <a:lt2>
          <a:srgbClr val="003366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CDCDC"/>
        </a:accent4>
        <a:accent5>
          <a:srgbClr val="ADB9E2"/>
        </a:accent5>
        <a:accent6>
          <a:srgbClr val="009D00"/>
        </a:accent6>
        <a:hlink>
          <a:srgbClr val="66CCFF"/>
        </a:hlink>
        <a:folHlink>
          <a:srgbClr val="FFE70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000000"/>
        </a:lt1>
        <a:dk2>
          <a:srgbClr val="E3EBF1"/>
        </a:dk2>
        <a:lt2>
          <a:srgbClr val="336699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CDCDC"/>
        </a:accent4>
        <a:accent5>
          <a:srgbClr val="AAADCA"/>
        </a:accent5>
        <a:accent6>
          <a:srgbClr val="3E7B43"/>
        </a:accent6>
        <a:hlink>
          <a:srgbClr val="66CCFF"/>
        </a:hlink>
        <a:folHlink>
          <a:srgbClr val="F0E5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86B5D"/>
        </a:lt1>
        <a:dk2>
          <a:srgbClr val="D1D1CB"/>
        </a:dk2>
        <a:lt2>
          <a:srgbClr val="777777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CDCDC"/>
        </a:accent4>
        <a:accent5>
          <a:srgbClr val="C7C7C1"/>
        </a:accent5>
        <a:accent6>
          <a:srgbClr val="728D96"/>
        </a:accent6>
        <a:hlink>
          <a:srgbClr val="FFCC66"/>
        </a:hlink>
        <a:folHlink>
          <a:srgbClr val="E9DCB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666699"/>
        </a:lt1>
        <a:dk2>
          <a:srgbClr val="FFFFFF"/>
        </a:dk2>
        <a:lt2>
          <a:srgbClr val="3E3E5C"/>
        </a:lt2>
        <a:accent1>
          <a:srgbClr val="60597B"/>
        </a:accent1>
        <a:accent2>
          <a:srgbClr val="6666FF"/>
        </a:accent2>
        <a:accent3>
          <a:srgbClr val="B9B9CA"/>
        </a:accent3>
        <a:accent4>
          <a:srgbClr val="DCDCDC"/>
        </a:accent4>
        <a:accent5>
          <a:srgbClr val="B7B5BF"/>
        </a:accent5>
        <a:accent6>
          <a:srgbClr val="5B5BE5"/>
        </a:accent6>
        <a:hlink>
          <a:srgbClr val="99CCFF"/>
        </a:hlink>
        <a:folHlink>
          <a:srgbClr val="FFFF99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FFFFFF"/>
        </a:dk1>
        <a:lt1>
          <a:srgbClr val="523E26"/>
        </a:lt1>
        <a:dk2>
          <a:srgbClr val="DFC08D"/>
        </a:dk2>
        <a:lt2>
          <a:srgbClr val="2D2015"/>
        </a:lt2>
        <a:accent1>
          <a:srgbClr val="8C7B70"/>
        </a:accent1>
        <a:accent2>
          <a:srgbClr val="8F5F2F"/>
        </a:accent2>
        <a:accent3>
          <a:srgbClr val="B3AFAB"/>
        </a:accent3>
        <a:accent4>
          <a:srgbClr val="DCDCDC"/>
        </a:accent4>
        <a:accent5>
          <a:srgbClr val="C5BFBC"/>
        </a:accent5>
        <a:accent6>
          <a:srgbClr val="805529"/>
        </a:accent6>
        <a:hlink>
          <a:srgbClr val="CCB400"/>
        </a:hlink>
        <a:folHlink>
          <a:srgbClr val="8C9EA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C0D7F5"/>
        </a:accent5>
        <a:accent6>
          <a:srgbClr val="AC4744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hytvyjr3">
      <a:majorFont>
        <a:latin typeface="Arial"/>
        <a:ea typeface="汉仪乐喵体W"/>
        <a:cs typeface=""/>
      </a:majorFont>
      <a:minorFont>
        <a:latin typeface="Arial"/>
        <a:ea typeface="汉仪乐喵体W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203</Words>
  <Application>Microsoft Office PowerPoint</Application>
  <PresentationFormat>Widescreen</PresentationFormat>
  <Paragraphs>28</Paragraphs>
  <Slides>13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13</vt:i4>
      </vt:variant>
    </vt:vector>
  </HeadingPairs>
  <TitlesOfParts>
    <vt:vector size="25" baseType="lpstr">
      <vt:lpstr>Arial</vt:lpstr>
      <vt:lpstr>Calibri</vt:lpstr>
      <vt:lpstr>Cambria</vt:lpstr>
      <vt:lpstr>Georgia</vt:lpstr>
      <vt:lpstr>Times New Roman</vt:lpstr>
      <vt:lpstr>Trebuchet MS</vt:lpstr>
      <vt:lpstr>1_Default Design</vt:lpstr>
      <vt:lpstr>Slipstream</vt:lpstr>
      <vt:lpstr>1_Office Theme</vt:lpstr>
      <vt:lpstr>2_Office Theme</vt:lpstr>
      <vt:lpstr>Office 主题</vt:lpstr>
      <vt:lpstr>3_Office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ASUS</dc:creator>
  <cp:lastModifiedBy>Administrator</cp:lastModifiedBy>
  <cp:revision>133</cp:revision>
  <dcterms:created xsi:type="dcterms:W3CDTF">2020-08-11T21:22:00Z</dcterms:created>
  <dcterms:modified xsi:type="dcterms:W3CDTF">2025-11-28T07:27:50Z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727A1CD935064A6895193E71C8BB53CF</vt:lpwstr>
  </property>
  <property fmtid="{D5CDD505-2E9C-101B-9397-08002B2CF9AE}" pid="3" name="KSOProductBuildVer">
    <vt:lpwstr>1033-11.2.0.11026</vt:lpwstr>
  </property>
  <property fmtid="{D5CDD505-2E9C-101B-9397-08002B2CF9AE}" pid="4" name="MSIP_Label_defa4170-0d19-0005-0004-bc88714345d2_Enabled">
    <vt:lpwstr>true</vt:lpwstr>
  </property>
  <property fmtid="{D5CDD505-2E9C-101B-9397-08002B2CF9AE}" pid="5" name="MSIP_Label_defa4170-0d19-0005-0004-bc88714345d2_SetDate">
    <vt:lpwstr>2022-03-18T07:22:13Z</vt:lpwstr>
  </property>
  <property fmtid="{D5CDD505-2E9C-101B-9397-08002B2CF9AE}" pid="6" name="MSIP_Label_defa4170-0d19-0005-0004-bc88714345d2_Method">
    <vt:lpwstr>Standard</vt:lpwstr>
  </property>
  <property fmtid="{D5CDD505-2E9C-101B-9397-08002B2CF9AE}" pid="7" name="MSIP_Label_defa4170-0d19-0005-0004-bc88714345d2_Name">
    <vt:lpwstr>defa4170-0d19-0005-0004-bc88714345d2</vt:lpwstr>
  </property>
  <property fmtid="{D5CDD505-2E9C-101B-9397-08002B2CF9AE}" pid="8" name="MSIP_Label_defa4170-0d19-0005-0004-bc88714345d2_SiteId">
    <vt:lpwstr>0371a259-a557-4f22-8352-0188982b6abf</vt:lpwstr>
  </property>
  <property fmtid="{D5CDD505-2E9C-101B-9397-08002B2CF9AE}" pid="9" name="MSIP_Label_defa4170-0d19-0005-0004-bc88714345d2_ActionId">
    <vt:lpwstr>82c26912-159d-4c43-991e-aa6fac6b2ac4</vt:lpwstr>
  </property>
  <property fmtid="{D5CDD505-2E9C-101B-9397-08002B2CF9AE}" pid="10" name="MSIP_Label_defa4170-0d19-0005-0004-bc88714345d2_ContentBits">
    <vt:lpwstr>0</vt:lpwstr>
  </property>
</Properties>
</file>