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712" r:id="rId4"/>
    <p:sldMasterId id="2147483724" r:id="rId5"/>
    <p:sldMasterId id="2147483737" r:id="rId6"/>
    <p:sldMasterId id="2147483749" r:id="rId7"/>
    <p:sldMasterId id="2147483761" r:id="rId8"/>
    <p:sldMasterId id="2147483773" r:id="rId9"/>
  </p:sldMasterIdLst>
  <p:notesMasterIdLst>
    <p:notesMasterId r:id="rId26"/>
  </p:notesMasterIdLst>
  <p:sldIdLst>
    <p:sldId id="576" r:id="rId10"/>
    <p:sldId id="627" r:id="rId11"/>
    <p:sldId id="603" r:id="rId12"/>
    <p:sldId id="583" r:id="rId13"/>
    <p:sldId id="357" r:id="rId14"/>
    <p:sldId id="274" r:id="rId15"/>
    <p:sldId id="604" r:id="rId16"/>
    <p:sldId id="266" r:id="rId17"/>
    <p:sldId id="278" r:id="rId18"/>
    <p:sldId id="628" r:id="rId19"/>
    <p:sldId id="281" r:id="rId20"/>
    <p:sldId id="574" r:id="rId21"/>
    <p:sldId id="623" r:id="rId22"/>
    <p:sldId id="625" r:id="rId23"/>
    <p:sldId id="626" r:id="rId24"/>
    <p:sldId id="26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92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360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01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0888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680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591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19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492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360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17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0184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0967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113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685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002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8327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87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971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7492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0989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892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161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097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3685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9296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3161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14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1091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823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8062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8668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0377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5871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2293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9614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9635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003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027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1770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2807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4401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4201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9006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3717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6788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245121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63174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256061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236649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938066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388835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657397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136446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08769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914289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68588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319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9549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1135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2263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2075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1722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2361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0454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0060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8338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718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07543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667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160"/>
            </a:lvl1pPr>
            <a:lvl2pPr marL="411480" indent="0">
              <a:buNone/>
              <a:defRPr sz="1800"/>
            </a:lvl2pPr>
            <a:lvl3pPr marL="822960" indent="0">
              <a:buNone/>
              <a:defRPr sz="1620"/>
            </a:lvl3pPr>
            <a:lvl4pPr marL="1234440" indent="0">
              <a:buNone/>
              <a:defRPr sz="1440"/>
            </a:lvl4pPr>
            <a:lvl5pPr marL="1645920" indent="0">
              <a:buNone/>
              <a:defRPr sz="1440"/>
            </a:lvl5pPr>
            <a:lvl6pPr marL="2057400" indent="0">
              <a:buNone/>
              <a:defRPr sz="1440"/>
            </a:lvl6pPr>
            <a:lvl7pPr marL="2468880" indent="0">
              <a:buNone/>
              <a:defRPr sz="1440"/>
            </a:lvl7pPr>
            <a:lvl8pPr marL="2880360" indent="0">
              <a:buNone/>
              <a:defRPr sz="1440"/>
            </a:lvl8pPr>
            <a:lvl9pPr marL="3291840" indent="0">
              <a:buNone/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53301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4125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717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6508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9123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831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7"/>
            <a:ext cx="6172200" cy="487362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8343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7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marL="0" marR="0" lvl="0" indent="0" algn="l" defTabSz="82296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8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64608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583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6069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414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76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43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380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615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925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349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60">
                <a:latin typeface="Arial" panose="020B0604020202020204" pitchFamily="34" charset="0"/>
              </a:defRPr>
            </a:lvl1pPr>
          </a:lstStyle>
          <a:p>
            <a:pPr defTabSz="822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260">
                <a:latin typeface="Arial" panose="020B0604020202020204" pitchFamily="34" charset="0"/>
              </a:defRPr>
            </a:lvl1pPr>
          </a:lstStyle>
          <a:p>
            <a:pPr defTabSz="822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26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125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6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5pPr>
      <a:lvl6pPr marL="41148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6pPr>
      <a:lvl7pPr marL="82296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7pPr>
      <a:lvl8pPr marL="123444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8pPr>
      <a:lvl9pPr marL="164592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08610" indent="-308610" algn="l" rtl="0" eaLnBrk="0" fontAlgn="base" hangingPunct="0">
        <a:spcBef>
          <a:spcPct val="20000"/>
        </a:spcBef>
        <a:spcAft>
          <a:spcPct val="0"/>
        </a:spcAft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57175" algn="l" rtl="0" eaLnBrk="0" fontAlgn="base" hangingPunct="0">
        <a:spcBef>
          <a:spcPct val="20000"/>
        </a:spcBef>
        <a:spcAft>
          <a:spcPct val="0"/>
        </a:spcAft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rtl="0" eaLnBrk="0" fontAlgn="base" hangingPunct="0">
        <a:spcBef>
          <a:spcPct val="20000"/>
        </a:spcBef>
        <a:spcAft>
          <a:spcPct val="0"/>
        </a:spcAft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rtl="0" eaLnBrk="0" fontAlgn="base" hangingPunct="0">
        <a:spcBef>
          <a:spcPct val="20000"/>
        </a:spcBef>
        <a:spcAft>
          <a:spcPct val="0"/>
        </a:spcAft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rtl="0" eaLnBrk="0" fontAlgn="base" hangingPunct="0">
        <a:spcBef>
          <a:spcPct val="20000"/>
        </a:spcBef>
        <a:spcAft>
          <a:spcPct val="0"/>
        </a:spcAft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6.png"/><Relationship Id="rId12" Type="http://schemas.openxmlformats.org/officeDocument/2006/relationships/image" Target="../media/image1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gif"/><Relationship Id="rId9" Type="http://schemas.openxmlformats.org/officeDocument/2006/relationships/image" Target="../media/image8.png"/><Relationship Id="rId14" Type="http://schemas.openxmlformats.org/officeDocument/2006/relationships/image" Target="../media/image1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18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9.png"/><Relationship Id="rId11" Type="http://schemas.openxmlformats.org/officeDocument/2006/relationships/image" Target="../media/image17.png"/><Relationship Id="rId5" Type="http://schemas.openxmlformats.org/officeDocument/2006/relationships/image" Target="../media/image28.svg"/><Relationship Id="rId10" Type="http://schemas.openxmlformats.org/officeDocument/2006/relationships/image" Target="../media/image22.png"/><Relationship Id="rId4" Type="http://schemas.openxmlformats.org/officeDocument/2006/relationships/image" Target="../media/image27.png"/><Relationship Id="rId9" Type="http://schemas.openxmlformats.org/officeDocument/2006/relationships/image" Target="../media/image10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3" Type="http://schemas.microsoft.com/office/2007/relationships/media" Target="../media/media7.mp3"/><Relationship Id="rId7" Type="http://schemas.microsoft.com/office/2007/relationships/media" Target="../media/media9.mp3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19.png"/><Relationship Id="rId5" Type="http://schemas.microsoft.com/office/2007/relationships/media" Target="../media/media8.mp3"/><Relationship Id="rId10" Type="http://schemas.openxmlformats.org/officeDocument/2006/relationships/image" Target="../media/image50.png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6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3" Type="http://schemas.microsoft.com/office/2007/relationships/media" Target="../media/media7.mp3"/><Relationship Id="rId7" Type="http://schemas.microsoft.com/office/2007/relationships/media" Target="../media/media9.mp3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19.png"/><Relationship Id="rId5" Type="http://schemas.microsoft.com/office/2007/relationships/media" Target="../media/media8.mp3"/><Relationship Id="rId10" Type="http://schemas.openxmlformats.org/officeDocument/2006/relationships/image" Target="../media/image50.png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6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jpg"/><Relationship Id="rId7" Type="http://schemas.openxmlformats.org/officeDocument/2006/relationships/image" Target="../media/image18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jpg"/><Relationship Id="rId7" Type="http://schemas.openxmlformats.org/officeDocument/2006/relationships/image" Target="../media/image18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5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4.svg"/><Relationship Id="rId11" Type="http://schemas.openxmlformats.org/officeDocument/2006/relationships/image" Target="../media/image19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0.png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7" Type="http://schemas.openxmlformats.org/officeDocument/2006/relationships/image" Target="../media/image45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4.png"/><Relationship Id="rId5" Type="http://schemas.openxmlformats.org/officeDocument/2006/relationships/image" Target="../media/image22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3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A46E18DE-3862-8AE8-7DDA-40EDA8CE0B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0651656" y="70359"/>
            <a:ext cx="1438237" cy="1159499"/>
          </a:xfrm>
          <a:prstGeom prst="rect">
            <a:avLst/>
          </a:prstGeom>
        </p:spPr>
      </p:pic>
      <p:pic>
        <p:nvPicPr>
          <p:cNvPr id="8" name="Picture 20">
            <a:extLst>
              <a:ext uri="{FF2B5EF4-FFF2-40B4-BE49-F238E27FC236}">
                <a16:creationId xmlns:a16="http://schemas.microsoft.com/office/drawing/2014/main" id="{6B2B462E-846B-5299-2C43-4265584EEB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15284" y="4721460"/>
            <a:ext cx="2188610" cy="1742403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5CAC9DEB-B629-C631-4FB6-54C4E09C2E1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7622"/>
            <a:ext cx="12293600" cy="915523"/>
          </a:xfrm>
          <a:prstGeom prst="rect">
            <a:avLst/>
          </a:prstGeom>
        </p:spPr>
      </p:pic>
      <p:sp>
        <p:nvSpPr>
          <p:cNvPr id="13" name="Freeform 2">
            <a:extLst>
              <a:ext uri="{FF2B5EF4-FFF2-40B4-BE49-F238E27FC236}">
                <a16:creationId xmlns:a16="http://schemas.microsoft.com/office/drawing/2014/main" id="{5A3541FF-891D-FEA2-D578-EFD7E0481AD3}"/>
              </a:ext>
            </a:extLst>
          </p:cNvPr>
          <p:cNvSpPr/>
          <p:nvPr/>
        </p:nvSpPr>
        <p:spPr>
          <a:xfrm>
            <a:off x="304800" y="6180083"/>
            <a:ext cx="3079102" cy="700329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F0D5905B-7623-9A57-414D-928CA0639FDB}"/>
              </a:ext>
            </a:extLst>
          </p:cNvPr>
          <p:cNvSpPr/>
          <p:nvPr/>
        </p:nvSpPr>
        <p:spPr>
          <a:xfrm>
            <a:off x="3010922" y="6180083"/>
            <a:ext cx="3079102" cy="700329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91413F5C-3D37-5844-1D7B-3F15FCAFBF2D}"/>
              </a:ext>
            </a:extLst>
          </p:cNvPr>
          <p:cNvSpPr/>
          <p:nvPr/>
        </p:nvSpPr>
        <p:spPr>
          <a:xfrm>
            <a:off x="5717044" y="6180083"/>
            <a:ext cx="3079102" cy="700329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4829A2E2-FAEE-F248-B615-332970E139CE}"/>
              </a:ext>
            </a:extLst>
          </p:cNvPr>
          <p:cNvSpPr/>
          <p:nvPr/>
        </p:nvSpPr>
        <p:spPr>
          <a:xfrm>
            <a:off x="8874450" y="6180083"/>
            <a:ext cx="3079102" cy="700329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9DFD0739-E946-5C87-07A5-06575883D941}"/>
              </a:ext>
            </a:extLst>
          </p:cNvPr>
          <p:cNvSpPr/>
          <p:nvPr/>
        </p:nvSpPr>
        <p:spPr>
          <a:xfrm>
            <a:off x="3403600" y="6463863"/>
            <a:ext cx="4876800" cy="564919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B5117AA2-4536-41A0-70DC-DA63133DE846}"/>
              </a:ext>
            </a:extLst>
          </p:cNvPr>
          <p:cNvSpPr/>
          <p:nvPr/>
        </p:nvSpPr>
        <p:spPr>
          <a:xfrm>
            <a:off x="7674673" y="6399807"/>
            <a:ext cx="4876800" cy="564919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id="{9F277B53-9717-A31F-E52E-D9D432109B2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191174" y="79570"/>
            <a:ext cx="1571489" cy="1083865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F64919F6-E418-6A32-97DC-F0F60C96041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507999" y="-60278"/>
            <a:ext cx="2641002" cy="1363561"/>
          </a:xfrm>
          <a:prstGeom prst="rect">
            <a:avLst/>
          </a:prstGeom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5E9298EA-F93C-0081-9865-D088C8DB4B1C}"/>
              </a:ext>
            </a:extLst>
          </p:cNvPr>
          <p:cNvSpPr/>
          <p:nvPr/>
        </p:nvSpPr>
        <p:spPr>
          <a:xfrm>
            <a:off x="3010538" y="3043980"/>
            <a:ext cx="617027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ÂM NHẠC </a:t>
            </a:r>
            <a:r>
              <a:rPr kumimoji="0" lang="en-US" sz="4400" b="1" i="0" u="none" strike="noStrike" kern="0" cap="all" spc="0" normalizeH="0" baseline="0" noProof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4</a:t>
            </a:r>
            <a:endParaRPr kumimoji="0" lang="en-US" sz="4400" b="1" i="0" u="none" strike="noStrike" kern="0" cap="all" spc="0" normalizeH="0" baseline="0" noProof="0" dirty="0">
              <a:ln w="0"/>
              <a:gradFill flip="none">
                <a:gsLst>
                  <a:gs pos="0">
                    <a:srgbClr val="4472C4">
                      <a:tint val="75000"/>
                      <a:shade val="75000"/>
                      <a:satMod val="170000"/>
                    </a:srgbClr>
                  </a:gs>
                  <a:gs pos="49000">
                    <a:srgbClr val="4472C4">
                      <a:tint val="88000"/>
                      <a:shade val="65000"/>
                      <a:satMod val="172000"/>
                    </a:srgbClr>
                  </a:gs>
                  <a:gs pos="50000">
                    <a:srgbClr val="4472C4">
                      <a:shade val="65000"/>
                      <a:satMod val="130000"/>
                    </a:srgbClr>
                  </a:gs>
                  <a:gs pos="92000">
                    <a:srgbClr val="4472C4">
                      <a:shade val="50000"/>
                      <a:satMod val="120000"/>
                    </a:srgbClr>
                  </a:gs>
                  <a:gs pos="100000">
                    <a:srgbClr val="4472C4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s 7">
            <a:extLst>
              <a:ext uri="{FF2B5EF4-FFF2-40B4-BE49-F238E27FC236}">
                <a16:creationId xmlns:a16="http://schemas.microsoft.com/office/drawing/2014/main" id="{71529734-2474-64E2-8A0F-E43086BB0840}"/>
              </a:ext>
            </a:extLst>
          </p:cNvPr>
          <p:cNvSpPr/>
          <p:nvPr/>
        </p:nvSpPr>
        <p:spPr>
          <a:xfrm>
            <a:off x="1075308" y="1346480"/>
            <a:ext cx="10295466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9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9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THẦY CÔ VỀ DỰ GIỜ 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D6410E55-EE9A-DC6D-6D84-AB80F2F73219}"/>
              </a:ext>
            </a:extLst>
          </p:cNvPr>
          <p:cNvSpPr txBox="1"/>
          <p:nvPr/>
        </p:nvSpPr>
        <p:spPr>
          <a:xfrm>
            <a:off x="1810545" y="189170"/>
            <a:ext cx="8964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XÃ TÂN MINH</a:t>
            </a:r>
          </a:p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</a:t>
            </a:r>
            <a:r>
              <a:rPr kumimoji="0" lang="vi-VN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 học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Đoàn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9A2D262C-41F8-F073-96E0-71C105635CB0}"/>
              </a:ext>
            </a:extLst>
          </p:cNvPr>
          <p:cNvSpPr txBox="1"/>
          <p:nvPr/>
        </p:nvSpPr>
        <p:spPr>
          <a:xfrm>
            <a:off x="3403600" y="5299529"/>
            <a:ext cx="50580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viên:</a:t>
            </a:r>
            <a:r>
              <a:rPr kumimoji="0" lang="en-US" alt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Nguyễn Thị Loan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vaorunghoa">
            <a:hlinkClick r:id="" action="ppaction://media"/>
            <a:extLst>
              <a:ext uri="{FF2B5EF4-FFF2-40B4-BE49-F238E27FC236}">
                <a16:creationId xmlns:a16="http://schemas.microsoft.com/office/drawing/2014/main" id="{1A3DFFE1-C343-5721-4F07-E445B9AFD1CA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444852" y="5701992"/>
            <a:ext cx="619125" cy="619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87B160-5AF7-FA3A-D8CA-3DBC6A448DB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371602" y="1401085"/>
            <a:ext cx="1108486" cy="1029564"/>
          </a:xfrm>
          <a:prstGeom prst="rect">
            <a:avLst/>
          </a:prstGeom>
        </p:spPr>
      </p:pic>
      <p:sp>
        <p:nvSpPr>
          <p:cNvPr id="23" name="Freeform 7">
            <a:extLst>
              <a:ext uri="{FF2B5EF4-FFF2-40B4-BE49-F238E27FC236}">
                <a16:creationId xmlns:a16="http://schemas.microsoft.com/office/drawing/2014/main" id="{FCF87E28-2A85-B252-302C-ABFE7E08D385}"/>
              </a:ext>
            </a:extLst>
          </p:cNvPr>
          <p:cNvSpPr/>
          <p:nvPr/>
        </p:nvSpPr>
        <p:spPr>
          <a:xfrm>
            <a:off x="-381671" y="6474743"/>
            <a:ext cx="5029200" cy="564919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id="{1D0A1B0A-5BB6-4640-B901-705CFB0721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" y="3251702"/>
            <a:ext cx="2274876" cy="360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8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id="{1410F42C-EBD3-4F09-AF09-F147B1D60C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2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89F705C1-48D9-78A5-69EE-3A1D9B5FA95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-2" y="-635"/>
            <a:ext cx="2991557" cy="6859270"/>
          </a:xfrm>
          <a:prstGeom prst="rect">
            <a:avLst/>
          </a:prstGeom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B95D3B7B-399F-70CD-9774-FFE0793E25DD}"/>
              </a:ext>
            </a:extLst>
          </p:cNvPr>
          <p:cNvSpPr/>
          <p:nvPr/>
        </p:nvSpPr>
        <p:spPr>
          <a:xfrm>
            <a:off x="2009423" y="1722597"/>
            <a:ext cx="10013244" cy="1745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 nhận của em về nhịp điệu bài hát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hát nhắn nhủ em điều gì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 chia sẻ cảm xúc của em với bạn bè về tình thầy trò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9D1BDEA-A33C-9553-63F4-E2433AB975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669241" y="-28072"/>
            <a:ext cx="1912139" cy="1750669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70FA6B5B-D45F-C5FF-7CCB-BF5D35337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956" y="3885585"/>
            <a:ext cx="2020711" cy="2667087"/>
          </a:xfrm>
          <a:prstGeom prst="rect">
            <a:avLst/>
          </a:prstGeom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645BD183-037B-50F1-B150-3FB6D9E41FFC}"/>
              </a:ext>
            </a:extLst>
          </p:cNvPr>
          <p:cNvSpPr/>
          <p:nvPr/>
        </p:nvSpPr>
        <p:spPr>
          <a:xfrm>
            <a:off x="-20878" y="6491111"/>
            <a:ext cx="12212878" cy="451344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Rectangles 5">
            <a:extLst>
              <a:ext uri="{FF2B5EF4-FFF2-40B4-BE49-F238E27FC236}">
                <a16:creationId xmlns:a16="http://schemas.microsoft.com/office/drawing/2014/main" id="{F11198C8-9C17-8B8E-0283-4D51EB280266}"/>
              </a:ext>
            </a:extLst>
          </p:cNvPr>
          <p:cNvSpPr/>
          <p:nvPr/>
        </p:nvSpPr>
        <p:spPr>
          <a:xfrm>
            <a:off x="148549" y="127868"/>
            <a:ext cx="11366500" cy="107632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</a:t>
            </a:r>
            <a:r>
              <a:rPr lang="vi-V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, ngày </a:t>
            </a:r>
            <a:r>
              <a:rPr lang="vi-V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tháng 11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2025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 </a:t>
            </a:r>
            <a:r>
              <a:rPr kumimoji="0" lang="vi-VN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69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EA4F98F5-8F4D-8C07-1160-55C3342989A7}"/>
              </a:ext>
            </a:extLst>
          </p:cNvPr>
          <p:cNvSpPr/>
          <p:nvPr/>
        </p:nvSpPr>
        <p:spPr>
          <a:xfrm>
            <a:off x="8534400" y="6172200"/>
            <a:ext cx="3556000" cy="6858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FC75E7EB-F5BD-0A4B-978A-492800B03926}"/>
              </a:ext>
            </a:extLst>
          </p:cNvPr>
          <p:cNvSpPr/>
          <p:nvPr/>
        </p:nvSpPr>
        <p:spPr>
          <a:xfrm>
            <a:off x="4318000" y="6216938"/>
            <a:ext cx="3556000" cy="6858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B3AE8FEA-CEB7-14EE-CE99-F3102C2AD947}"/>
              </a:ext>
            </a:extLst>
          </p:cNvPr>
          <p:cNvSpPr/>
          <p:nvPr/>
        </p:nvSpPr>
        <p:spPr>
          <a:xfrm>
            <a:off x="508000" y="6149415"/>
            <a:ext cx="3556000" cy="6858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D63BFAE-65F5-9DA4-4630-C7112C137B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527800"/>
            <a:ext cx="6350000" cy="3302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BA46EF6-4EE1-B9CA-F891-7430F5DCDF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197601" y="6527799"/>
            <a:ext cx="5994400" cy="330200"/>
          </a:xfrm>
          <a:prstGeom prst="rect">
            <a:avLst/>
          </a:prstGeom>
        </p:spPr>
      </p:pic>
      <p:sp>
        <p:nvSpPr>
          <p:cNvPr id="16" name="Freeform 3">
            <a:extLst>
              <a:ext uri="{FF2B5EF4-FFF2-40B4-BE49-F238E27FC236}">
                <a16:creationId xmlns:a16="http://schemas.microsoft.com/office/drawing/2014/main" id="{24B540FC-88CC-33A7-7DF3-9EA4730E5366}"/>
              </a:ext>
            </a:extLst>
          </p:cNvPr>
          <p:cNvSpPr/>
          <p:nvPr/>
        </p:nvSpPr>
        <p:spPr>
          <a:xfrm>
            <a:off x="10700657" y="3428999"/>
            <a:ext cx="1190171" cy="2720415"/>
          </a:xfrm>
          <a:custGeom>
            <a:avLst/>
            <a:gdLst/>
            <a:ahLst/>
            <a:cxnLst/>
            <a:rect l="l" t="t" r="r" b="b"/>
            <a:pathLst>
              <a:path w="1960141" h="4114800">
                <a:moveTo>
                  <a:pt x="0" y="0"/>
                </a:moveTo>
                <a:lnTo>
                  <a:pt x="1960141" y="0"/>
                </a:lnTo>
                <a:lnTo>
                  <a:pt x="19601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5F8EC6E4-58E0-49DE-CB9C-B8C8D5EC5740}"/>
              </a:ext>
            </a:extLst>
          </p:cNvPr>
          <p:cNvSpPr/>
          <p:nvPr/>
        </p:nvSpPr>
        <p:spPr>
          <a:xfrm>
            <a:off x="10712882" y="0"/>
            <a:ext cx="2032001" cy="1602557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911A8D0C-824C-C968-84E5-A489BCDAA1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431800" y="-204027"/>
            <a:ext cx="1799282" cy="1240976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684DDBC0-A6F4-4B2D-CA86-CAD93CF5EC80}"/>
              </a:ext>
            </a:extLst>
          </p:cNvPr>
          <p:cNvSpPr txBox="1"/>
          <p:nvPr/>
        </p:nvSpPr>
        <p:spPr>
          <a:xfrm>
            <a:off x="1592697" y="2240628"/>
            <a:ext cx="92708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“Ai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 triệu phú”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9225785C-D263-E949-1881-BE8A2D800ACD}"/>
              </a:ext>
            </a:extLst>
          </p:cNvPr>
          <p:cNvSpPr/>
          <p:nvPr/>
        </p:nvSpPr>
        <p:spPr>
          <a:xfrm>
            <a:off x="0" y="4883694"/>
            <a:ext cx="1592697" cy="1654750"/>
          </a:xfrm>
          <a:custGeom>
            <a:avLst/>
            <a:gdLst/>
            <a:ahLst/>
            <a:cxnLst/>
            <a:rect l="l" t="t" r="r" b="b"/>
            <a:pathLst>
              <a:path w="1592697" h="1654750">
                <a:moveTo>
                  <a:pt x="0" y="0"/>
                </a:moveTo>
                <a:lnTo>
                  <a:pt x="1592697" y="0"/>
                </a:lnTo>
                <a:lnTo>
                  <a:pt x="1592697" y="1654750"/>
                </a:lnTo>
                <a:lnTo>
                  <a:pt x="0" y="16547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166E2353-D46C-05AE-E273-DA9C6C235216}"/>
              </a:ext>
            </a:extLst>
          </p:cNvPr>
          <p:cNvSpPr/>
          <p:nvPr/>
        </p:nvSpPr>
        <p:spPr>
          <a:xfrm>
            <a:off x="0" y="6326382"/>
            <a:ext cx="12192000" cy="583565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" name="Rectangles 5">
            <a:extLst>
              <a:ext uri="{FF2B5EF4-FFF2-40B4-BE49-F238E27FC236}">
                <a16:creationId xmlns:a16="http://schemas.microsoft.com/office/drawing/2014/main" id="{571C4DEF-E5D7-1676-7F66-16ECDC9ED686}"/>
              </a:ext>
            </a:extLst>
          </p:cNvPr>
          <p:cNvSpPr/>
          <p:nvPr/>
        </p:nvSpPr>
        <p:spPr>
          <a:xfrm>
            <a:off x="148549" y="127868"/>
            <a:ext cx="11366500" cy="107632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</a:t>
            </a:r>
            <a:r>
              <a:rPr lang="vi-V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, ngày </a:t>
            </a:r>
            <a:r>
              <a:rPr lang="vi-V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tháng 11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2023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 </a:t>
            </a:r>
            <a:r>
              <a:rPr kumimoji="0" lang="vi-VN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92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“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Nếu em là” do ai sáng tác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32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6008" y="519716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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vi-VN" sz="2000" dirty="0">
                <a:solidFill>
                  <a:prstClr val="white"/>
                </a:solidFill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Mộng Lân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Trương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 Quang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Lục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435571" y="519716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Hoàng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 Long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Tất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E2B79443-BE21-E3AE-7D74-6DC973E531B2}"/>
              </a:ext>
            </a:extLst>
          </p:cNvPr>
          <p:cNvSpPr/>
          <p:nvPr/>
        </p:nvSpPr>
        <p:spPr>
          <a:xfrm>
            <a:off x="1106008" y="5958224"/>
            <a:ext cx="4650419" cy="60451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429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6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5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6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7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9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nhạc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“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mong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ước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tặng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thầy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5202784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2/4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6060425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4/4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3/4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3/8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C4793F88-38C7-958C-3F44-15542A8BC421}"/>
              </a:ext>
            </a:extLst>
          </p:cNvPr>
          <p:cNvSpPr/>
          <p:nvPr/>
        </p:nvSpPr>
        <p:spPr>
          <a:xfrm>
            <a:off x="1106007" y="5102557"/>
            <a:ext cx="4650419" cy="60451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453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6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5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6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7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9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D1C2A6C7-4452-5630-8A3A-04EADC2B95B7}"/>
              </a:ext>
            </a:extLst>
          </p:cNvPr>
          <p:cNvSpPr txBox="1"/>
          <p:nvPr/>
        </p:nvSpPr>
        <p:spPr>
          <a:xfrm>
            <a:off x="2364106" y="1275487"/>
            <a:ext cx="2106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12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F67319-7084-ECD0-9555-9E5EE3217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64513" y="614600"/>
            <a:ext cx="1690852" cy="1406593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D0CCFEF9-B1B2-87EC-D091-73F573CFE0D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765">
            <a:off x="-279534" y="507063"/>
            <a:ext cx="2927808" cy="2927808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A02C2B9B-6C7A-62E5-0226-726988F33082}"/>
              </a:ext>
            </a:extLst>
          </p:cNvPr>
          <p:cNvSpPr/>
          <p:nvPr/>
        </p:nvSpPr>
        <p:spPr>
          <a:xfrm>
            <a:off x="0" y="4883694"/>
            <a:ext cx="1592697" cy="1654750"/>
          </a:xfrm>
          <a:custGeom>
            <a:avLst/>
            <a:gdLst/>
            <a:ahLst/>
            <a:cxnLst/>
            <a:rect l="l" t="t" r="r" b="b"/>
            <a:pathLst>
              <a:path w="1592697" h="1654750">
                <a:moveTo>
                  <a:pt x="0" y="0"/>
                </a:moveTo>
                <a:lnTo>
                  <a:pt x="1592697" y="0"/>
                </a:lnTo>
                <a:lnTo>
                  <a:pt x="1592697" y="1654750"/>
                </a:lnTo>
                <a:lnTo>
                  <a:pt x="0" y="16547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648F90FB-FA73-8154-4292-27F2DD540180}"/>
              </a:ext>
            </a:extLst>
          </p:cNvPr>
          <p:cNvSpPr/>
          <p:nvPr/>
        </p:nvSpPr>
        <p:spPr>
          <a:xfrm>
            <a:off x="-11047" y="-35209"/>
            <a:ext cx="2532993" cy="309056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ADFA1848-B23E-61BA-C2E4-D60019069E98}"/>
              </a:ext>
            </a:extLst>
          </p:cNvPr>
          <p:cNvSpPr/>
          <p:nvPr/>
        </p:nvSpPr>
        <p:spPr>
          <a:xfrm flipH="1">
            <a:off x="9317205" y="-77375"/>
            <a:ext cx="2972745" cy="309056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F074A2CA-AE38-AD38-2AC6-CFA757D7D95A}"/>
              </a:ext>
            </a:extLst>
          </p:cNvPr>
          <p:cNvSpPr/>
          <p:nvPr/>
        </p:nvSpPr>
        <p:spPr>
          <a:xfrm>
            <a:off x="0" y="6326382"/>
            <a:ext cx="12192000" cy="583565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9621D328-CDDA-C544-4D4F-5A8C5AF4180B}"/>
              </a:ext>
            </a:extLst>
          </p:cNvPr>
          <p:cNvSpPr txBox="1"/>
          <p:nvPr/>
        </p:nvSpPr>
        <p:spPr>
          <a:xfrm>
            <a:off x="3477692" y="1739311"/>
            <a:ext cx="68431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6D33E943-6A8C-AFBD-4CE8-060BF6FE11FD}"/>
              </a:ext>
            </a:extLst>
          </p:cNvPr>
          <p:cNvSpPr/>
          <p:nvPr/>
        </p:nvSpPr>
        <p:spPr>
          <a:xfrm>
            <a:off x="9172680" y="4809459"/>
            <a:ext cx="2882685" cy="1689396"/>
          </a:xfrm>
          <a:custGeom>
            <a:avLst/>
            <a:gdLst/>
            <a:ahLst/>
            <a:cxnLst/>
            <a:rect l="l" t="t" r="r" b="b"/>
            <a:pathLst>
              <a:path w="6785510" h="4020415">
                <a:moveTo>
                  <a:pt x="0" y="0"/>
                </a:moveTo>
                <a:lnTo>
                  <a:pt x="6785510" y="0"/>
                </a:lnTo>
                <a:lnTo>
                  <a:pt x="6785510" y="4020415"/>
                </a:lnTo>
                <a:lnTo>
                  <a:pt x="0" y="40204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s 5">
            <a:extLst>
              <a:ext uri="{FF2B5EF4-FFF2-40B4-BE49-F238E27FC236}">
                <a16:creationId xmlns:a16="http://schemas.microsoft.com/office/drawing/2014/main" id="{5E5B59ED-9C31-6EC9-8F3E-C1CEAEB7FB1C}"/>
              </a:ext>
            </a:extLst>
          </p:cNvPr>
          <p:cNvSpPr/>
          <p:nvPr/>
        </p:nvSpPr>
        <p:spPr>
          <a:xfrm>
            <a:off x="148549" y="127868"/>
            <a:ext cx="11366500" cy="107632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</a:t>
            </a:r>
            <a:r>
              <a:rPr lang="vi-V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, ngày </a:t>
            </a:r>
            <a:r>
              <a:rPr lang="vi-V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tháng 11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2025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 </a:t>
            </a:r>
            <a:r>
              <a:rPr kumimoji="0" lang="vi-VN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75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3)">
            <a:hlinkClick r:id="" action="ppaction://media"/>
            <a:extLst>
              <a:ext uri="{FF2B5EF4-FFF2-40B4-BE49-F238E27FC236}">
                <a16:creationId xmlns:a16="http://schemas.microsoft.com/office/drawing/2014/main" id="{8EDB0028-C95C-48C9-A713-C083EA004E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20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635" cy="6126480"/>
          </a:xfrm>
          <a:prstGeom prst="rect">
            <a:avLst/>
          </a:prstGeom>
        </p:spPr>
      </p:pic>
      <p:sp>
        <p:nvSpPr>
          <p:cNvPr id="10" name="Rectangles 9"/>
          <p:cNvSpPr/>
          <p:nvPr/>
        </p:nvSpPr>
        <p:spPr>
          <a:xfrm>
            <a:off x="3740891" y="797759"/>
            <a:ext cx="3619902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GB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Kiểm tra bài cũ</a:t>
            </a:r>
            <a:endParaRPr kumimoji="0" lang="en-US" altLang="en-GB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2FC5322A-F5F5-0ADC-F955-F30F4AC47BFF}"/>
              </a:ext>
            </a:extLst>
          </p:cNvPr>
          <p:cNvSpPr/>
          <p:nvPr/>
        </p:nvSpPr>
        <p:spPr>
          <a:xfrm>
            <a:off x="0" y="6326382"/>
            <a:ext cx="12192000" cy="583565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AFA3426A-8CC0-9C4D-98D9-8EB22BFD75CE}"/>
              </a:ext>
            </a:extLst>
          </p:cNvPr>
          <p:cNvSpPr txBox="1"/>
          <p:nvPr/>
        </p:nvSpPr>
        <p:spPr>
          <a:xfrm>
            <a:off x="1817315" y="1867436"/>
            <a:ext cx="8601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hãy lắng nghe giai điệu sau đây và cho biết</a:t>
            </a:r>
          </a:p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 là giai điệu của bài hát nào đã học?</a:t>
            </a:r>
            <a:endParaRPr kumimoji="0" lang="en-US" alt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6DF857E6-EFB0-9D3C-B37B-8ABCCD2B3C68}"/>
              </a:ext>
            </a:extLst>
          </p:cNvPr>
          <p:cNvSpPr txBox="1"/>
          <p:nvPr/>
        </p:nvSpPr>
        <p:spPr>
          <a:xfrm>
            <a:off x="3740891" y="3544757"/>
            <a:ext cx="730343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Giai điệu của bài hát  “Nếu em là” </a:t>
            </a:r>
          </a:p>
          <a:p>
            <a:pPr defTabSz="91444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vi-VN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</a:t>
            </a:r>
            <a:r>
              <a:rPr lang="en-US" sz="2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2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2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endParaRPr lang="en-US" sz="20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86898FBE-BDD2-1943-3EE6-C1A9432A7C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33" y="3148230"/>
            <a:ext cx="2274876" cy="3606298"/>
          </a:xfrm>
          <a:prstGeom prst="rect">
            <a:avLst/>
          </a:prstGeom>
        </p:spPr>
      </p:pic>
      <p:pic>
        <p:nvPicPr>
          <p:cNvPr id="3" name="I">
            <a:hlinkClick r:id="" action="ppaction://media"/>
            <a:extLst>
              <a:ext uri="{FF2B5EF4-FFF2-40B4-BE49-F238E27FC236}">
                <a16:creationId xmlns:a16="http://schemas.microsoft.com/office/drawing/2014/main" id="{716FBC80-E434-43D7-B365-1742FAFFE4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28993" y="2408420"/>
            <a:ext cx="779929" cy="7799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7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0" grpId="1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D1C2A6C7-4452-5630-8A3A-04EADC2B95B7}"/>
              </a:ext>
            </a:extLst>
          </p:cNvPr>
          <p:cNvSpPr txBox="1"/>
          <p:nvPr/>
        </p:nvSpPr>
        <p:spPr>
          <a:xfrm>
            <a:off x="2364106" y="1275487"/>
            <a:ext cx="2106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</a:t>
            </a:r>
            <a:r>
              <a:rPr lang="vi-VN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F67319-7084-ECD0-9555-9E5EE3217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64513" y="614600"/>
            <a:ext cx="1690852" cy="1406593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D0CCFEF9-B1B2-87EC-D091-73F573CFE0D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765">
            <a:off x="-279534" y="507063"/>
            <a:ext cx="2927808" cy="2927808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A02C2B9B-6C7A-62E5-0226-726988F33082}"/>
              </a:ext>
            </a:extLst>
          </p:cNvPr>
          <p:cNvSpPr/>
          <p:nvPr/>
        </p:nvSpPr>
        <p:spPr>
          <a:xfrm>
            <a:off x="0" y="4883694"/>
            <a:ext cx="1592697" cy="1654750"/>
          </a:xfrm>
          <a:custGeom>
            <a:avLst/>
            <a:gdLst/>
            <a:ahLst/>
            <a:cxnLst/>
            <a:rect l="l" t="t" r="r" b="b"/>
            <a:pathLst>
              <a:path w="1592697" h="1654750">
                <a:moveTo>
                  <a:pt x="0" y="0"/>
                </a:moveTo>
                <a:lnTo>
                  <a:pt x="1592697" y="0"/>
                </a:lnTo>
                <a:lnTo>
                  <a:pt x="1592697" y="1654750"/>
                </a:lnTo>
                <a:lnTo>
                  <a:pt x="0" y="16547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648F90FB-FA73-8154-4292-27F2DD540180}"/>
              </a:ext>
            </a:extLst>
          </p:cNvPr>
          <p:cNvSpPr/>
          <p:nvPr/>
        </p:nvSpPr>
        <p:spPr>
          <a:xfrm>
            <a:off x="-11047" y="-35209"/>
            <a:ext cx="2532993" cy="309056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ADFA1848-B23E-61BA-C2E4-D60019069E98}"/>
              </a:ext>
            </a:extLst>
          </p:cNvPr>
          <p:cNvSpPr/>
          <p:nvPr/>
        </p:nvSpPr>
        <p:spPr>
          <a:xfrm flipH="1">
            <a:off x="9317205" y="-77375"/>
            <a:ext cx="2972745" cy="309056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F074A2CA-AE38-AD38-2AC6-CFA757D7D95A}"/>
              </a:ext>
            </a:extLst>
          </p:cNvPr>
          <p:cNvSpPr/>
          <p:nvPr/>
        </p:nvSpPr>
        <p:spPr>
          <a:xfrm>
            <a:off x="0" y="6326382"/>
            <a:ext cx="12192000" cy="583565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9621D328-CDDA-C544-4D4F-5A8C5AF4180B}"/>
              </a:ext>
            </a:extLst>
          </p:cNvPr>
          <p:cNvSpPr txBox="1"/>
          <p:nvPr/>
        </p:nvSpPr>
        <p:spPr>
          <a:xfrm>
            <a:off x="3477692" y="1739311"/>
            <a:ext cx="68431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b="1" baseline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2800" b="1" baseline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baseline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endParaRPr kumimoji="0" lang="en-US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6D33E943-6A8C-AFBD-4CE8-060BF6FE11FD}"/>
              </a:ext>
            </a:extLst>
          </p:cNvPr>
          <p:cNvSpPr/>
          <p:nvPr/>
        </p:nvSpPr>
        <p:spPr>
          <a:xfrm>
            <a:off x="9172680" y="4809459"/>
            <a:ext cx="2882685" cy="1689396"/>
          </a:xfrm>
          <a:custGeom>
            <a:avLst/>
            <a:gdLst/>
            <a:ahLst/>
            <a:cxnLst/>
            <a:rect l="l" t="t" r="r" b="b"/>
            <a:pathLst>
              <a:path w="6785510" h="4020415">
                <a:moveTo>
                  <a:pt x="0" y="0"/>
                </a:moveTo>
                <a:lnTo>
                  <a:pt x="6785510" y="0"/>
                </a:lnTo>
                <a:lnTo>
                  <a:pt x="6785510" y="4020415"/>
                </a:lnTo>
                <a:lnTo>
                  <a:pt x="0" y="40204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Rectangles 5">
            <a:extLst>
              <a:ext uri="{FF2B5EF4-FFF2-40B4-BE49-F238E27FC236}">
                <a16:creationId xmlns:a16="http://schemas.microsoft.com/office/drawing/2014/main" id="{E86F9F2D-5695-A2F3-A65C-B73681DC1159}"/>
              </a:ext>
            </a:extLst>
          </p:cNvPr>
          <p:cNvSpPr/>
          <p:nvPr/>
        </p:nvSpPr>
        <p:spPr>
          <a:xfrm>
            <a:off x="148549" y="127868"/>
            <a:ext cx="11366500" cy="107632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</a:t>
            </a:r>
            <a:r>
              <a:rPr lang="vi-V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, ngày </a:t>
            </a:r>
            <a:r>
              <a:rPr lang="vi-V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tháng 11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2025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 </a:t>
            </a:r>
            <a:r>
              <a:rPr kumimoji="0" lang="vi-VN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97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EA4F98F5-8F4D-8C07-1160-55C3342989A7}"/>
              </a:ext>
            </a:extLst>
          </p:cNvPr>
          <p:cNvSpPr/>
          <p:nvPr/>
        </p:nvSpPr>
        <p:spPr>
          <a:xfrm>
            <a:off x="8534400" y="6172200"/>
            <a:ext cx="3556000" cy="6858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FC75E7EB-F5BD-0A4B-978A-492800B03926}"/>
              </a:ext>
            </a:extLst>
          </p:cNvPr>
          <p:cNvSpPr/>
          <p:nvPr/>
        </p:nvSpPr>
        <p:spPr>
          <a:xfrm>
            <a:off x="4318000" y="6216938"/>
            <a:ext cx="3556000" cy="6858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B3AE8FEA-CEB7-14EE-CE99-F3102C2AD947}"/>
              </a:ext>
            </a:extLst>
          </p:cNvPr>
          <p:cNvSpPr/>
          <p:nvPr/>
        </p:nvSpPr>
        <p:spPr>
          <a:xfrm>
            <a:off x="508000" y="6149415"/>
            <a:ext cx="3556000" cy="6858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D63BFAE-65F5-9DA4-4630-C7112C137B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527800"/>
            <a:ext cx="6350000" cy="330200"/>
          </a:xfrm>
          <a:prstGeom prst="rect">
            <a:avLst/>
          </a:prstGeom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id="{8B53CFAA-15B7-141E-E22F-1B8C6788EA1F}"/>
              </a:ext>
            </a:extLst>
          </p:cNvPr>
          <p:cNvSpPr txBox="1"/>
          <p:nvPr/>
        </p:nvSpPr>
        <p:spPr>
          <a:xfrm>
            <a:off x="621756" y="1377335"/>
            <a:ext cx="2106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1</a:t>
            </a:r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24B540FC-88CC-33A7-7DF3-9EA4730E5366}"/>
              </a:ext>
            </a:extLst>
          </p:cNvPr>
          <p:cNvSpPr/>
          <p:nvPr/>
        </p:nvSpPr>
        <p:spPr>
          <a:xfrm>
            <a:off x="10820400" y="4055392"/>
            <a:ext cx="1190171" cy="2720415"/>
          </a:xfrm>
          <a:custGeom>
            <a:avLst/>
            <a:gdLst/>
            <a:ahLst/>
            <a:cxnLst/>
            <a:rect l="l" t="t" r="r" b="b"/>
            <a:pathLst>
              <a:path w="1960141" h="4114800">
                <a:moveTo>
                  <a:pt x="0" y="0"/>
                </a:moveTo>
                <a:lnTo>
                  <a:pt x="1960141" y="0"/>
                </a:lnTo>
                <a:lnTo>
                  <a:pt x="19601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5F8EC6E4-58E0-49DE-CB9C-B8C8D5EC5740}"/>
              </a:ext>
            </a:extLst>
          </p:cNvPr>
          <p:cNvSpPr/>
          <p:nvPr/>
        </p:nvSpPr>
        <p:spPr>
          <a:xfrm>
            <a:off x="10712882" y="0"/>
            <a:ext cx="2032001" cy="1602557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911A8D0C-824C-C968-84E5-A489BCDAA1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431800" y="-204027"/>
            <a:ext cx="1799282" cy="124097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5647B06-A9AA-493A-6669-F13FF74130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197601" y="6527799"/>
            <a:ext cx="5994400" cy="330200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C3D86CF4-1EB5-B6C3-F2C5-EBB482BCF177}"/>
              </a:ext>
            </a:extLst>
          </p:cNvPr>
          <p:cNvSpPr txBox="1"/>
          <p:nvPr/>
        </p:nvSpPr>
        <p:spPr>
          <a:xfrm>
            <a:off x="3175000" y="1960900"/>
            <a:ext cx="68431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" name="Rectangles 5">
            <a:extLst>
              <a:ext uri="{FF2B5EF4-FFF2-40B4-BE49-F238E27FC236}">
                <a16:creationId xmlns:a16="http://schemas.microsoft.com/office/drawing/2014/main" id="{DC5C0510-F15F-B106-9CB1-179FBB081A84}"/>
              </a:ext>
            </a:extLst>
          </p:cNvPr>
          <p:cNvSpPr/>
          <p:nvPr/>
        </p:nvSpPr>
        <p:spPr>
          <a:xfrm>
            <a:off x="148549" y="127868"/>
            <a:ext cx="11366500" cy="107632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</a:t>
            </a:r>
            <a:r>
              <a:rPr lang="vi-V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, ngày </a:t>
            </a:r>
            <a:r>
              <a:rPr lang="vi-V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tháng 11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2025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 </a:t>
            </a:r>
            <a:r>
              <a:rPr kumimoji="0" lang="vi-VN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0" grpId="0"/>
      <p:bldP spid="1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414000" y="3937000"/>
            <a:ext cx="2120551" cy="3124200"/>
          </a:xfrm>
          <a:prstGeom prst="rect">
            <a:avLst/>
          </a:prstGeom>
        </p:spPr>
      </p:pic>
      <p:sp>
        <p:nvSpPr>
          <p:cNvPr id="3" name="Rectangle 14">
            <a:extLst>
              <a:ext uri="{FF2B5EF4-FFF2-40B4-BE49-F238E27FC236}">
                <a16:creationId xmlns:a16="http://schemas.microsoft.com/office/drawing/2014/main" id="{408FE1E0-EFAE-4789-5C90-8C53AA956319}"/>
              </a:ext>
            </a:extLst>
          </p:cNvPr>
          <p:cNvSpPr/>
          <p:nvPr/>
        </p:nvSpPr>
        <p:spPr>
          <a:xfrm>
            <a:off x="453714" y="1448548"/>
            <a:ext cx="63233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46">
              <a:tabLst>
                <a:tab pos="4572229" algn="l"/>
              </a:tabLst>
              <a:defRPr/>
            </a:pPr>
            <a:r>
              <a:rPr lang="en-US" altLang="en-US" sz="2800" b="1" dirty="0">
                <a:solidFill>
                  <a:srgbClr val="1810C0"/>
                </a:solidFill>
                <a:latin typeface="Times New Roman" panose="02020603050405020304" pitchFamily="18" charset="0"/>
              </a:rPr>
              <a:t>HÁT KẾT HỢP </a:t>
            </a:r>
            <a:r>
              <a:rPr lang="vi-VN" altLang="en-US" sz="2800" b="1" dirty="0">
                <a:solidFill>
                  <a:srgbClr val="1810C0"/>
                </a:solidFill>
                <a:latin typeface="Times New Roman" panose="02020603050405020304" pitchFamily="18" charset="0"/>
              </a:rPr>
              <a:t>GÕ ĐỆM </a:t>
            </a:r>
            <a:r>
              <a:rPr lang="en-US" altLang="en-US" sz="2800" b="1" dirty="0">
                <a:solidFill>
                  <a:srgbClr val="1810C0"/>
                </a:solidFill>
                <a:latin typeface="Times New Roman" panose="02020603050405020304" pitchFamily="18" charset="0"/>
              </a:rPr>
              <a:t>THEO NHỊP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033BA1-6065-438C-7C23-840730314D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52400" y="6605714"/>
            <a:ext cx="4876800" cy="325319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BC692A1A-FB9A-D9A8-4B3F-F28883EAF4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521200" y="6605714"/>
            <a:ext cx="4876800" cy="325319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68FD5ED-5059-624B-AA33-C592476EC8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194800" y="6605714"/>
            <a:ext cx="3352800" cy="325319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1B7C9BD8-1189-85A1-71A6-70251B90F0E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-152400" y="-32289"/>
            <a:ext cx="1891095" cy="129540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7C47BD4D-5798-2E4E-7E31-9605BA4DB1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992269"/>
            <a:ext cx="11125200" cy="3124199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7261BF5-B31B-A759-D283-E577C9C59F45}"/>
              </a:ext>
            </a:extLst>
          </p:cNvPr>
          <p:cNvSpPr txBox="1"/>
          <p:nvPr/>
        </p:nvSpPr>
        <p:spPr>
          <a:xfrm>
            <a:off x="1738696" y="2956196"/>
            <a:ext cx="9691305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133" dirty="0">
                <a:latin typeface="+mj-lt"/>
              </a:rPr>
              <a:t>Nếu           em        là      họa          sĩ.                     Em     sẽ       vẽ       bức   </a:t>
            </a:r>
            <a:br>
              <a:rPr lang="vi-VN" sz="2133" dirty="0">
                <a:latin typeface="+mj-lt"/>
              </a:rPr>
            </a:br>
            <a:endParaRPr lang="vi-VN" sz="2133" dirty="0">
              <a:latin typeface="+mj-lt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9CCD07FD-D7BF-ABF9-BAB1-79146D6C3C19}"/>
              </a:ext>
            </a:extLst>
          </p:cNvPr>
          <p:cNvSpPr txBox="1"/>
          <p:nvPr/>
        </p:nvSpPr>
        <p:spPr>
          <a:xfrm>
            <a:off x="660400" y="4780955"/>
            <a:ext cx="8926825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133" dirty="0">
                <a:latin typeface="+mj-lt"/>
              </a:rPr>
              <a:t>Tranh. Mang  dáng hình thầy  cô.       Trên    bục giảng trường lớp.</a:t>
            </a:r>
            <a:br>
              <a:rPr lang="vi-VN" sz="2133" dirty="0">
                <a:latin typeface="+mj-lt"/>
              </a:rPr>
            </a:br>
            <a:endParaRPr lang="vi-VN" sz="2133" dirty="0">
              <a:latin typeface="+mj-lt"/>
            </a:endParaRP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71E4D2FD-0749-56A2-5285-9E149C1262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1671" y="4919509"/>
            <a:ext cx="1532287" cy="1852232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1F379684-D8EB-9C6C-CC5A-FBD4596C22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1145" y="3308954"/>
            <a:ext cx="520543" cy="572025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A2CFE076-79D8-E841-FA21-D6491C11DF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44377" y="4709353"/>
            <a:ext cx="520543" cy="572025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8DE7FEE2-9C38-5660-2F63-28A3CC843F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31623" y="5226380"/>
            <a:ext cx="520543" cy="572025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6E7D9FE0-E7AB-4F29-F6EB-21964D633A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69023" y="5157294"/>
            <a:ext cx="520543" cy="572025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F25E57FE-21B0-91A4-376E-9155855872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3151" y="5127602"/>
            <a:ext cx="520543" cy="572025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2D40754F-9532-0982-421C-F8CFB2D197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53786" y="5082424"/>
            <a:ext cx="520543" cy="572025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E85BFA47-91E1-E6ED-8BF6-743D398F87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1457" y="5209694"/>
            <a:ext cx="520543" cy="572025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CCD48FA1-16D1-5DCC-CBBB-6411B85AEE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50984" y="3299606"/>
            <a:ext cx="520543" cy="572025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72868C22-6830-83B9-9C43-52EBF5080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7312" y="3315947"/>
            <a:ext cx="520543" cy="572025"/>
          </a:xfrm>
          <a:prstGeom prst="rect">
            <a:avLst/>
          </a:prstGeom>
        </p:spPr>
      </p:pic>
      <p:pic>
        <p:nvPicPr>
          <p:cNvPr id="34" name="I-II">
            <a:hlinkClick r:id="" action="ppaction://media"/>
            <a:extLst>
              <a:ext uri="{FF2B5EF4-FFF2-40B4-BE49-F238E27FC236}">
                <a16:creationId xmlns:a16="http://schemas.microsoft.com/office/drawing/2014/main" id="{4680586C-72AF-3211-B124-504D593304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66091" y="2886944"/>
            <a:ext cx="549076" cy="549076"/>
          </a:xfrm>
          <a:prstGeom prst="rect">
            <a:avLst/>
          </a:prstGeom>
        </p:spPr>
      </p:pic>
      <p:sp>
        <p:nvSpPr>
          <p:cNvPr id="5" name="Rectangles 5">
            <a:extLst>
              <a:ext uri="{FF2B5EF4-FFF2-40B4-BE49-F238E27FC236}">
                <a16:creationId xmlns:a16="http://schemas.microsoft.com/office/drawing/2014/main" id="{E2A15D3B-7F19-50AD-6326-97985A9EBD09}"/>
              </a:ext>
            </a:extLst>
          </p:cNvPr>
          <p:cNvSpPr/>
          <p:nvPr/>
        </p:nvSpPr>
        <p:spPr>
          <a:xfrm>
            <a:off x="148549" y="127868"/>
            <a:ext cx="11366500" cy="107632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</a:t>
            </a:r>
            <a:r>
              <a:rPr lang="vi-V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, ngày </a:t>
            </a:r>
            <a:r>
              <a:rPr lang="vi-V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tháng 11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2025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 </a:t>
            </a:r>
            <a:r>
              <a:rPr kumimoji="0" lang="vi-VN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8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17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3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4"/>
          <p:cNvGrpSpPr/>
          <p:nvPr/>
        </p:nvGrpSpPr>
        <p:grpSpPr bwMode="auto">
          <a:xfrm>
            <a:off x="-155575" y="6157966"/>
            <a:ext cx="12489180" cy="723540"/>
            <a:chOff x="0" y="4105"/>
            <a:chExt cx="5511" cy="215"/>
          </a:xfrm>
        </p:grpSpPr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2A3459D7-4423-6DAB-85D3-43736D3ED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6" y="179044"/>
            <a:ext cx="2198258" cy="1406593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156ED4A3-37CD-DEC9-38E7-999068025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922" y="4440799"/>
            <a:ext cx="3209067" cy="2488054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F0CD263B-EC1C-7486-BD2D-01FDC8E0734C}"/>
              </a:ext>
            </a:extLst>
          </p:cNvPr>
          <p:cNvSpPr txBox="1"/>
          <p:nvPr/>
        </p:nvSpPr>
        <p:spPr>
          <a:xfrm>
            <a:off x="1321992" y="1424495"/>
            <a:ext cx="963149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ĐỘNG TÁC CƠ THỂ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5D7714C9-1FE5-99CB-3529-8E2288090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131" y="1991576"/>
            <a:ext cx="10353888" cy="2122938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22A47F9-40C5-6BBC-86B2-5D37FFF533A6}"/>
              </a:ext>
            </a:extLst>
          </p:cNvPr>
          <p:cNvSpPr txBox="1"/>
          <p:nvPr/>
        </p:nvSpPr>
        <p:spPr>
          <a:xfrm>
            <a:off x="2085905" y="2621817"/>
            <a:ext cx="9019405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Nếu           em        là       họa          sĩ.                Em     sẽ       vẽ       bức   </a:t>
            </a:r>
            <a:br>
              <a:rPr lang="vi-VN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21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2714E66-5BFE-1864-4703-9FA34B0ACF3C}"/>
              </a:ext>
            </a:extLst>
          </p:cNvPr>
          <p:cNvSpPr txBox="1"/>
          <p:nvPr/>
        </p:nvSpPr>
        <p:spPr>
          <a:xfrm>
            <a:off x="1235889" y="3770466"/>
            <a:ext cx="8511887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Tranh.   Mang  dáng hình thầy cô.  Trên    bục giảng trường lớp.</a:t>
            </a:r>
            <a:br>
              <a:rPr lang="vi-VN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21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228" y="2900576"/>
            <a:ext cx="471211" cy="444614"/>
          </a:xfrm>
          <a:prstGeom prst="rect">
            <a:avLst/>
          </a:prstGeom>
        </p:spPr>
      </p:pic>
      <p:pic>
        <p:nvPicPr>
          <p:cNvPr id="13" name="Hình ảnh 12" descr="Ảnh có chứa chân, ngón chân&#10;&#10;Mô tả được tạo tự động với mức tin cậy trung bình">
            <a:extLst>
              <a:ext uri="{FF2B5EF4-FFF2-40B4-BE49-F238E27FC236}">
                <a16:creationId xmlns:a16="http://schemas.microsoft.com/office/drawing/2014/main" id="{54D05C71-AE04-5C1E-B471-AC20F08855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7509" y="2983083"/>
            <a:ext cx="336280" cy="290809"/>
          </a:xfrm>
          <a:prstGeom prst="rect">
            <a:avLst/>
          </a:prstGeom>
        </p:spPr>
      </p:pic>
      <p:pic>
        <p:nvPicPr>
          <p:cNvPr id="14" name="Hình ảnh 13" descr="Ảnh có chứa chân, ngón chân&#10;&#10;Mô tả được tạo tự động với mức tin cậy trung bình">
            <a:extLst>
              <a:ext uri="{FF2B5EF4-FFF2-40B4-BE49-F238E27FC236}">
                <a16:creationId xmlns:a16="http://schemas.microsoft.com/office/drawing/2014/main" id="{CB20C1AF-1B21-0762-C488-A0AA3D2BCB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6430" y="2978510"/>
            <a:ext cx="336280" cy="290809"/>
          </a:xfrm>
          <a:prstGeom prst="rect">
            <a:avLst/>
          </a:prstGeom>
        </p:spPr>
      </p:pic>
      <p:pic>
        <p:nvPicPr>
          <p:cNvPr id="15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9349790C-0170-9294-203D-08E69C6878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106" y="2905012"/>
            <a:ext cx="471211" cy="444614"/>
          </a:xfrm>
          <a:prstGeom prst="rect">
            <a:avLst/>
          </a:prstGeom>
        </p:spPr>
      </p:pic>
      <p:pic>
        <p:nvPicPr>
          <p:cNvPr id="16" name="Hình ảnh 15" descr="Ảnh có chứa chân, ngón chân&#10;&#10;Mô tả được tạo tự động với mức tin cậy trung bình">
            <a:extLst>
              <a:ext uri="{FF2B5EF4-FFF2-40B4-BE49-F238E27FC236}">
                <a16:creationId xmlns:a16="http://schemas.microsoft.com/office/drawing/2014/main" id="{C89C0C30-BEFE-7D35-D1B4-1535CD3409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2361" y="2993973"/>
            <a:ext cx="336280" cy="290809"/>
          </a:xfrm>
          <a:prstGeom prst="rect">
            <a:avLst/>
          </a:prstGeom>
        </p:spPr>
      </p:pic>
      <p:pic>
        <p:nvPicPr>
          <p:cNvPr id="17" name="Hình ảnh 16" descr="Ảnh có chứa chân, ngón chân&#10;&#10;Mô tả được tạo tự động với mức tin cậy trung bình">
            <a:extLst>
              <a:ext uri="{FF2B5EF4-FFF2-40B4-BE49-F238E27FC236}">
                <a16:creationId xmlns:a16="http://schemas.microsoft.com/office/drawing/2014/main" id="{10EE039E-485F-9A9A-9A45-9165F2519B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8005" y="2993291"/>
            <a:ext cx="336280" cy="290809"/>
          </a:xfrm>
          <a:prstGeom prst="rect">
            <a:avLst/>
          </a:prstGeom>
        </p:spPr>
      </p:pic>
      <p:pic>
        <p:nvPicPr>
          <p:cNvPr id="18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587F3AA5-843B-2F38-1135-1820DED7FE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030" y="2926198"/>
            <a:ext cx="471211" cy="444614"/>
          </a:xfrm>
          <a:prstGeom prst="rect">
            <a:avLst/>
          </a:prstGeom>
        </p:spPr>
      </p:pic>
      <p:pic>
        <p:nvPicPr>
          <p:cNvPr id="19" name="Hình ảnh 18" descr="Ảnh có chứa chân, ngón chân&#10;&#10;Mô tả được tạo tự động với mức tin cậy trung bình">
            <a:extLst>
              <a:ext uri="{FF2B5EF4-FFF2-40B4-BE49-F238E27FC236}">
                <a16:creationId xmlns:a16="http://schemas.microsoft.com/office/drawing/2014/main" id="{961E6707-7AB1-A787-F47F-96FC211E87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8491" y="3021259"/>
            <a:ext cx="336280" cy="290809"/>
          </a:xfrm>
          <a:prstGeom prst="rect">
            <a:avLst/>
          </a:prstGeom>
        </p:spPr>
      </p:pic>
      <p:pic>
        <p:nvPicPr>
          <p:cNvPr id="20" name="Hình ảnh 19" descr="Ảnh có chứa chân, ngón chân&#10;&#10;Mô tả được tạo tự động với mức tin cậy trung bình">
            <a:extLst>
              <a:ext uri="{FF2B5EF4-FFF2-40B4-BE49-F238E27FC236}">
                <a16:creationId xmlns:a16="http://schemas.microsoft.com/office/drawing/2014/main" id="{ADF39953-3D06-C453-4F22-6371168E5A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6106" y="3028914"/>
            <a:ext cx="336280" cy="290809"/>
          </a:xfrm>
          <a:prstGeom prst="rect">
            <a:avLst/>
          </a:prstGeom>
        </p:spPr>
      </p:pic>
      <p:pic>
        <p:nvPicPr>
          <p:cNvPr id="21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8C424895-A277-C31C-9277-FC3D04B225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74" y="4139354"/>
            <a:ext cx="471211" cy="444614"/>
          </a:xfrm>
          <a:prstGeom prst="rect">
            <a:avLst/>
          </a:prstGeom>
        </p:spPr>
      </p:pic>
      <p:pic>
        <p:nvPicPr>
          <p:cNvPr id="22" name="Hình ảnh 21" descr="Ảnh có chứa chân, ngón chân&#10;&#10;Mô tả được tạo tự động với mức tin cậy trung bình">
            <a:extLst>
              <a:ext uri="{FF2B5EF4-FFF2-40B4-BE49-F238E27FC236}">
                <a16:creationId xmlns:a16="http://schemas.microsoft.com/office/drawing/2014/main" id="{1B95A172-FF4F-80FE-39CC-3BCB5D9D54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2686" y="4239030"/>
            <a:ext cx="336280" cy="290809"/>
          </a:xfrm>
          <a:prstGeom prst="rect">
            <a:avLst/>
          </a:prstGeom>
        </p:spPr>
      </p:pic>
      <p:pic>
        <p:nvPicPr>
          <p:cNvPr id="23" name="Hình ảnh 22" descr="Ảnh có chứa chân, ngón chân&#10;&#10;Mô tả được tạo tự động với mức tin cậy trung bình">
            <a:extLst>
              <a:ext uri="{FF2B5EF4-FFF2-40B4-BE49-F238E27FC236}">
                <a16:creationId xmlns:a16="http://schemas.microsoft.com/office/drawing/2014/main" id="{E48D3B84-B6BB-21E0-9A6D-90E95960AB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5513" y="4235957"/>
            <a:ext cx="336280" cy="290809"/>
          </a:xfrm>
          <a:prstGeom prst="rect">
            <a:avLst/>
          </a:prstGeom>
        </p:spPr>
      </p:pic>
      <p:pic>
        <p:nvPicPr>
          <p:cNvPr id="24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9EA21A6C-0D55-C153-770C-7FEE749E38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850" y="4182726"/>
            <a:ext cx="471211" cy="444614"/>
          </a:xfrm>
          <a:prstGeom prst="rect">
            <a:avLst/>
          </a:prstGeom>
        </p:spPr>
      </p:pic>
      <p:pic>
        <p:nvPicPr>
          <p:cNvPr id="25" name="Hình ảnh 24" descr="Ảnh có chứa chân, ngón chân&#10;&#10;Mô tả được tạo tự động với mức tin cậy trung bình">
            <a:extLst>
              <a:ext uri="{FF2B5EF4-FFF2-40B4-BE49-F238E27FC236}">
                <a16:creationId xmlns:a16="http://schemas.microsoft.com/office/drawing/2014/main" id="{A417B69F-10D6-9969-79E5-F43D053BDE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7288" y="4240563"/>
            <a:ext cx="336280" cy="290809"/>
          </a:xfrm>
          <a:prstGeom prst="rect">
            <a:avLst/>
          </a:prstGeom>
        </p:spPr>
      </p:pic>
      <p:pic>
        <p:nvPicPr>
          <p:cNvPr id="26" name="Hình ảnh 25" descr="Ảnh có chứa chân, ngón chân&#10;&#10;Mô tả được tạo tự động với mức tin cậy trung bình">
            <a:extLst>
              <a:ext uri="{FF2B5EF4-FFF2-40B4-BE49-F238E27FC236}">
                <a16:creationId xmlns:a16="http://schemas.microsoft.com/office/drawing/2014/main" id="{CC312656-B024-DB36-78A5-3149DA5260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2819" y="4228452"/>
            <a:ext cx="336280" cy="290809"/>
          </a:xfrm>
          <a:prstGeom prst="rect">
            <a:avLst/>
          </a:prstGeom>
        </p:spPr>
      </p:pic>
      <p:pic>
        <p:nvPicPr>
          <p:cNvPr id="27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69472410-C03D-2957-4B3A-3ED2BDD0BB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335" y="4186381"/>
            <a:ext cx="471211" cy="444614"/>
          </a:xfrm>
          <a:prstGeom prst="rect">
            <a:avLst/>
          </a:prstGeom>
        </p:spPr>
      </p:pic>
      <p:pic>
        <p:nvPicPr>
          <p:cNvPr id="28" name="Hình ảnh 27" descr="Ảnh có chứa chân, ngón chân&#10;&#10;Mô tả được tạo tự động với mức tin cậy trung bình">
            <a:extLst>
              <a:ext uri="{FF2B5EF4-FFF2-40B4-BE49-F238E27FC236}">
                <a16:creationId xmlns:a16="http://schemas.microsoft.com/office/drawing/2014/main" id="{311359B2-7BB8-F272-5E7B-23C4175730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6054" y="4285662"/>
            <a:ext cx="336280" cy="290809"/>
          </a:xfrm>
          <a:prstGeom prst="rect">
            <a:avLst/>
          </a:prstGeom>
        </p:spPr>
      </p:pic>
      <p:pic>
        <p:nvPicPr>
          <p:cNvPr id="29" name="Hình ảnh 28" descr="Ảnh có chứa chân, ngón chân&#10;&#10;Mô tả được tạo tự động với mức tin cậy trung bình">
            <a:extLst>
              <a:ext uri="{FF2B5EF4-FFF2-40B4-BE49-F238E27FC236}">
                <a16:creationId xmlns:a16="http://schemas.microsoft.com/office/drawing/2014/main" id="{BC38BBEA-C3A1-8B70-6D2B-1F6E2DA2AD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3692" y="4293159"/>
            <a:ext cx="336280" cy="290809"/>
          </a:xfrm>
          <a:prstGeom prst="rect">
            <a:avLst/>
          </a:prstGeom>
        </p:spPr>
      </p:pic>
      <p:pic>
        <p:nvPicPr>
          <p:cNvPr id="30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99833A70-990C-1EC0-D8CA-6B3FED8B1D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24" y="4218838"/>
            <a:ext cx="471211" cy="444614"/>
          </a:xfrm>
          <a:prstGeom prst="rect">
            <a:avLst/>
          </a:prstGeom>
        </p:spPr>
      </p:pic>
      <p:pic>
        <p:nvPicPr>
          <p:cNvPr id="31" name="Hình ảnh 30" descr="Ảnh có chứa chân, ngón chân&#10;&#10;Mô tả được tạo tự động với mức tin cậy trung bình">
            <a:extLst>
              <a:ext uri="{FF2B5EF4-FFF2-40B4-BE49-F238E27FC236}">
                <a16:creationId xmlns:a16="http://schemas.microsoft.com/office/drawing/2014/main" id="{3ED1C74F-CE85-AC0C-1273-8DAFCD1D42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1382" y="4322798"/>
            <a:ext cx="336280" cy="290809"/>
          </a:xfrm>
          <a:prstGeom prst="rect">
            <a:avLst/>
          </a:prstGeom>
        </p:spPr>
      </p:pic>
      <p:pic>
        <p:nvPicPr>
          <p:cNvPr id="32" name="Hình ảnh 31" descr="Ảnh có chứa chân, ngón chân&#10;&#10;Mô tả được tạo tự động với mức tin cậy trung bình">
            <a:extLst>
              <a:ext uri="{FF2B5EF4-FFF2-40B4-BE49-F238E27FC236}">
                <a16:creationId xmlns:a16="http://schemas.microsoft.com/office/drawing/2014/main" id="{1930EC2F-A0D8-B3BA-BC51-B719688F05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4396" y="4316684"/>
            <a:ext cx="336280" cy="290809"/>
          </a:xfrm>
          <a:prstGeom prst="rect">
            <a:avLst/>
          </a:prstGeom>
        </p:spPr>
      </p:pic>
      <p:pic>
        <p:nvPicPr>
          <p:cNvPr id="33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FC793624-5A7D-CEC6-B031-E34804A189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837" y="4249805"/>
            <a:ext cx="471211" cy="444614"/>
          </a:xfrm>
          <a:prstGeom prst="rect">
            <a:avLst/>
          </a:prstGeom>
        </p:spPr>
      </p:pic>
      <p:pic>
        <p:nvPicPr>
          <p:cNvPr id="34" name="Hình ảnh 33" descr="Ảnh có chứa chân, ngón chân&#10;&#10;Mô tả được tạo tự động với mức tin cậy trung bình">
            <a:extLst>
              <a:ext uri="{FF2B5EF4-FFF2-40B4-BE49-F238E27FC236}">
                <a16:creationId xmlns:a16="http://schemas.microsoft.com/office/drawing/2014/main" id="{EEF78D67-0434-83F0-E1D1-BABDE128E5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5256" y="4322797"/>
            <a:ext cx="336280" cy="290809"/>
          </a:xfrm>
          <a:prstGeom prst="rect">
            <a:avLst/>
          </a:prstGeom>
        </p:spPr>
      </p:pic>
      <p:pic>
        <p:nvPicPr>
          <p:cNvPr id="35" name="Hình ảnh 34" descr="Ảnh có chứa chân, ngón chân&#10;&#10;Mô tả được tạo tự động với mức tin cậy trung bình">
            <a:extLst>
              <a:ext uri="{FF2B5EF4-FFF2-40B4-BE49-F238E27FC236}">
                <a16:creationId xmlns:a16="http://schemas.microsoft.com/office/drawing/2014/main" id="{D6ED9A77-6667-0E06-2E3B-E4F91E2F40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5814" y="4336531"/>
            <a:ext cx="336280" cy="290809"/>
          </a:xfrm>
          <a:prstGeom prst="rect">
            <a:avLst/>
          </a:prstGeom>
        </p:spPr>
      </p:pic>
      <p:sp>
        <p:nvSpPr>
          <p:cNvPr id="7" name="Rectangles 5">
            <a:extLst>
              <a:ext uri="{FF2B5EF4-FFF2-40B4-BE49-F238E27FC236}">
                <a16:creationId xmlns:a16="http://schemas.microsoft.com/office/drawing/2014/main" id="{330F4456-DDAD-E3F5-0CD4-35D12AB6DE57}"/>
              </a:ext>
            </a:extLst>
          </p:cNvPr>
          <p:cNvSpPr/>
          <p:nvPr/>
        </p:nvSpPr>
        <p:spPr>
          <a:xfrm>
            <a:off x="148549" y="127868"/>
            <a:ext cx="11366500" cy="107632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</a:t>
            </a:r>
            <a:r>
              <a:rPr lang="vi-V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, ngày </a:t>
            </a:r>
            <a:r>
              <a:rPr lang="vi-V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tháng 11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2025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 </a:t>
            </a:r>
            <a:r>
              <a:rPr kumimoji="0" lang="vi-VN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10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046" y="3650034"/>
            <a:ext cx="3185111" cy="313258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91590" y="1690349"/>
            <a:ext cx="9493304" cy="1179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KẾT HỢP VẬN ĐỘNG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video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8CB9C3A0-44ED-5E72-1D23-0DF55C385AD7}"/>
              </a:ext>
            </a:extLst>
          </p:cNvPr>
          <p:cNvSpPr/>
          <p:nvPr/>
        </p:nvSpPr>
        <p:spPr>
          <a:xfrm>
            <a:off x="-20878" y="6094557"/>
            <a:ext cx="12212878" cy="847898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3">
            <a:extLst>
              <a:ext uri="{FF2B5EF4-FFF2-40B4-BE49-F238E27FC236}">
                <a16:creationId xmlns:a16="http://schemas.microsoft.com/office/drawing/2014/main" id="{01765766-9575-2F3C-60D9-29A3476966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765">
            <a:off x="172742" y="323827"/>
            <a:ext cx="1971055" cy="1971055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31368355-F0F4-AC30-7088-B9ABEDE9D0D0}"/>
              </a:ext>
            </a:extLst>
          </p:cNvPr>
          <p:cNvSpPr/>
          <p:nvPr/>
        </p:nvSpPr>
        <p:spPr>
          <a:xfrm>
            <a:off x="110191" y="-153611"/>
            <a:ext cx="2532993" cy="309056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8E95874F-B309-D881-E192-2C535330FD7A}"/>
              </a:ext>
            </a:extLst>
          </p:cNvPr>
          <p:cNvSpPr/>
          <p:nvPr/>
        </p:nvSpPr>
        <p:spPr>
          <a:xfrm flipH="1">
            <a:off x="9317205" y="-77375"/>
            <a:ext cx="2972745" cy="309056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s 5">
            <a:extLst>
              <a:ext uri="{FF2B5EF4-FFF2-40B4-BE49-F238E27FC236}">
                <a16:creationId xmlns:a16="http://schemas.microsoft.com/office/drawing/2014/main" id="{DA4D1C72-31F8-738C-3760-F18A989E3F8E}"/>
              </a:ext>
            </a:extLst>
          </p:cNvPr>
          <p:cNvSpPr/>
          <p:nvPr/>
        </p:nvSpPr>
        <p:spPr>
          <a:xfrm>
            <a:off x="148549" y="127868"/>
            <a:ext cx="11366500" cy="107632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</a:t>
            </a:r>
            <a:r>
              <a:rPr lang="vi-V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, ngày </a:t>
            </a:r>
            <a:r>
              <a:rPr lang="vi-V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tháng 11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2025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 </a:t>
            </a:r>
            <a:r>
              <a:rPr kumimoji="0" lang="vi-VN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23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194734"/>
            <a:ext cx="2269067" cy="2244313"/>
          </a:xfrm>
          <a:prstGeom prst="rect">
            <a:avLst/>
          </a:prstGeom>
        </p:spPr>
      </p:pic>
      <p:sp>
        <p:nvSpPr>
          <p:cNvPr id="5" name="TextBox 11">
            <a:extLst>
              <a:ext uri="{FF2B5EF4-FFF2-40B4-BE49-F238E27FC236}">
                <a16:creationId xmlns:a16="http://schemas.microsoft.com/office/drawing/2014/main" id="{D1410445-4FAE-861D-B48F-D3C30304194F}"/>
              </a:ext>
            </a:extLst>
          </p:cNvPr>
          <p:cNvSpPr txBox="1"/>
          <p:nvPr/>
        </p:nvSpPr>
        <p:spPr>
          <a:xfrm>
            <a:off x="3692322" y="2380532"/>
            <a:ext cx="68431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b="1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2800" b="1" baseline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endParaRPr kumimoji="0" lang="en-US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9">
            <a:extLst>
              <a:ext uri="{FF2B5EF4-FFF2-40B4-BE49-F238E27FC236}">
                <a16:creationId xmlns:a16="http://schemas.microsoft.com/office/drawing/2014/main" id="{CBFA8B70-487A-F322-E594-2575BE0E7B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395150" y="-102719"/>
            <a:ext cx="1796850" cy="2244313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C589AE71-B4A6-AD5C-8BC6-4EE4B0D5D847}"/>
              </a:ext>
            </a:extLst>
          </p:cNvPr>
          <p:cNvSpPr txBox="1"/>
          <p:nvPr/>
        </p:nvSpPr>
        <p:spPr>
          <a:xfrm>
            <a:off x="1475772" y="1569388"/>
            <a:ext cx="2106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2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57F496DF-34EA-BCF0-1805-A8981E468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8566" y="3658562"/>
            <a:ext cx="1883434" cy="2485899"/>
          </a:xfrm>
          <a:prstGeom prst="rect">
            <a:avLst/>
          </a:prstGeom>
        </p:spPr>
      </p:pic>
      <p:sp>
        <p:nvSpPr>
          <p:cNvPr id="11" name="Freeform 2">
            <a:extLst>
              <a:ext uri="{FF2B5EF4-FFF2-40B4-BE49-F238E27FC236}">
                <a16:creationId xmlns:a16="http://schemas.microsoft.com/office/drawing/2014/main" id="{314147AB-C835-8AC9-14A3-EF91540613DE}"/>
              </a:ext>
            </a:extLst>
          </p:cNvPr>
          <p:cNvSpPr/>
          <p:nvPr/>
        </p:nvSpPr>
        <p:spPr>
          <a:xfrm>
            <a:off x="0" y="4901511"/>
            <a:ext cx="1592697" cy="1654750"/>
          </a:xfrm>
          <a:custGeom>
            <a:avLst/>
            <a:gdLst/>
            <a:ahLst/>
            <a:cxnLst/>
            <a:rect l="l" t="t" r="r" b="b"/>
            <a:pathLst>
              <a:path w="1592697" h="1654750">
                <a:moveTo>
                  <a:pt x="0" y="0"/>
                </a:moveTo>
                <a:lnTo>
                  <a:pt x="1592697" y="0"/>
                </a:lnTo>
                <a:lnTo>
                  <a:pt x="1592697" y="1654750"/>
                </a:lnTo>
                <a:lnTo>
                  <a:pt x="0" y="16547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5A9A5C19-E2B6-9B7E-B834-EC493891B617}"/>
              </a:ext>
            </a:extLst>
          </p:cNvPr>
          <p:cNvSpPr/>
          <p:nvPr/>
        </p:nvSpPr>
        <p:spPr>
          <a:xfrm>
            <a:off x="-20878" y="6094557"/>
            <a:ext cx="12212878" cy="847898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s 5">
            <a:extLst>
              <a:ext uri="{FF2B5EF4-FFF2-40B4-BE49-F238E27FC236}">
                <a16:creationId xmlns:a16="http://schemas.microsoft.com/office/drawing/2014/main" id="{1D8C5CF7-6FC7-7015-BF20-33357305A20E}"/>
              </a:ext>
            </a:extLst>
          </p:cNvPr>
          <p:cNvSpPr/>
          <p:nvPr/>
        </p:nvSpPr>
        <p:spPr>
          <a:xfrm>
            <a:off x="148549" y="127868"/>
            <a:ext cx="11366500" cy="107632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</a:t>
            </a:r>
            <a:r>
              <a:rPr lang="vi-V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, ngày </a:t>
            </a:r>
            <a:r>
              <a:rPr lang="vi-V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tháng 11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2025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 </a:t>
            </a:r>
            <a:r>
              <a:rPr kumimoji="0" lang="vi-VN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48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8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wrap="none" rtlCol="0" anchor="t">
        <a:spAutoFit/>
      </a:bodyPr>
      <a:lstStyle>
        <a:defPPr algn="ctr">
          <a:defRPr lang="vi-VN" altLang="en-US" sz="3200" b="1">
            <a:solidFill>
              <a:srgbClr val="C0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441</Words>
  <Application>Microsoft Office PowerPoint</Application>
  <PresentationFormat>Widescreen</PresentationFormat>
  <Paragraphs>66</Paragraphs>
  <Slides>16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Wingdings</vt:lpstr>
      <vt:lpstr>Office Theme</vt:lpstr>
      <vt:lpstr>1_Office Theme</vt:lpstr>
      <vt:lpstr>2_Office Theme</vt:lpstr>
      <vt:lpstr>4_Office Theme</vt:lpstr>
      <vt:lpstr>3_Default Design</vt:lpstr>
      <vt:lpstr>5_Office Theme</vt:lpstr>
      <vt:lpstr>1_Default Design</vt:lpstr>
      <vt:lpstr>9_Office Theme</vt:lpstr>
      <vt:lpstr>4_Default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45</cp:revision>
  <dcterms:created xsi:type="dcterms:W3CDTF">2022-04-04T07:27:39Z</dcterms:created>
  <dcterms:modified xsi:type="dcterms:W3CDTF">2025-11-28T07:34:41Z</dcterms:modified>
</cp:coreProperties>
</file>