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85" r:id="rId3"/>
    <p:sldMasterId id="2147483697" r:id="rId4"/>
    <p:sldMasterId id="2147483709" r:id="rId5"/>
  </p:sldMasterIdLst>
  <p:notesMasterIdLst>
    <p:notesMasterId r:id="rId16"/>
  </p:notesMasterIdLst>
  <p:sldIdLst>
    <p:sldId id="599" r:id="rId6"/>
    <p:sldId id="442" r:id="rId7"/>
    <p:sldId id="441" r:id="rId8"/>
    <p:sldId id="475" r:id="rId9"/>
    <p:sldId id="539" r:id="rId10"/>
    <p:sldId id="376" r:id="rId11"/>
    <p:sldId id="375" r:id="rId12"/>
    <p:sldId id="600" r:id="rId13"/>
    <p:sldId id="266" r:id="rId14"/>
    <p:sldId id="540" r:id="rId15"/>
  </p:sldIdLst>
  <p:sldSz cx="18288000" cy="10287000"/>
  <p:notesSz cx="6858000" cy="9144000"/>
  <p:embeddedFontLst>
    <p:embeddedFont>
      <p:font typeface="Georgia" panose="02040502050405020303" pitchFamily="18" charset="0"/>
      <p:regular r:id="rId17"/>
      <p:bold r:id="rId18"/>
      <p:italic r:id="rId19"/>
      <p:boldItalic r:id="rId20"/>
    </p:embeddedFont>
    <p:embeddedFont>
      <p:font typeface="Trebuchet MS" panose="020B060302020202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876" y="-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8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756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67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2700"/>
            </a:lvl1pPr>
            <a:lvl2pPr marL="514350" indent="0" algn="ctr">
              <a:buNone/>
              <a:defRPr sz="2250"/>
            </a:lvl2pPr>
            <a:lvl3pPr marL="1028700" indent="0" algn="ctr">
              <a:buNone/>
              <a:defRPr sz="2025"/>
            </a:lvl3pPr>
            <a:lvl4pPr marL="1543050" indent="0" algn="ctr">
              <a:buNone/>
              <a:defRPr sz="1800"/>
            </a:lvl4pPr>
            <a:lvl5pPr marL="2057400" indent="0" algn="ctr">
              <a:buNone/>
              <a:defRPr sz="1800"/>
            </a:lvl5pPr>
            <a:lvl6pPr marL="2571750" indent="0" algn="ctr">
              <a:buNone/>
              <a:defRPr sz="1800"/>
            </a:lvl6pPr>
            <a:lvl7pPr marL="3086100" indent="0" algn="ctr">
              <a:buNone/>
              <a:defRPr sz="1800"/>
            </a:lvl7pPr>
            <a:lvl8pPr marL="3600450" indent="0" algn="ctr">
              <a:buNone/>
              <a:defRPr sz="1800"/>
            </a:lvl8pPr>
            <a:lvl9pPr marL="41148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4607"/>
            <a:ext cx="15773400" cy="4279106"/>
          </a:xfrm>
        </p:spPr>
        <p:txBody>
          <a:bodyPr anchor="b"/>
          <a:lstStyle>
            <a:lvl1pPr>
              <a:defRPr sz="67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195"/>
            <a:ext cx="15773400" cy="2250281"/>
          </a:xfrm>
        </p:spPr>
        <p:txBody>
          <a:bodyPr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51435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0"/>
            <a:ext cx="8065008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308592" y="2400300"/>
            <a:ext cx="8065008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2" y="2521745"/>
            <a:ext cx="7736681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2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3600"/>
            </a:lvl1pPr>
            <a:lvl2pPr>
              <a:defRPr sz="3150"/>
            </a:lvl2pPr>
            <a:lvl3pPr>
              <a:defRPr sz="2700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0"/>
            <a:ext cx="5898356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3600"/>
            </a:lvl1pPr>
            <a:lvl2pPr marL="514350" indent="0">
              <a:buNone/>
              <a:defRPr sz="3150"/>
            </a:lvl2pPr>
            <a:lvl3pPr marL="1028700" indent="0">
              <a:buNone/>
              <a:defRPr sz="2700"/>
            </a:lvl3pPr>
            <a:lvl4pPr marL="1543050" indent="0">
              <a:buNone/>
              <a:defRPr sz="2250"/>
            </a:lvl4pPr>
            <a:lvl5pPr marL="2057400" indent="0">
              <a:buNone/>
              <a:defRPr sz="2250"/>
            </a:lvl5pPr>
            <a:lvl6pPr marL="2571750" indent="0">
              <a:buNone/>
              <a:defRPr sz="2250"/>
            </a:lvl6pPr>
            <a:lvl7pPr marL="3086100" indent="0">
              <a:buNone/>
              <a:defRPr sz="2250"/>
            </a:lvl7pPr>
            <a:lvl8pPr marL="3600450" indent="0">
              <a:buNone/>
              <a:defRPr sz="2250"/>
            </a:lvl8pPr>
            <a:lvl9pPr marL="4114800" indent="0">
              <a:buNone/>
              <a:defRPr sz="225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0"/>
            <a:ext cx="5898356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7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7"/>
            <a:ext cx="1210586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800380"/>
            <a:ext cx="18288000" cy="448662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8288000" cy="580038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3" name="Rectangle 12"/>
          <p:cNvSpPr/>
          <p:nvPr/>
        </p:nvSpPr>
        <p:spPr>
          <a:xfrm>
            <a:off x="0" y="3978467"/>
            <a:ext cx="18288000" cy="3429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4" name="Oval 13"/>
          <p:cNvSpPr/>
          <p:nvPr/>
        </p:nvSpPr>
        <p:spPr>
          <a:xfrm>
            <a:off x="0" y="2400300"/>
            <a:ext cx="18288000" cy="76581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47591" y="7578818"/>
            <a:ext cx="11274020" cy="1323179"/>
          </a:xfrm>
        </p:spPr>
        <p:txBody>
          <a:bodyPr>
            <a:normAutofit/>
          </a:bodyPr>
          <a:lstStyle>
            <a:lvl1pPr marL="0" indent="0" algn="l">
              <a:buNone/>
              <a:defRPr sz="3300">
                <a:solidFill>
                  <a:schemeClr val="tx2"/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5163" y="4698436"/>
            <a:ext cx="14350703" cy="2689751"/>
          </a:xfrm>
          <a:effectLst/>
        </p:spPr>
        <p:txBody>
          <a:bodyPr>
            <a:noAutofit/>
          </a:bodyPr>
          <a:lstStyle>
            <a:lvl1pPr marL="960120" indent="-685800" algn="l">
              <a:defRPr sz="8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6278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2286000" y="1097280"/>
            <a:ext cx="12801600" cy="5212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5363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800380"/>
            <a:ext cx="18288000" cy="448662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8288000" cy="580038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9" name="Rectangle 8"/>
          <p:cNvSpPr/>
          <p:nvPr/>
        </p:nvSpPr>
        <p:spPr>
          <a:xfrm>
            <a:off x="0" y="3978467"/>
            <a:ext cx="18288000" cy="3429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0" name="Oval 9"/>
          <p:cNvSpPr/>
          <p:nvPr/>
        </p:nvSpPr>
        <p:spPr>
          <a:xfrm>
            <a:off x="0" y="2400300"/>
            <a:ext cx="18288000" cy="76581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6391" y="3258972"/>
            <a:ext cx="11933333" cy="3635019"/>
          </a:xfrm>
          <a:effectLst/>
        </p:spPr>
        <p:txBody>
          <a:bodyPr anchor="b"/>
          <a:lstStyle>
            <a:lvl1pPr algn="r">
              <a:defRPr sz="69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44877" y="6911267"/>
            <a:ext cx="11940989" cy="1253190"/>
          </a:xfrm>
        </p:spPr>
        <p:txBody>
          <a:bodyPr anchor="t"/>
          <a:lstStyle>
            <a:lvl1pPr marL="0" indent="0" algn="r">
              <a:buNone/>
              <a:defRPr sz="3000">
                <a:solidFill>
                  <a:schemeClr val="tx2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1520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2285999" y="1097279"/>
            <a:ext cx="6693408" cy="5212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9290304" y="1097280"/>
            <a:ext cx="6693408" cy="5212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7905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1097280"/>
            <a:ext cx="6693408" cy="95964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36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12894" y="2100491"/>
            <a:ext cx="6693408" cy="4114800"/>
          </a:xfrm>
        </p:spPr>
        <p:txBody>
          <a:bodyPr>
            <a:normAutofit/>
          </a:bodyPr>
          <a:lstStyle>
            <a:lvl1pPr>
              <a:defRPr sz="2700"/>
            </a:lvl1pPr>
            <a:lvl2pPr>
              <a:defRPr sz="27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4604" y="1097280"/>
            <a:ext cx="6693408" cy="95964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36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marL="0" lvl="0" indent="0" algn="ctr" defTabSz="13716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2098548"/>
            <a:ext cx="6693408" cy="4114800"/>
          </a:xfrm>
        </p:spPr>
        <p:txBody>
          <a:bodyPr>
            <a:normAutofit/>
          </a:bodyPr>
          <a:lstStyle>
            <a:lvl1pPr>
              <a:defRPr sz="2700"/>
            </a:lvl1pPr>
            <a:lvl2pPr>
              <a:defRPr sz="27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1940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019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832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190" y="3314701"/>
            <a:ext cx="7272170" cy="1887740"/>
          </a:xfrm>
          <a:effectLst/>
        </p:spPr>
        <p:txBody>
          <a:bodyPr anchor="b">
            <a:noAutofit/>
          </a:bodyPr>
          <a:lstStyle>
            <a:lvl1pPr marL="342900" indent="-342900" algn="l">
              <a:defRPr sz="42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7031" y="1097280"/>
            <a:ext cx="8034170" cy="7342095"/>
          </a:xfrm>
        </p:spPr>
        <p:txBody>
          <a:bodyPr anchor="ctr"/>
          <a:lstStyle>
            <a:lvl1pPr>
              <a:defRPr sz="33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1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1530" y="5246703"/>
            <a:ext cx="6777320" cy="3209277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6516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800380"/>
            <a:ext cx="18288000" cy="448662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8288000" cy="580038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0" name="Rectangle 9"/>
          <p:cNvSpPr/>
          <p:nvPr/>
        </p:nvSpPr>
        <p:spPr>
          <a:xfrm>
            <a:off x="0" y="3978467"/>
            <a:ext cx="18288000" cy="3429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1" name="Oval 10"/>
          <p:cNvSpPr/>
          <p:nvPr/>
        </p:nvSpPr>
        <p:spPr>
          <a:xfrm>
            <a:off x="0" y="2400300"/>
            <a:ext cx="18288000" cy="76581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50350" y="1714500"/>
            <a:ext cx="8229600" cy="4691709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30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55775" y="1515729"/>
            <a:ext cx="7388228" cy="3244530"/>
          </a:xfrm>
        </p:spPr>
        <p:txBody>
          <a:bodyPr anchor="b"/>
          <a:lstStyle>
            <a:lvl1pPr marL="274320" indent="-274320">
              <a:buFont typeface="Georgia" panose="02040502050405020303" pitchFamily="18" charset="0"/>
              <a:buChar char="*"/>
              <a:defRPr sz="24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537" y="6696632"/>
            <a:ext cx="12767076" cy="1714500"/>
          </a:xfrm>
        </p:spPr>
        <p:txBody>
          <a:bodyPr anchor="b">
            <a:noAutofit/>
          </a:bodyPr>
          <a:lstStyle>
            <a:lvl1pPr algn="l">
              <a:defRPr sz="69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4371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0" y="1097279"/>
            <a:ext cx="12801600" cy="52120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2152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07516" y="564776"/>
            <a:ext cx="4114800" cy="785750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48227" y="1097279"/>
            <a:ext cx="9658574" cy="734209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2044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/>
            </a:lvl1pPr>
            <a:lvl2pPr marL="685800" indent="0" algn="ctr">
              <a:buNone/>
              <a:defRPr/>
            </a:lvl2pPr>
            <a:lvl3pPr marL="1371600" indent="0" algn="ctr">
              <a:buNone/>
              <a:defRPr/>
            </a:lvl3pPr>
            <a:lvl4pPr marL="2057400" indent="0" algn="ctr">
              <a:buNone/>
              <a:defRPr/>
            </a:lvl4pPr>
            <a:lvl5pPr marL="2743200" indent="0" algn="ctr">
              <a:buNone/>
              <a:defRPr/>
            </a:lvl5pPr>
            <a:lvl6pPr marL="3429000" indent="0" algn="ctr">
              <a:buNone/>
              <a:defRPr/>
            </a:lvl6pPr>
            <a:lvl7pPr marL="4114800" indent="0" algn="ctr">
              <a:buNone/>
              <a:defRPr/>
            </a:lvl7pPr>
            <a:lvl8pPr marL="4800600" indent="0" algn="ctr">
              <a:buNone/>
              <a:defRPr/>
            </a:lvl8pPr>
            <a:lvl9pPr marL="54864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A1A978-5CB6-4B07-A121-57644D6545AA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8881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1255B4-ABDE-40EF-8B53-73A5039229E7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6297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/>
            </a:lvl1pPr>
            <a:lvl2pPr marL="685800" indent="0">
              <a:buNone/>
              <a:defRPr sz="2700"/>
            </a:lvl2pPr>
            <a:lvl3pPr marL="1371600" indent="0">
              <a:buNone/>
              <a:defRPr sz="2400"/>
            </a:lvl3pPr>
            <a:lvl4pPr marL="2057400" indent="0">
              <a:buNone/>
              <a:defRPr sz="2100"/>
            </a:lvl4pPr>
            <a:lvl5pPr marL="2743200" indent="0">
              <a:buNone/>
              <a:defRPr sz="2100"/>
            </a:lvl5pPr>
            <a:lvl6pPr marL="3429000" indent="0">
              <a:buNone/>
              <a:defRPr sz="2100"/>
            </a:lvl6pPr>
            <a:lvl7pPr marL="4114800" indent="0">
              <a:buNone/>
              <a:defRPr sz="2100"/>
            </a:lvl7pPr>
            <a:lvl8pPr marL="4800600" indent="0">
              <a:buNone/>
              <a:defRPr sz="2100"/>
            </a:lvl8pPr>
            <a:lvl9pPr marL="5486400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0D71C1-A358-4DEB-8309-97AE59999286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7217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D88447-BE32-4AE0-9593-5BC6AC630493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9097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F3CC77-1ADF-41E5-B14E-033FCF1CDF11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460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99BC0-FB05-40A4-9CA8-30D5920D77B2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016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B409C3-C4C0-44BF-8981-FBEB59A9428A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4848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1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152651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55E655-1EC3-443F-B9FD-73F99196C549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9020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D6CB54-F9B5-4C57-A7FD-F1FE3E10103E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6605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AAAE93-7236-4892-AE1C-94007A6BC5F4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66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AC450C-8279-4245-9E11-F48ACA8DD18F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3107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8343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4555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552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5116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3675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364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94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5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5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567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001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298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205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5837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2059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6554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2784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3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5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879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914400" y="2400300"/>
            <a:ext cx="16459200" cy="678894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914400" y="9367838"/>
            <a:ext cx="4267200" cy="7143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21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6248400" y="9367838"/>
            <a:ext cx="5791200" cy="7143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21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13106400" y="9367838"/>
            <a:ext cx="4267200" cy="7143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21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marL="0" lvl="0" indent="0" algn="ctr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66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14350" lvl="0" indent="-514350" algn="l" defTabSz="1371600" eaLnBrk="1" fontAlgn="base" latinLnBrk="0" hangingPunct="1">
        <a:lnSpc>
          <a:spcPct val="100000"/>
        </a:lnSpc>
        <a:spcBef>
          <a:spcPct val="30000"/>
        </a:spcBef>
        <a:spcAft>
          <a:spcPct val="0"/>
        </a:spcAft>
        <a:buChar char="•"/>
        <a:defRPr sz="4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114425" lvl="1" indent="-428625" algn="l" defTabSz="1371600" eaLnBrk="1" fontAlgn="base" latinLnBrk="0" hangingPunct="1">
        <a:lnSpc>
          <a:spcPct val="100000"/>
        </a:lnSpc>
        <a:spcBef>
          <a:spcPct val="30000"/>
        </a:spcBef>
        <a:spcAft>
          <a:spcPct val="0"/>
        </a:spcAft>
        <a:buChar char="–"/>
        <a:defRPr sz="4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714500" lvl="2" indent="-342900" algn="l" defTabSz="1371600" eaLnBrk="1" fontAlgn="base" latinLnBrk="0" hangingPunct="1">
        <a:lnSpc>
          <a:spcPct val="100000"/>
        </a:lnSpc>
        <a:spcBef>
          <a:spcPct val="30000"/>
        </a:spcBef>
        <a:spcAft>
          <a:spcPct val="0"/>
        </a:spcAft>
        <a:buChar char="•"/>
        <a:defRPr sz="3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400300" lvl="3" indent="-342900" algn="l" defTabSz="1371600" eaLnBrk="1" fontAlgn="base" latinLnBrk="0" hangingPunct="1">
        <a:lnSpc>
          <a:spcPct val="100000"/>
        </a:lnSpc>
        <a:spcBef>
          <a:spcPct val="30000"/>
        </a:spcBef>
        <a:spcAft>
          <a:spcPct val="0"/>
        </a:spcAft>
        <a:buChar char="–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086100" lvl="4" indent="-342900" algn="l" defTabSz="1371600" eaLnBrk="1" fontAlgn="base" latinLnBrk="0" hangingPunct="1">
        <a:lnSpc>
          <a:spcPct val="100000"/>
        </a:lnSpc>
        <a:spcBef>
          <a:spcPct val="3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3771900" lvl="5" indent="-342900" algn="l" defTabSz="1371600" eaLnBrk="1" fontAlgn="base" latinLnBrk="0" hangingPunct="1">
        <a:lnSpc>
          <a:spcPct val="100000"/>
        </a:lnSpc>
        <a:spcBef>
          <a:spcPct val="3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4457700" lvl="6" indent="-342900" algn="l" defTabSz="1371600" eaLnBrk="1" fontAlgn="base" latinLnBrk="0" hangingPunct="1">
        <a:lnSpc>
          <a:spcPct val="100000"/>
        </a:lnSpc>
        <a:spcBef>
          <a:spcPct val="3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5143500" lvl="7" indent="-342900" algn="l" defTabSz="1371600" eaLnBrk="1" fontAlgn="base" latinLnBrk="0" hangingPunct="1">
        <a:lnSpc>
          <a:spcPct val="100000"/>
        </a:lnSpc>
        <a:spcBef>
          <a:spcPct val="3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5829300" lvl="8" indent="-342900" algn="l" defTabSz="1371600" eaLnBrk="1" fontAlgn="base" latinLnBrk="0" hangingPunct="1">
        <a:lnSpc>
          <a:spcPct val="100000"/>
        </a:lnSpc>
        <a:spcBef>
          <a:spcPct val="3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lvl="1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371600" lvl="2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057400" lvl="3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200" lvl="4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429000" lvl="5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4114800" lvl="6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4800600" lvl="7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5486400" lvl="8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58100"/>
            <a:ext cx="18288000" cy="26289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8288000" cy="76581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9" name="Rectangle 8"/>
          <p:cNvSpPr/>
          <p:nvPr/>
        </p:nvSpPr>
        <p:spPr>
          <a:xfrm>
            <a:off x="0" y="5652456"/>
            <a:ext cx="18288000" cy="3429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0" name="Oval 9"/>
          <p:cNvSpPr/>
          <p:nvPr/>
        </p:nvSpPr>
        <p:spPr>
          <a:xfrm>
            <a:off x="0" y="2400300"/>
            <a:ext cx="18288000" cy="76581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86578" y="6558252"/>
            <a:ext cx="13025022" cy="17145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1098390"/>
            <a:ext cx="12801600" cy="5212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344400" y="9258301"/>
            <a:ext cx="5029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5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399" y="9258301"/>
            <a:ext cx="6705602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5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9258301"/>
            <a:ext cx="36576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009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marL="480060" indent="-480060" algn="r" defTabSz="13716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anose="02040502050405020303" pitchFamily="18" charset="0"/>
        <a:buChar char="*"/>
        <a:defRPr sz="69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1371600" rtl="0" eaLnBrk="1" latinLnBrk="0" hangingPunct="1">
        <a:spcBef>
          <a:spcPct val="20000"/>
        </a:spcBef>
        <a:spcAft>
          <a:spcPts val="45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3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822960" indent="-274320" algn="l" defTabSz="1371600" rtl="0" eaLnBrk="1" latinLnBrk="0" hangingPunct="1">
        <a:spcBef>
          <a:spcPct val="20000"/>
        </a:spcBef>
        <a:spcAft>
          <a:spcPts val="45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3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234440" indent="-274320" algn="l" defTabSz="1371600" rtl="0" eaLnBrk="1" latinLnBrk="0" hangingPunct="1">
        <a:spcBef>
          <a:spcPct val="20000"/>
        </a:spcBef>
        <a:spcAft>
          <a:spcPts val="45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45920" indent="-274320" algn="l" defTabSz="1371600" rtl="0" eaLnBrk="1" latinLnBrk="0" hangingPunct="1">
        <a:spcBef>
          <a:spcPct val="20000"/>
        </a:spcBef>
        <a:spcAft>
          <a:spcPts val="45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85023" indent="-274320" algn="l" defTabSz="1371600" rtl="0" eaLnBrk="1" latinLnBrk="0" hangingPunct="1">
        <a:spcBef>
          <a:spcPct val="20000"/>
        </a:spcBef>
        <a:spcAft>
          <a:spcPts val="45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496503" indent="-274320" algn="l" defTabSz="1371600" rtl="0" eaLnBrk="1" latinLnBrk="0" hangingPunct="1">
        <a:spcBef>
          <a:spcPct val="20000"/>
        </a:spcBef>
        <a:spcAft>
          <a:spcPts val="45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48940" indent="-274320" algn="l" defTabSz="1371600" rtl="0" eaLnBrk="1" latinLnBrk="0" hangingPunct="1">
        <a:spcBef>
          <a:spcPct val="20000"/>
        </a:spcBef>
        <a:spcAft>
          <a:spcPts val="45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74320" algn="l" defTabSz="1371600" rtl="0" eaLnBrk="1" latinLnBrk="0" hangingPunct="1">
        <a:spcBef>
          <a:spcPct val="20000"/>
        </a:spcBef>
        <a:spcAft>
          <a:spcPts val="45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1438" indent="-274320" algn="l" defTabSz="1371600" rtl="0" eaLnBrk="1" latinLnBrk="0" hangingPunct="1">
        <a:spcBef>
          <a:spcPct val="20000"/>
        </a:spcBef>
        <a:spcAft>
          <a:spcPts val="45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11957"/>
            <a:ext cx="164592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00301"/>
            <a:ext cx="16459200" cy="6788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21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21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21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6CF1DF-6931-40D3-B881-FAC573C0CD75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575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514350" indent="-514350" algn="l" rtl="0" fontAlgn="base">
        <a:spcBef>
          <a:spcPct val="20000"/>
        </a:spcBef>
        <a:spcAft>
          <a:spcPct val="0"/>
        </a:spcAft>
        <a:buChar char="•"/>
        <a:defRPr sz="48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fontAlgn="base">
        <a:spcBef>
          <a:spcPct val="20000"/>
        </a:spcBef>
        <a:spcAft>
          <a:spcPct val="0"/>
        </a:spcAft>
        <a:buChar char="–"/>
        <a:defRPr sz="4200">
          <a:solidFill>
            <a:schemeClr val="tx1"/>
          </a:solidFill>
          <a:latin typeface="+mn-lt"/>
        </a:defRPr>
      </a:lvl2pPr>
      <a:lvl3pPr marL="1714500" indent="-342900" algn="l" rtl="0" fontAlgn="base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</a:defRPr>
      </a:lvl3pPr>
      <a:lvl4pPr marL="2400300" indent="-342900" algn="l" rtl="0" fontAlgn="base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4pPr>
      <a:lvl5pPr marL="30861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5pPr>
      <a:lvl6pPr marL="37719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6pPr>
      <a:lvl7pPr marL="44577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7pPr>
      <a:lvl8pPr marL="51435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8pPr>
      <a:lvl9pPr marL="58293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94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544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544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544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512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12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svg"/><Relationship Id="rId11" Type="http://schemas.openxmlformats.org/officeDocument/2006/relationships/image" Target="../media/image13.png"/><Relationship Id="rId5" Type="http://schemas.openxmlformats.org/officeDocument/2006/relationships/image" Target="../media/image18.png"/><Relationship Id="rId15" Type="http://schemas.openxmlformats.org/officeDocument/2006/relationships/image" Target="../media/image4.png"/><Relationship Id="rId10" Type="http://schemas.microsoft.com/office/2007/relationships/hdphoto" Target="../media/hdphoto1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1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7)">
            <a:hlinkClick r:id="" action="ppaction://media"/>
            <a:extLst>
              <a:ext uri="{FF2B5EF4-FFF2-40B4-BE49-F238E27FC236}">
                <a16:creationId xmlns:a16="http://schemas.microsoft.com/office/drawing/2014/main" id="{5B363F5D-C89A-450B-B9BA-AD20E59F15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65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966050" y="-4262912"/>
            <a:ext cx="10382250" cy="18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86600" y="503559"/>
            <a:ext cx="2715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5785" y="3910965"/>
            <a:ext cx="6865620" cy="6865620"/>
          </a:xfrm>
          <a:prstGeom prst="rect">
            <a:avLst/>
          </a:prstGeom>
        </p:spPr>
      </p:pic>
      <p:grpSp>
        <p:nvGrpSpPr>
          <p:cNvPr id="16" name="Group 34"/>
          <p:cNvGrpSpPr/>
          <p:nvPr/>
        </p:nvGrpSpPr>
        <p:grpSpPr bwMode="auto">
          <a:xfrm>
            <a:off x="10150793" y="8783955"/>
            <a:ext cx="8783955" cy="1600200"/>
            <a:chOff x="0" y="4003"/>
            <a:chExt cx="5511" cy="317"/>
          </a:xfrm>
        </p:grpSpPr>
        <p:sp>
          <p:nvSpPr>
            <p:cNvPr id="17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0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21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54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55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9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3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4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5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7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8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0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1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2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3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7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8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9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0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1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2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3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4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5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6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7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88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89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0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1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2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3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4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5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6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7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8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9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0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1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4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5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6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7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8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9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0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1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2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3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4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5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6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7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8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9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0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1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22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23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4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5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6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7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8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9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0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1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2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3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4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5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6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7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8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9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0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1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2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3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66" name="Freeform 19"/>
          <p:cNvSpPr/>
          <p:nvPr/>
        </p:nvSpPr>
        <p:spPr bwMode="auto">
          <a:xfrm rot="19620000">
            <a:off x="16851631" y="4943476"/>
            <a:ext cx="376238" cy="500063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7" name="Freeform 180"/>
          <p:cNvSpPr/>
          <p:nvPr/>
        </p:nvSpPr>
        <p:spPr bwMode="auto">
          <a:xfrm>
            <a:off x="12203430" y="7201853"/>
            <a:ext cx="278607" cy="283370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56" name="Group 5"/>
          <p:cNvGrpSpPr/>
          <p:nvPr/>
        </p:nvGrpSpPr>
        <p:grpSpPr bwMode="auto">
          <a:xfrm>
            <a:off x="12848273" y="5188745"/>
            <a:ext cx="292895" cy="554831"/>
            <a:chOff x="3890" y="144"/>
            <a:chExt cx="232" cy="441"/>
          </a:xfrm>
        </p:grpSpPr>
        <p:sp>
          <p:nvSpPr>
            <p:cNvPr id="15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61" name="Group 12"/>
          <p:cNvGrpSpPr/>
          <p:nvPr/>
        </p:nvGrpSpPr>
        <p:grpSpPr bwMode="auto">
          <a:xfrm>
            <a:off x="17228820" y="7201853"/>
            <a:ext cx="390525" cy="521495"/>
            <a:chOff x="2832" y="663"/>
            <a:chExt cx="310" cy="415"/>
          </a:xfrm>
        </p:grpSpPr>
        <p:sp>
          <p:nvSpPr>
            <p:cNvPr id="162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3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4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5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12"/>
          <p:cNvGrpSpPr/>
          <p:nvPr/>
        </p:nvGrpSpPr>
        <p:grpSpPr bwMode="auto">
          <a:xfrm>
            <a:off x="14974253" y="4359593"/>
            <a:ext cx="390525" cy="521495"/>
            <a:chOff x="2832" y="663"/>
            <a:chExt cx="310" cy="415"/>
          </a:xfrm>
        </p:grpSpPr>
        <p:sp>
          <p:nvSpPr>
            <p:cNvPr id="10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270420" y="1523471"/>
            <a:ext cx="11908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CHỨC HOẠT ĐỘNG VẬN DỤNG – SÁNG TẠO</a:t>
            </a:r>
          </a:p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32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51445E-7 L -0.02205 0.0534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265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29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46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61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62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7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77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66" grpId="0" bldLvl="0" animBg="1"/>
      <p:bldP spid="166" grpId="1" bldLvl="0" animBg="1"/>
      <p:bldP spid="166" grpId="2" bldLvl="0" animBg="1"/>
      <p:bldP spid="167" grpId="0" bldLvl="0" animBg="1"/>
      <p:bldP spid="167" grpId="1" bldLvl="0" animBg="1"/>
      <p:bldP spid="167" grpId="2" bldLvl="0" animBg="1"/>
      <p:bldP spid="13" grpId="0"/>
      <p:bldP spid="1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2797583" y="5135738"/>
            <a:ext cx="12692172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tabLst>
                <a:tab pos="3357563" algn="l"/>
              </a:tabLst>
            </a:pP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Hình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ảnh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và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giai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điệu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sau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đây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làm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em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liên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tưởng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đến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hát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nào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đã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học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641580" y="5818823"/>
            <a:ext cx="5646420" cy="4642485"/>
          </a:xfrm>
          <a:prstGeom prst="rect">
            <a:avLst/>
          </a:prstGeom>
        </p:spPr>
      </p:pic>
      <p:pic>
        <p:nvPicPr>
          <p:cNvPr id="5" name="Content Placeholder 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36245" y="5922646"/>
            <a:ext cx="5589270" cy="468534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7" name="TextBox 12">
            <a:extLst>
              <a:ext uri="{FF2B5EF4-FFF2-40B4-BE49-F238E27FC236}">
                <a16:creationId xmlns:a16="http://schemas.microsoft.com/office/drawing/2014/main" id="{B35EF240-6E36-68DB-8DAA-23D7C1AC7C84}"/>
              </a:ext>
            </a:extLst>
          </p:cNvPr>
          <p:cNvSpPr txBox="1"/>
          <p:nvPr/>
        </p:nvSpPr>
        <p:spPr>
          <a:xfrm>
            <a:off x="4953000" y="7076807"/>
            <a:ext cx="9252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  <p:pic>
        <p:nvPicPr>
          <p:cNvPr id="3" name="I-II">
            <a:hlinkClick r:id="" action="ppaction://media"/>
            <a:extLst>
              <a:ext uri="{FF2B5EF4-FFF2-40B4-BE49-F238E27FC236}">
                <a16:creationId xmlns:a16="http://schemas.microsoft.com/office/drawing/2014/main" id="{97F5FE1F-72FB-BA3C-5E8B-C4AE0EBD1C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" y="5335282"/>
            <a:ext cx="967081" cy="967081"/>
          </a:xfrm>
          <a:prstGeom prst="rect">
            <a:avLst/>
          </a:prstGeom>
        </p:spPr>
      </p:pic>
      <p:sp>
        <p:nvSpPr>
          <p:cNvPr id="4" name="Rectangle 14">
            <a:extLst>
              <a:ext uri="{FF2B5EF4-FFF2-40B4-BE49-F238E27FC236}">
                <a16:creationId xmlns:a16="http://schemas.microsoft.com/office/drawing/2014/main" id="{E7CBE06B-70F2-CA3F-1EF1-90814D1C9554}"/>
              </a:ext>
            </a:extLst>
          </p:cNvPr>
          <p:cNvSpPr/>
          <p:nvPr/>
        </p:nvSpPr>
        <p:spPr>
          <a:xfrm>
            <a:off x="4634632" y="7828890"/>
            <a:ext cx="5731056" cy="9545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kumimoji="0" lang="en-US" altLang="en-US" sz="5603" b="1" i="0" u="none" strike="noStrike" kern="1200" cap="none" spc="0" normalizeH="0" baseline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</a:t>
            </a:r>
            <a:r>
              <a:rPr kumimoji="0" lang="en-US" altLang="en-US" sz="5603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altLang="en-US" sz="5603" b="1" i="0" u="none" strike="noStrike" kern="1200" cap="none" spc="0" normalizeH="0" baseline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</a:t>
            </a:r>
            <a:r>
              <a:rPr kumimoji="0" lang="en-US" altLang="en-US" sz="5603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5603" b="1" i="0" u="none" strike="noStrike" kern="1200" cap="none" spc="0" normalizeH="0" baseline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</a:t>
            </a:r>
            <a:r>
              <a:rPr kumimoji="0" lang="en-US" altLang="en-US" sz="5603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5603" b="1" i="0" u="none" strike="noStrike" kern="1200" cap="none" spc="0" normalizeH="0" baseline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</a:t>
            </a:r>
            <a:r>
              <a:rPr kumimoji="0" lang="en-US" altLang="en-US" sz="5603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… </a:t>
            </a: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90D6A586-D4F7-0082-54A9-4F3EB0FBC33E}"/>
              </a:ext>
            </a:extLst>
          </p:cNvPr>
          <p:cNvSpPr/>
          <p:nvPr/>
        </p:nvSpPr>
        <p:spPr>
          <a:xfrm>
            <a:off x="3887978" y="9109201"/>
            <a:ext cx="127758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69">
              <a:defRPr/>
            </a:pPr>
            <a:r>
              <a:rPr lang="en-US" sz="2800" b="1" i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Nhạc</a:t>
            </a:r>
            <a:r>
              <a:rPr lang="en-US" sz="2800" b="1" i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lời</a:t>
            </a:r>
            <a:r>
              <a:rPr lang="en-US" sz="2800" b="1" i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Trương</a:t>
            </a:r>
            <a:r>
              <a:rPr lang="en-US" sz="2800" b="1" i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 Quang </a:t>
            </a:r>
            <a:r>
              <a:rPr lang="en-US" sz="2800" b="1" i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Lục</a:t>
            </a:r>
            <a:endParaRPr lang="en-US" sz="2800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21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5061" grpId="0" bldLvl="0" animBg="1"/>
      <p:bldP spid="7" grpId="0"/>
      <p:bldP spid="7" grpId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966050" y="-4262912"/>
            <a:ext cx="10382250" cy="18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86600" y="503559"/>
            <a:ext cx="2715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5785" y="3910965"/>
            <a:ext cx="6865620" cy="6865620"/>
          </a:xfrm>
          <a:prstGeom prst="rect">
            <a:avLst/>
          </a:prstGeom>
        </p:spPr>
      </p:pic>
      <p:grpSp>
        <p:nvGrpSpPr>
          <p:cNvPr id="16" name="Group 34"/>
          <p:cNvGrpSpPr/>
          <p:nvPr/>
        </p:nvGrpSpPr>
        <p:grpSpPr bwMode="auto">
          <a:xfrm>
            <a:off x="10150793" y="8783955"/>
            <a:ext cx="8783955" cy="1600200"/>
            <a:chOff x="0" y="4003"/>
            <a:chExt cx="5511" cy="317"/>
          </a:xfrm>
        </p:grpSpPr>
        <p:sp>
          <p:nvSpPr>
            <p:cNvPr id="17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0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21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54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55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9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3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4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5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7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8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0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1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2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3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7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8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9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0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1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2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3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4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5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6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7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88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89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0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1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2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3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4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5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6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7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8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9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0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1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4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5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6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7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8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9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0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1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2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3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4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5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6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7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8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9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0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1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22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23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4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5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6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7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8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9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0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1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2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3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4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5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6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7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8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9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0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1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2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3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66" name="Freeform 19"/>
          <p:cNvSpPr/>
          <p:nvPr/>
        </p:nvSpPr>
        <p:spPr bwMode="auto">
          <a:xfrm rot="19620000">
            <a:off x="16851631" y="4943476"/>
            <a:ext cx="376238" cy="500063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7" name="Freeform 180"/>
          <p:cNvSpPr/>
          <p:nvPr/>
        </p:nvSpPr>
        <p:spPr bwMode="auto">
          <a:xfrm>
            <a:off x="12203430" y="7201853"/>
            <a:ext cx="278607" cy="283370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56" name="Group 5"/>
          <p:cNvGrpSpPr/>
          <p:nvPr/>
        </p:nvGrpSpPr>
        <p:grpSpPr bwMode="auto">
          <a:xfrm>
            <a:off x="12848273" y="5188745"/>
            <a:ext cx="292895" cy="554831"/>
            <a:chOff x="3890" y="144"/>
            <a:chExt cx="232" cy="441"/>
          </a:xfrm>
        </p:grpSpPr>
        <p:sp>
          <p:nvSpPr>
            <p:cNvPr id="15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61" name="Group 12"/>
          <p:cNvGrpSpPr/>
          <p:nvPr/>
        </p:nvGrpSpPr>
        <p:grpSpPr bwMode="auto">
          <a:xfrm>
            <a:off x="17228820" y="7201853"/>
            <a:ext cx="390525" cy="521495"/>
            <a:chOff x="2832" y="663"/>
            <a:chExt cx="310" cy="415"/>
          </a:xfrm>
        </p:grpSpPr>
        <p:sp>
          <p:nvSpPr>
            <p:cNvPr id="162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3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4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5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12"/>
          <p:cNvGrpSpPr/>
          <p:nvPr/>
        </p:nvGrpSpPr>
        <p:grpSpPr bwMode="auto">
          <a:xfrm>
            <a:off x="14974253" y="4359593"/>
            <a:ext cx="390525" cy="521495"/>
            <a:chOff x="2832" y="663"/>
            <a:chExt cx="310" cy="415"/>
          </a:xfrm>
        </p:grpSpPr>
        <p:sp>
          <p:nvSpPr>
            <p:cNvPr id="10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270420" y="1523471"/>
            <a:ext cx="11908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CHỨC HOẠT ĐỘNG VẬN DỤNG – SÁNG TẠO</a:t>
            </a:r>
          </a:p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51445E-7 L -0.02205 0.0534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265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29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46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61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62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7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77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66" grpId="0" bldLvl="0" animBg="1"/>
      <p:bldP spid="166" grpId="1" bldLvl="0" animBg="1"/>
      <p:bldP spid="166" grpId="2" bldLvl="0" animBg="1"/>
      <p:bldP spid="167" grpId="0" bldLvl="0" animBg="1"/>
      <p:bldP spid="167" grpId="1" bldLvl="0" animBg="1"/>
      <p:bldP spid="167" grpId="2" bldLvl="0" animBg="1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4000501" y="-4000500"/>
            <a:ext cx="10286048" cy="18288000"/>
          </a:xfrm>
          <a:prstGeom prst="rect">
            <a:avLst/>
          </a:prstGeom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5161" y="2224088"/>
            <a:ext cx="844868" cy="160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27293" y="5828348"/>
            <a:ext cx="6075998" cy="5263515"/>
          </a:xfrm>
          <a:prstGeom prst="rect">
            <a:avLst/>
          </a:prstGeom>
        </p:spPr>
      </p:pic>
      <p:sp>
        <p:nvSpPr>
          <p:cNvPr id="6" name="TextBox 11">
            <a:extLst>
              <a:ext uri="{FF2B5EF4-FFF2-40B4-BE49-F238E27FC236}">
                <a16:creationId xmlns:a16="http://schemas.microsoft.com/office/drawing/2014/main" id="{DD2B85A4-6419-0913-6B58-99AF59247A19}"/>
              </a:ext>
            </a:extLst>
          </p:cNvPr>
          <p:cNvSpPr txBox="1"/>
          <p:nvPr/>
        </p:nvSpPr>
        <p:spPr>
          <a:xfrm>
            <a:off x="3433522" y="2706182"/>
            <a:ext cx="113931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E00BDF0C-D433-DEA7-1620-308EEE006730}"/>
              </a:ext>
            </a:extLst>
          </p:cNvPr>
          <p:cNvSpPr txBox="1"/>
          <p:nvPr/>
        </p:nvSpPr>
        <p:spPr>
          <a:xfrm>
            <a:off x="6096000" y="4294585"/>
            <a:ext cx="87440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6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6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6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70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8288953" cy="9189720"/>
          </a:xfrm>
          <a:prstGeom prst="rect">
            <a:avLst/>
          </a:prstGeom>
        </p:spPr>
      </p:pic>
      <p:sp>
        <p:nvSpPr>
          <p:cNvPr id="8" name="TextBox 4"/>
          <p:cNvSpPr txBox="1"/>
          <p:nvPr/>
        </p:nvSpPr>
        <p:spPr>
          <a:xfrm>
            <a:off x="5181600" y="1359783"/>
            <a:ext cx="7428548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531CF410-E796-777A-E652-CC77FC9C3A14}"/>
              </a:ext>
            </a:extLst>
          </p:cNvPr>
          <p:cNvSpPr/>
          <p:nvPr/>
        </p:nvSpPr>
        <p:spPr>
          <a:xfrm>
            <a:off x="3352800" y="3086100"/>
            <a:ext cx="5409246" cy="3086576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9AEF5AEA-51CC-6A8C-8DB7-0C6F9E9076FC}"/>
              </a:ext>
            </a:extLst>
          </p:cNvPr>
          <p:cNvSpPr/>
          <p:nvPr/>
        </p:nvSpPr>
        <p:spPr>
          <a:xfrm>
            <a:off x="10287000" y="3086100"/>
            <a:ext cx="5867400" cy="2948464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BBDBB0FF-77BD-C7CD-4851-CDF49C211142}"/>
              </a:ext>
            </a:extLst>
          </p:cNvPr>
          <p:cNvSpPr/>
          <p:nvPr/>
        </p:nvSpPr>
        <p:spPr>
          <a:xfrm>
            <a:off x="3200399" y="6583441"/>
            <a:ext cx="5561647" cy="2632561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8663F6E-A5EA-8054-1CA9-7A461DDB76EC}"/>
              </a:ext>
            </a:extLst>
          </p:cNvPr>
          <p:cNvSpPr/>
          <p:nvPr/>
        </p:nvSpPr>
        <p:spPr>
          <a:xfrm>
            <a:off x="10515601" y="6583442"/>
            <a:ext cx="5867400" cy="2606278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5186F582-BCDF-A297-9948-0D1C3CC17F93}"/>
              </a:ext>
            </a:extLst>
          </p:cNvPr>
          <p:cNvSpPr/>
          <p:nvPr/>
        </p:nvSpPr>
        <p:spPr>
          <a:xfrm>
            <a:off x="-7803" y="9600485"/>
            <a:ext cx="18288000" cy="686515"/>
          </a:xfrm>
          <a:custGeom>
            <a:avLst/>
            <a:gdLst/>
            <a:ahLst/>
            <a:cxnLst/>
            <a:rect l="l" t="t" r="r" b="b"/>
            <a:pathLst>
              <a:path w="3048000" h="847898">
                <a:moveTo>
                  <a:pt x="0" y="0"/>
                </a:moveTo>
                <a:lnTo>
                  <a:pt x="3048000" y="0"/>
                </a:lnTo>
                <a:lnTo>
                  <a:pt x="3048000" y="847898"/>
                </a:lnTo>
                <a:lnTo>
                  <a:pt x="0" y="8478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C6A4F11B-B812-607D-80AB-A6E6B0EEC973}"/>
              </a:ext>
            </a:extLst>
          </p:cNvPr>
          <p:cNvSpPr txBox="1"/>
          <p:nvPr/>
        </p:nvSpPr>
        <p:spPr>
          <a:xfrm>
            <a:off x="4572000" y="3112383"/>
            <a:ext cx="178974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200" b="1" i="0" u="sng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F404ADB5-54A4-AA2A-7624-56F70522F6BA}"/>
              </a:ext>
            </a:extLst>
          </p:cNvPr>
          <p:cNvSpPr txBox="1"/>
          <p:nvPr/>
        </p:nvSpPr>
        <p:spPr>
          <a:xfrm>
            <a:off x="12192000" y="3176706"/>
            <a:ext cx="178974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200" b="1" i="0" u="sng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1B0EAEEB-1B71-BFE8-9DCC-40A15B9224CB}"/>
              </a:ext>
            </a:extLst>
          </p:cNvPr>
          <p:cNvSpPr txBox="1"/>
          <p:nvPr/>
        </p:nvSpPr>
        <p:spPr>
          <a:xfrm>
            <a:off x="4572000" y="6787775"/>
            <a:ext cx="178974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200" b="1" i="0" u="sng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7D4C5182-143B-2263-8B96-F1A74ACBD328}"/>
              </a:ext>
            </a:extLst>
          </p:cNvPr>
          <p:cNvSpPr txBox="1"/>
          <p:nvPr/>
        </p:nvSpPr>
        <p:spPr>
          <a:xfrm>
            <a:off x="12583254" y="6754157"/>
            <a:ext cx="178974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200" b="1" i="0" u="sng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pic>
        <p:nvPicPr>
          <p:cNvPr id="16" name="Picture 8">
            <a:extLst>
              <a:ext uri="{FF2B5EF4-FFF2-40B4-BE49-F238E27FC236}">
                <a16:creationId xmlns:a16="http://schemas.microsoft.com/office/drawing/2014/main" id="{396D4AE3-F912-E5B5-441F-756B7FE7022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81500" y="4270971"/>
            <a:ext cx="800100" cy="1040130"/>
          </a:xfrm>
          <a:prstGeom prst="rect">
            <a:avLst/>
          </a:prstGeom>
        </p:spPr>
      </p:pic>
      <p:sp>
        <p:nvSpPr>
          <p:cNvPr id="18" name="TextBox 5">
            <a:extLst>
              <a:ext uri="{FF2B5EF4-FFF2-40B4-BE49-F238E27FC236}">
                <a16:creationId xmlns:a16="http://schemas.microsoft.com/office/drawing/2014/main" id="{57DDFE38-BFDA-5AB6-AA25-54934D63769E}"/>
              </a:ext>
            </a:extLst>
          </p:cNvPr>
          <p:cNvSpPr txBox="1"/>
          <p:nvPr/>
        </p:nvSpPr>
        <p:spPr>
          <a:xfrm>
            <a:off x="5643564" y="4677693"/>
            <a:ext cx="1436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5102537F-A9AB-EB63-E1AA-DA9CF7F4AE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4960" y="4012806"/>
            <a:ext cx="1148863" cy="1556460"/>
          </a:xfrm>
          <a:prstGeom prst="rect">
            <a:avLst/>
          </a:prstGeom>
        </p:spPr>
      </p:pic>
      <p:sp>
        <p:nvSpPr>
          <p:cNvPr id="21" name="Nút Hành động: Trợ giúp 2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FF4A0F01-12E0-A447-C161-50C2B80452F1}"/>
              </a:ext>
            </a:extLst>
          </p:cNvPr>
          <p:cNvSpPr/>
          <p:nvPr/>
        </p:nvSpPr>
        <p:spPr>
          <a:xfrm>
            <a:off x="6310813" y="4491394"/>
            <a:ext cx="800100" cy="1040130"/>
          </a:xfrm>
          <a:prstGeom prst="actionButtonHelp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Picture 9">
            <a:extLst>
              <a:ext uri="{FF2B5EF4-FFF2-40B4-BE49-F238E27FC236}">
                <a16:creationId xmlns:a16="http://schemas.microsoft.com/office/drawing/2014/main" id="{C5FF33F7-35AA-A8E2-6622-EFF7BDD1206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688683" y="4012806"/>
            <a:ext cx="833196" cy="1195265"/>
          </a:xfrm>
          <a:prstGeom prst="rect">
            <a:avLst/>
          </a:prstGeom>
        </p:spPr>
      </p:pic>
      <p:sp>
        <p:nvSpPr>
          <p:cNvPr id="23" name="TextBox 5">
            <a:extLst>
              <a:ext uri="{FF2B5EF4-FFF2-40B4-BE49-F238E27FC236}">
                <a16:creationId xmlns:a16="http://schemas.microsoft.com/office/drawing/2014/main" id="{6443800B-8C25-DD83-BB69-3A1EB09709E4}"/>
              </a:ext>
            </a:extLst>
          </p:cNvPr>
          <p:cNvSpPr txBox="1"/>
          <p:nvPr/>
        </p:nvSpPr>
        <p:spPr>
          <a:xfrm>
            <a:off x="12470133" y="4430137"/>
            <a:ext cx="1436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Nút Hành động: Trợ giúp 2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BEAA3D8-FB10-20EE-AE1F-EE1A90375558}"/>
              </a:ext>
            </a:extLst>
          </p:cNvPr>
          <p:cNvSpPr/>
          <p:nvPr/>
        </p:nvSpPr>
        <p:spPr>
          <a:xfrm>
            <a:off x="13137382" y="4243838"/>
            <a:ext cx="800100" cy="1040130"/>
          </a:xfrm>
          <a:prstGeom prst="actionButtonHelp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5" name="Picture 13">
            <a:extLst>
              <a:ext uri="{FF2B5EF4-FFF2-40B4-BE49-F238E27FC236}">
                <a16:creationId xmlns:a16="http://schemas.microsoft.com/office/drawing/2014/main" id="{85361CED-E957-22BA-1715-DCFE22CE328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085285" y="3848971"/>
            <a:ext cx="1205330" cy="1491777"/>
          </a:xfrm>
          <a:prstGeom prst="rect">
            <a:avLst/>
          </a:prstGeom>
        </p:spPr>
      </p:pic>
      <p:pic>
        <p:nvPicPr>
          <p:cNvPr id="27" name="Picture 22">
            <a:extLst>
              <a:ext uri="{FF2B5EF4-FFF2-40B4-BE49-F238E27FC236}">
                <a16:creationId xmlns:a16="http://schemas.microsoft.com/office/drawing/2014/main" id="{963EA254-AC88-7D07-2803-60F40BCBF3B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786015" y="8083120"/>
            <a:ext cx="723980" cy="314641"/>
          </a:xfrm>
          <a:prstGeom prst="rect">
            <a:avLst/>
          </a:prstGeom>
        </p:spPr>
      </p:pic>
      <p:sp>
        <p:nvSpPr>
          <p:cNvPr id="29" name="TextBox 5">
            <a:extLst>
              <a:ext uri="{FF2B5EF4-FFF2-40B4-BE49-F238E27FC236}">
                <a16:creationId xmlns:a16="http://schemas.microsoft.com/office/drawing/2014/main" id="{6786C241-3CAC-3E64-2BF0-EF917A87E43F}"/>
              </a:ext>
            </a:extLst>
          </p:cNvPr>
          <p:cNvSpPr txBox="1"/>
          <p:nvPr/>
        </p:nvSpPr>
        <p:spPr>
          <a:xfrm>
            <a:off x="4827183" y="7927192"/>
            <a:ext cx="1436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Nút Hành động: Trợ giúp 2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251D454-6813-69D8-D60A-C7834F999288}"/>
              </a:ext>
            </a:extLst>
          </p:cNvPr>
          <p:cNvSpPr/>
          <p:nvPr/>
        </p:nvSpPr>
        <p:spPr>
          <a:xfrm>
            <a:off x="5643564" y="7720376"/>
            <a:ext cx="800100" cy="1040130"/>
          </a:xfrm>
          <a:prstGeom prst="actionButtonHelp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2" name="Picture 13">
            <a:extLst>
              <a:ext uri="{FF2B5EF4-FFF2-40B4-BE49-F238E27FC236}">
                <a16:creationId xmlns:a16="http://schemas.microsoft.com/office/drawing/2014/main" id="{CAE6DFCB-5842-EE23-A995-C9A77A23B7F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39186" y="7323348"/>
            <a:ext cx="1205330" cy="1491777"/>
          </a:xfrm>
          <a:prstGeom prst="rect">
            <a:avLst/>
          </a:prstGeom>
        </p:spPr>
      </p:pic>
      <p:pic>
        <p:nvPicPr>
          <p:cNvPr id="33" name="Picture 13">
            <a:extLst>
              <a:ext uri="{FF2B5EF4-FFF2-40B4-BE49-F238E27FC236}">
                <a16:creationId xmlns:a16="http://schemas.microsoft.com/office/drawing/2014/main" id="{83CD0387-FB47-78EB-698E-59C3DEEBC49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64803" y="7323348"/>
            <a:ext cx="1205330" cy="1491777"/>
          </a:xfrm>
          <a:prstGeom prst="rect">
            <a:avLst/>
          </a:prstGeom>
        </p:spPr>
      </p:pic>
      <p:pic>
        <p:nvPicPr>
          <p:cNvPr id="34" name="Picture 13">
            <a:extLst>
              <a:ext uri="{FF2B5EF4-FFF2-40B4-BE49-F238E27FC236}">
                <a16:creationId xmlns:a16="http://schemas.microsoft.com/office/drawing/2014/main" id="{C3B75C0D-7561-6BAF-0185-55500E5D181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90420" y="7323348"/>
            <a:ext cx="1205330" cy="1491777"/>
          </a:xfrm>
          <a:prstGeom prst="rect">
            <a:avLst/>
          </a:prstGeom>
        </p:spPr>
      </p:pic>
      <p:pic>
        <p:nvPicPr>
          <p:cNvPr id="35" name="Picture 13">
            <a:extLst>
              <a:ext uri="{FF2B5EF4-FFF2-40B4-BE49-F238E27FC236}">
                <a16:creationId xmlns:a16="http://schemas.microsoft.com/office/drawing/2014/main" id="{DEB4A49B-1FC0-EEBF-D677-FD9C5371A28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16037" y="7297066"/>
            <a:ext cx="1205330" cy="1491777"/>
          </a:xfrm>
          <a:prstGeom prst="rect">
            <a:avLst/>
          </a:prstGeom>
        </p:spPr>
      </p:pic>
      <p:sp>
        <p:nvSpPr>
          <p:cNvPr id="36" name="TextBox 5">
            <a:extLst>
              <a:ext uri="{FF2B5EF4-FFF2-40B4-BE49-F238E27FC236}">
                <a16:creationId xmlns:a16="http://schemas.microsoft.com/office/drawing/2014/main" id="{6F123E58-2916-F011-C9B5-61338D8BFAE5}"/>
              </a:ext>
            </a:extLst>
          </p:cNvPr>
          <p:cNvSpPr txBox="1"/>
          <p:nvPr/>
        </p:nvSpPr>
        <p:spPr>
          <a:xfrm>
            <a:off x="13188316" y="7895058"/>
            <a:ext cx="1436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Nút Hành động: Trợ giúp 3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BC4B82E-4F61-4DED-807E-3D560450BF4D}"/>
              </a:ext>
            </a:extLst>
          </p:cNvPr>
          <p:cNvSpPr/>
          <p:nvPr/>
        </p:nvSpPr>
        <p:spPr>
          <a:xfrm>
            <a:off x="13855565" y="7708759"/>
            <a:ext cx="800100" cy="1040130"/>
          </a:xfrm>
          <a:prstGeom prst="actionButtonHelp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8" name="Picture 8">
            <a:extLst>
              <a:ext uri="{FF2B5EF4-FFF2-40B4-BE49-F238E27FC236}">
                <a16:creationId xmlns:a16="http://schemas.microsoft.com/office/drawing/2014/main" id="{2ED852A3-2542-00EF-726D-4B2DD225F38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967846" y="7594948"/>
            <a:ext cx="800100" cy="1040130"/>
          </a:xfrm>
          <a:prstGeom prst="rect">
            <a:avLst/>
          </a:prstGeom>
        </p:spPr>
      </p:pic>
      <p:pic>
        <p:nvPicPr>
          <p:cNvPr id="47" name="Picture 9">
            <a:extLst>
              <a:ext uri="{FF2B5EF4-FFF2-40B4-BE49-F238E27FC236}">
                <a16:creationId xmlns:a16="http://schemas.microsoft.com/office/drawing/2014/main" id="{F4130407-44D2-5772-C0F9-6B560CDA657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77198" y="7469795"/>
            <a:ext cx="833196" cy="1195265"/>
          </a:xfrm>
          <a:prstGeom prst="rect">
            <a:avLst/>
          </a:prstGeom>
        </p:spPr>
      </p:pic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BD281143-781C-3703-A878-9B04670BF489}"/>
              </a:ext>
            </a:extLst>
          </p:cNvPr>
          <p:cNvSpPr/>
          <p:nvPr/>
        </p:nvSpPr>
        <p:spPr>
          <a:xfrm>
            <a:off x="6163010" y="4270970"/>
            <a:ext cx="1064724" cy="1646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2B4245A0-02FF-7F61-E8D8-8CD77615DF0E}"/>
              </a:ext>
            </a:extLst>
          </p:cNvPr>
          <p:cNvSpPr txBox="1"/>
          <p:nvPr/>
        </p:nvSpPr>
        <p:spPr>
          <a:xfrm>
            <a:off x="6443664" y="4586419"/>
            <a:ext cx="178974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C3BCBEC0-2D18-6D32-738F-5FE5AC4BE94E}"/>
              </a:ext>
            </a:extLst>
          </p:cNvPr>
          <p:cNvSpPr/>
          <p:nvPr/>
        </p:nvSpPr>
        <p:spPr>
          <a:xfrm>
            <a:off x="13102328" y="3957134"/>
            <a:ext cx="1064724" cy="1646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DDA35EE0-ED25-160E-92DD-61A6D0FB65E5}"/>
              </a:ext>
            </a:extLst>
          </p:cNvPr>
          <p:cNvSpPr txBox="1"/>
          <p:nvPr/>
        </p:nvSpPr>
        <p:spPr>
          <a:xfrm>
            <a:off x="13382982" y="4272583"/>
            <a:ext cx="178974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id="{941EE251-2C9F-1A64-0437-647F81297AA3}"/>
              </a:ext>
            </a:extLst>
          </p:cNvPr>
          <p:cNvSpPr/>
          <p:nvPr/>
        </p:nvSpPr>
        <p:spPr>
          <a:xfrm>
            <a:off x="5459543" y="7393310"/>
            <a:ext cx="1064724" cy="1646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8" name="TextBox 4">
            <a:extLst>
              <a:ext uri="{FF2B5EF4-FFF2-40B4-BE49-F238E27FC236}">
                <a16:creationId xmlns:a16="http://schemas.microsoft.com/office/drawing/2014/main" id="{FB13494F-A7F6-4575-7716-57D6BE94739B}"/>
              </a:ext>
            </a:extLst>
          </p:cNvPr>
          <p:cNvSpPr txBox="1"/>
          <p:nvPr/>
        </p:nvSpPr>
        <p:spPr>
          <a:xfrm>
            <a:off x="5740197" y="7708759"/>
            <a:ext cx="178974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" name="Hình chữ nhật 30">
            <a:extLst>
              <a:ext uri="{FF2B5EF4-FFF2-40B4-BE49-F238E27FC236}">
                <a16:creationId xmlns:a16="http://schemas.microsoft.com/office/drawing/2014/main" id="{2E7F3942-20F4-3483-A965-10CAF51C7C7F}"/>
              </a:ext>
            </a:extLst>
          </p:cNvPr>
          <p:cNvSpPr/>
          <p:nvPr/>
        </p:nvSpPr>
        <p:spPr>
          <a:xfrm>
            <a:off x="13766330" y="7420840"/>
            <a:ext cx="1064724" cy="1646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8" name="TextBox 4">
            <a:extLst>
              <a:ext uri="{FF2B5EF4-FFF2-40B4-BE49-F238E27FC236}">
                <a16:creationId xmlns:a16="http://schemas.microsoft.com/office/drawing/2014/main" id="{F94767D8-DF8B-B5A3-1DA6-9B2E2C83BD5B}"/>
              </a:ext>
            </a:extLst>
          </p:cNvPr>
          <p:cNvSpPr txBox="1"/>
          <p:nvPr/>
        </p:nvSpPr>
        <p:spPr>
          <a:xfrm>
            <a:off x="14046984" y="7736289"/>
            <a:ext cx="178974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8017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  <p:bldP spid="10" grpId="1"/>
      <p:bldP spid="11" grpId="0"/>
      <p:bldP spid="11" grpId="1"/>
      <p:bldP spid="12" grpId="0"/>
      <p:bldP spid="12" grpId="1"/>
      <p:bldP spid="14" grpId="0"/>
      <p:bldP spid="14" grpId="1"/>
      <p:bldP spid="18" grpId="0"/>
      <p:bldP spid="18" grpId="1"/>
      <p:bldP spid="23" grpId="0"/>
      <p:bldP spid="23" grpId="1"/>
      <p:bldP spid="29" grpId="0"/>
      <p:bldP spid="29" grpId="1"/>
      <p:bldP spid="36" grpId="0"/>
      <p:bldP spid="36" grpId="1"/>
      <p:bldP spid="13" grpId="0" animBg="1"/>
      <p:bldP spid="15" grpId="0"/>
      <p:bldP spid="15" grpId="1"/>
      <p:bldP spid="17" grpId="0" animBg="1"/>
      <p:bldP spid="19" grpId="0"/>
      <p:bldP spid="19" grpId="1"/>
      <p:bldP spid="26" grpId="0" animBg="1"/>
      <p:bldP spid="28" grpId="0"/>
      <p:bldP spid="28" grpId="1"/>
      <p:bldP spid="31" grpId="0" animBg="1"/>
      <p:bldP spid="48" grpId="0"/>
      <p:bldP spid="4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381000" y="-495300"/>
            <a:ext cx="17887950" cy="10383520"/>
          </a:xfrm>
          <a:prstGeom prst="rect">
            <a:avLst/>
          </a:prstGeom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79EA78F7-AA0F-0463-5FD6-4C0B103B686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030200" y="3641586"/>
            <a:ext cx="4611052" cy="5664518"/>
          </a:xfrm>
          <a:prstGeom prst="rect">
            <a:avLst/>
          </a:prstGeom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92080288-7A65-F496-63DA-3498E0EC529A}"/>
              </a:ext>
            </a:extLst>
          </p:cNvPr>
          <p:cNvSpPr txBox="1"/>
          <p:nvPr/>
        </p:nvSpPr>
        <p:spPr>
          <a:xfrm>
            <a:off x="2819400" y="1562100"/>
            <a:ext cx="10591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6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sz="6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6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endParaRPr lang="en-US" sz="6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1E75EBD0-2143-1180-0CE8-457EEF2F3AD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3972" y="4242816"/>
            <a:ext cx="946554" cy="1357884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4DB4EA4-1803-32BE-68EC-909D481B0A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 flipV="1">
            <a:off x="7563282" y="4780191"/>
            <a:ext cx="1768239" cy="434735"/>
          </a:xfrm>
          <a:prstGeom prst="rect">
            <a:avLst/>
          </a:prstGeom>
        </p:spPr>
      </p:pic>
      <p:pic>
        <p:nvPicPr>
          <p:cNvPr id="9" name="Hình ảnh 8" descr="Ảnh có chứa roi da, đen và trắng, ăng ten, cái cọc&#10;&#10;Mô tả được tạo tự động">
            <a:extLst>
              <a:ext uri="{FF2B5EF4-FFF2-40B4-BE49-F238E27FC236}">
                <a16:creationId xmlns:a16="http://schemas.microsoft.com/office/drawing/2014/main" id="{F4ACAFD8-18C0-23C5-A6A0-77FD336BF557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12523" y="4065888"/>
            <a:ext cx="1132690" cy="1691522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C10C790F-50BC-03C7-25EC-C5B2E2EBC3C3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28653" y="4113439"/>
            <a:ext cx="1205330" cy="1491777"/>
          </a:xfrm>
          <a:prstGeom prst="rect">
            <a:avLst/>
          </a:prstGeom>
        </p:spPr>
      </p:pic>
      <p:pic>
        <p:nvPicPr>
          <p:cNvPr id="12" name="Hình ảnh 11" descr="Ảnh có chứa mũi tên&#10;&#10;Mô tả được tạo tự động">
            <a:extLst>
              <a:ext uri="{FF2B5EF4-FFF2-40B4-BE49-F238E27FC236}">
                <a16:creationId xmlns:a16="http://schemas.microsoft.com/office/drawing/2014/main" id="{463544EF-8221-005C-20CD-7CFC59EA316B}"/>
              </a:ext>
            </a:extLst>
          </p:cNvPr>
          <p:cNvPicPr>
            <a:picLocks noChangeAspect="1"/>
          </p:cNvPicPr>
          <p:nvPr/>
        </p:nvPicPr>
        <p:blipFill>
          <a:blip r:embed="rId13">
            <a:biLevel thresh="50000"/>
          </a:blip>
          <a:stretch>
            <a:fillRect/>
          </a:stretch>
        </p:blipFill>
        <p:spPr>
          <a:xfrm>
            <a:off x="3044188" y="3959533"/>
            <a:ext cx="683895" cy="1799590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81175ECC-2FE4-2524-5153-CAAC1820EF7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16946" y="4041492"/>
            <a:ext cx="1205330" cy="1491777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11225FD6-DF6E-322D-7EBD-B13056CB99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 flipV="1">
            <a:off x="10622292" y="4708244"/>
            <a:ext cx="1768239" cy="434735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8D704827-9D6D-0B38-3BC6-0DF9A4C335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 flipV="1">
            <a:off x="10714304" y="4732640"/>
            <a:ext cx="1768239" cy="434735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11066353-7A19-630B-D4CF-A84D57902A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28600" y="-495300"/>
            <a:ext cx="17887950" cy="10383520"/>
          </a:xfrm>
          <a:prstGeom prst="rect">
            <a:avLst/>
          </a:prstGeom>
        </p:spPr>
      </p:pic>
      <p:pic>
        <p:nvPicPr>
          <p:cNvPr id="17" name="Hình ảnh 16" descr="Ảnh có chứa âm nhạc&#10;&#10;Mô tả được tạo tự động">
            <a:extLst>
              <a:ext uri="{FF2B5EF4-FFF2-40B4-BE49-F238E27FC236}">
                <a16:creationId xmlns:a16="http://schemas.microsoft.com/office/drawing/2014/main" id="{174F7D65-3A1B-F6C8-22C7-BBE8ABB1B2C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11602" y="6399403"/>
            <a:ext cx="1104900" cy="876300"/>
          </a:xfrm>
          <a:prstGeom prst="rect">
            <a:avLst/>
          </a:prstGeom>
        </p:spPr>
      </p:pic>
      <p:pic>
        <p:nvPicPr>
          <p:cNvPr id="18" name="Hình ảnh 17" descr="Ảnh có chứa âm nhạc&#10;&#10;Mô tả được tạo tự động">
            <a:extLst>
              <a:ext uri="{FF2B5EF4-FFF2-40B4-BE49-F238E27FC236}">
                <a16:creationId xmlns:a16="http://schemas.microsoft.com/office/drawing/2014/main" id="{1BAFD38E-0BDB-2FAD-7095-7CD35BCCD21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78868" y="6434509"/>
            <a:ext cx="1104900" cy="876300"/>
          </a:xfrm>
          <a:prstGeom prst="rect">
            <a:avLst/>
          </a:prstGeom>
        </p:spPr>
      </p:pic>
      <p:pic>
        <p:nvPicPr>
          <p:cNvPr id="19" name="Hình ảnh 18" descr="Ảnh có chứa âm nhạc&#10;&#10;Mô tả được tạo tự động">
            <a:extLst>
              <a:ext uri="{FF2B5EF4-FFF2-40B4-BE49-F238E27FC236}">
                <a16:creationId xmlns:a16="http://schemas.microsoft.com/office/drawing/2014/main" id="{E72852D9-A9FC-9F33-63CD-4A55DD6F338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44299" y="6400492"/>
            <a:ext cx="1104900" cy="876300"/>
          </a:xfrm>
          <a:prstGeom prst="rect">
            <a:avLst/>
          </a:prstGeom>
        </p:spPr>
      </p:pic>
      <p:pic>
        <p:nvPicPr>
          <p:cNvPr id="20" name="Hình ảnh 19" descr="Ảnh có chứa âm nhạc&#10;&#10;Mô tả được tạo tự động">
            <a:extLst>
              <a:ext uri="{FF2B5EF4-FFF2-40B4-BE49-F238E27FC236}">
                <a16:creationId xmlns:a16="http://schemas.microsoft.com/office/drawing/2014/main" id="{61A0272B-0618-383A-BC42-E746B78C857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01599" y="6395925"/>
            <a:ext cx="1104900" cy="876300"/>
          </a:xfrm>
          <a:prstGeom prst="rect">
            <a:avLst/>
          </a:prstGeom>
        </p:spPr>
      </p:pic>
      <p:pic>
        <p:nvPicPr>
          <p:cNvPr id="22" name="tht">
            <a:hlinkClick r:id="" action="ppaction://media"/>
            <a:extLst>
              <a:ext uri="{FF2B5EF4-FFF2-40B4-BE49-F238E27FC236}">
                <a16:creationId xmlns:a16="http://schemas.microsoft.com/office/drawing/2014/main" id="{8AA5FB0E-5047-99DD-BDF9-3EC50A2867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563600" y="163261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62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121285"/>
            <a:ext cx="18164810" cy="10005060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84F0F44E-CAE1-E012-39E5-D968965C6DCD}"/>
              </a:ext>
            </a:extLst>
          </p:cNvPr>
          <p:cNvSpPr txBox="1"/>
          <p:nvPr/>
        </p:nvSpPr>
        <p:spPr>
          <a:xfrm>
            <a:off x="5181600" y="979557"/>
            <a:ext cx="792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ĐỌC NHẠC KẾT HỢP GÕ ĐỆM</a:t>
            </a:r>
            <a:endParaRPr lang="en-US" sz="4000" dirty="0">
              <a:solidFill>
                <a:srgbClr val="6600FF"/>
              </a:solidFill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B062843F-B3BC-BB7A-A753-6B2FFFE49A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2800" y="2796988"/>
            <a:ext cx="10692897" cy="2362200"/>
          </a:xfrm>
          <a:prstGeom prst="rect">
            <a:avLst/>
          </a:prstGeom>
        </p:spPr>
      </p:pic>
      <p:pic>
        <p:nvPicPr>
          <p:cNvPr id="6" name="Hình ảnh 5" descr="Ảnh có chứa âm nhạc&#10;&#10;Mô tả được tạo tự động">
            <a:extLst>
              <a:ext uri="{FF2B5EF4-FFF2-40B4-BE49-F238E27FC236}">
                <a16:creationId xmlns:a16="http://schemas.microsoft.com/office/drawing/2014/main" id="{9C07F804-C301-CE17-6B6C-0E67B43CB6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1600" y="4914900"/>
            <a:ext cx="1104900" cy="876300"/>
          </a:xfrm>
          <a:prstGeom prst="rect">
            <a:avLst/>
          </a:prstGeom>
        </p:spPr>
      </p:pic>
      <p:pic>
        <p:nvPicPr>
          <p:cNvPr id="8" name="Hình ảnh 7" descr="Ảnh có chứa âm nhạc&#10;&#10;Mô tả được tạo tự động">
            <a:extLst>
              <a:ext uri="{FF2B5EF4-FFF2-40B4-BE49-F238E27FC236}">
                <a16:creationId xmlns:a16="http://schemas.microsoft.com/office/drawing/2014/main" id="{A6541DFE-A3F1-3BA5-934E-1097AB9283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1156" y="4881282"/>
            <a:ext cx="1104900" cy="876300"/>
          </a:xfrm>
          <a:prstGeom prst="rect">
            <a:avLst/>
          </a:prstGeom>
        </p:spPr>
      </p:pic>
      <p:pic>
        <p:nvPicPr>
          <p:cNvPr id="9" name="Hình ảnh 8" descr="Ảnh có chứa âm nhạc&#10;&#10;Mô tả được tạo tự động">
            <a:extLst>
              <a:ext uri="{FF2B5EF4-FFF2-40B4-BE49-F238E27FC236}">
                <a16:creationId xmlns:a16="http://schemas.microsoft.com/office/drawing/2014/main" id="{4F35DFBA-CC62-4AE4-050F-ECF8E1AF06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53162" y="4881282"/>
            <a:ext cx="1104900" cy="876300"/>
          </a:xfrm>
          <a:prstGeom prst="rect">
            <a:avLst/>
          </a:prstGeom>
        </p:spPr>
      </p:pic>
      <p:pic>
        <p:nvPicPr>
          <p:cNvPr id="10" name="Hình ảnh 9" descr="Ảnh có chứa âm nhạc&#10;&#10;Mô tả được tạo tự động">
            <a:extLst>
              <a:ext uri="{FF2B5EF4-FFF2-40B4-BE49-F238E27FC236}">
                <a16:creationId xmlns:a16="http://schemas.microsoft.com/office/drawing/2014/main" id="{E4E4BD78-B9B5-FDCA-AF5A-EC122144C7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65638" y="4914900"/>
            <a:ext cx="1104900" cy="876300"/>
          </a:xfrm>
          <a:prstGeom prst="rect">
            <a:avLst/>
          </a:prstGeom>
        </p:spPr>
      </p:pic>
      <p:pic>
        <p:nvPicPr>
          <p:cNvPr id="12" name="tht">
            <a:hlinkClick r:id="" action="ppaction://media"/>
            <a:extLst>
              <a:ext uri="{FF2B5EF4-FFF2-40B4-BE49-F238E27FC236}">
                <a16:creationId xmlns:a16="http://schemas.microsoft.com/office/drawing/2014/main" id="{20096E18-82FD-C815-0AE8-E63CC2BF31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563600" y="163261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62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t ket hop van dong">
            <a:hlinkClick r:id="" action="ppaction://media"/>
            <a:extLst>
              <a:ext uri="{FF2B5EF4-FFF2-40B4-BE49-F238E27FC236}">
                <a16:creationId xmlns:a16="http://schemas.microsoft.com/office/drawing/2014/main" id="{80FCF6B8-C37B-4E87-9A64-44E8C1F2972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69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97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570" y="5475052"/>
            <a:ext cx="4777667" cy="46988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76740" y="2535524"/>
            <a:ext cx="14161248" cy="1723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lnSpc>
                <a:spcPct val="115000"/>
              </a:lnSpc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 KẾT HỢP VẬN ĐỘNG</a:t>
            </a:r>
          </a:p>
          <a:p>
            <a:pPr algn="ctr" defTabSz="1371600">
              <a:lnSpc>
                <a:spcPct val="115000"/>
              </a:lnSpc>
              <a:defRPr/>
            </a:pP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video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endParaRPr lang="en-US" sz="4800" b="1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8CB9C3A0-44ED-5E72-1D23-0DF55C385AD7}"/>
              </a:ext>
            </a:extLst>
          </p:cNvPr>
          <p:cNvSpPr/>
          <p:nvPr/>
        </p:nvSpPr>
        <p:spPr>
          <a:xfrm>
            <a:off x="-31317" y="9141836"/>
            <a:ext cx="18319317" cy="1271847"/>
          </a:xfrm>
          <a:custGeom>
            <a:avLst/>
            <a:gdLst/>
            <a:ahLst/>
            <a:cxnLst/>
            <a:rect l="l" t="t" r="r" b="b"/>
            <a:pathLst>
              <a:path w="3048000" h="847898">
                <a:moveTo>
                  <a:pt x="0" y="0"/>
                </a:moveTo>
                <a:lnTo>
                  <a:pt x="3048000" y="0"/>
                </a:lnTo>
                <a:lnTo>
                  <a:pt x="3048000" y="847898"/>
                </a:lnTo>
                <a:lnTo>
                  <a:pt x="0" y="8478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>
              <a:defRPr/>
            </a:pPr>
            <a:endParaRPr lang="vi-VN" sz="27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23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119</Words>
  <Application>Microsoft Office PowerPoint</Application>
  <PresentationFormat>Custom</PresentationFormat>
  <Paragraphs>29</Paragraphs>
  <Slides>10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Arial</vt:lpstr>
      <vt:lpstr>Georgia</vt:lpstr>
      <vt:lpstr>Times New Roman</vt:lpstr>
      <vt:lpstr>Trebuchet MS</vt:lpstr>
      <vt:lpstr>Calibri Light</vt:lpstr>
      <vt:lpstr>Calibri</vt:lpstr>
      <vt:lpstr>Office Theme</vt:lpstr>
      <vt:lpstr>1_Default Design</vt:lpstr>
      <vt:lpstr>Slipstream</vt:lpstr>
      <vt:lpstr>3_Default Design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</dc:creator>
  <cp:lastModifiedBy>Administrator</cp:lastModifiedBy>
  <cp:revision>37</cp:revision>
  <dcterms:created xsi:type="dcterms:W3CDTF">2006-08-16T00:00:00Z</dcterms:created>
  <dcterms:modified xsi:type="dcterms:W3CDTF">2025-11-28T07:36:25Z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DDCFC3464FD94F34A5B4757B446ED13B</vt:lpwstr>
  </property>
  <property fmtid="{D5CDD505-2E9C-101B-9397-08002B2CF9AE}" pid="3" name="KSOProductBuildVer">
    <vt:lpwstr>1033-11.2.0.11026</vt:lpwstr>
  </property>
  <property fmtid="{D5CDD505-2E9C-101B-9397-08002B2CF9AE}" pid="4" name="MSIP_Label_defa4170-0d19-0005-0004-bc88714345d2_Enabled">
    <vt:lpwstr>true</vt:lpwstr>
  </property>
  <property fmtid="{D5CDD505-2E9C-101B-9397-08002B2CF9AE}" pid="5" name="MSIP_Label_defa4170-0d19-0005-0004-bc88714345d2_SetDate">
    <vt:lpwstr>2022-03-21T07:32:19Z</vt:lpwstr>
  </property>
  <property fmtid="{D5CDD505-2E9C-101B-9397-08002B2CF9AE}" pid="6" name="MSIP_Label_defa4170-0d19-0005-0004-bc88714345d2_Method">
    <vt:lpwstr>Standard</vt:lpwstr>
  </property>
  <property fmtid="{D5CDD505-2E9C-101B-9397-08002B2CF9AE}" pid="7" name="MSIP_Label_defa4170-0d19-0005-0004-bc88714345d2_Name">
    <vt:lpwstr>defa4170-0d19-0005-0004-bc88714345d2</vt:lpwstr>
  </property>
  <property fmtid="{D5CDD505-2E9C-101B-9397-08002B2CF9AE}" pid="8" name="MSIP_Label_defa4170-0d19-0005-0004-bc88714345d2_SiteId">
    <vt:lpwstr>0371a259-a557-4f22-8352-0188982b6abf</vt:lpwstr>
  </property>
  <property fmtid="{D5CDD505-2E9C-101B-9397-08002B2CF9AE}" pid="9" name="MSIP_Label_defa4170-0d19-0005-0004-bc88714345d2_ActionId">
    <vt:lpwstr>f6ebd325-5bba-4641-86ae-e243d565247a</vt:lpwstr>
  </property>
  <property fmtid="{D5CDD505-2E9C-101B-9397-08002B2CF9AE}" pid="10" name="MSIP_Label_defa4170-0d19-0005-0004-bc88714345d2_ContentBits">
    <vt:lpwstr>0</vt:lpwstr>
  </property>
</Properties>
</file>