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306" r:id="rId11"/>
    <p:sldId id="293" r:id="rId12"/>
    <p:sldId id="30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CC99"/>
    <a:srgbClr val="FFFFCC"/>
    <a:srgbClr val="FF7C80"/>
    <a:srgbClr val="99CCFF"/>
    <a:srgbClr val="CCFFFF"/>
    <a:srgbClr val="FF99FF"/>
    <a:srgbClr val="66FF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725290-631E-46ED-9707-9A23BA35ECA9}" v="2938" dt="2022-08-25T05:21:12.087"/>
    <p1510:client id="{C28C8774-969A-4942-BEEB-273CF0C7DDB7}" v="716" dt="2022-08-25T09:11:50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C28C8774-969A-4942-BEEB-273CF0C7DDB7}"/>
    <pc:docChg chg="undo custSel addSld delSld modSld">
      <pc:chgData name="CAO THI TRIEU VI" userId="1a55d0bf-e781-4ea5-8549-370b5719438e" providerId="ADAL" clId="{C28C8774-969A-4942-BEEB-273CF0C7DDB7}" dt="2022-08-25T09:11:50.235" v="884"/>
      <pc:docMkLst>
        <pc:docMk/>
      </pc:docMkLst>
      <pc:sldChg chg="del">
        <pc:chgData name="CAO THI TRIEU VI" userId="1a55d0bf-e781-4ea5-8549-370b5719438e" providerId="ADAL" clId="{C28C8774-969A-4942-BEEB-273CF0C7DDB7}" dt="2022-08-25T08:46:05.984" v="0" actId="47"/>
        <pc:sldMkLst>
          <pc:docMk/>
          <pc:sldMk cId="95796058" sldId="265"/>
        </pc:sldMkLst>
      </pc:sldChg>
      <pc:sldChg chg="addSp delSp modSp mod delAnim modAnim">
        <pc:chgData name="CAO THI TRIEU VI" userId="1a55d0bf-e781-4ea5-8549-370b5719438e" providerId="ADAL" clId="{C28C8774-969A-4942-BEEB-273CF0C7DDB7}" dt="2022-08-25T08:49:56.477" v="137"/>
        <pc:sldMkLst>
          <pc:docMk/>
          <pc:sldMk cId="858523095" sldId="279"/>
        </pc:sldMkLst>
        <pc:spChg chg="add mod">
          <ac:chgData name="CAO THI TRIEU VI" userId="1a55d0bf-e781-4ea5-8549-370b5719438e" providerId="ADAL" clId="{C28C8774-969A-4942-BEEB-273CF0C7DDB7}" dt="2022-08-25T08:48:33.700" v="73" actId="1582"/>
          <ac:spMkLst>
            <pc:docMk/>
            <pc:sldMk cId="858523095" sldId="279"/>
            <ac:spMk id="2" creationId="{9FDB6D40-BEAD-ED4F-CC26-0C62214ACEA8}"/>
          </ac:spMkLst>
        </pc:spChg>
        <pc:spChg chg="del">
          <ac:chgData name="CAO THI TRIEU VI" userId="1a55d0bf-e781-4ea5-8549-370b5719438e" providerId="ADAL" clId="{C28C8774-969A-4942-BEEB-273CF0C7DDB7}" dt="2022-08-25T08:47:45.626" v="21" actId="478"/>
          <ac:spMkLst>
            <pc:docMk/>
            <pc:sldMk cId="858523095" sldId="279"/>
            <ac:spMk id="21" creationId="{562FF85E-32B5-BFA3-C321-4B5A7289C078}"/>
          </ac:spMkLst>
        </pc:spChg>
      </pc:sldChg>
      <pc:sldChg chg="addSp delSp modSp mod delAnim modAnim">
        <pc:chgData name="CAO THI TRIEU VI" userId="1a55d0bf-e781-4ea5-8549-370b5719438e" providerId="ADAL" clId="{C28C8774-969A-4942-BEEB-273CF0C7DDB7}" dt="2022-08-25T08:50:00.777" v="139"/>
        <pc:sldMkLst>
          <pc:docMk/>
          <pc:sldMk cId="2826226164" sldId="281"/>
        </pc:sldMkLst>
        <pc:spChg chg="add mod">
          <ac:chgData name="CAO THI TRIEU VI" userId="1a55d0bf-e781-4ea5-8549-370b5719438e" providerId="ADAL" clId="{C28C8774-969A-4942-BEEB-273CF0C7DDB7}" dt="2022-08-25T08:49:40.956" v="134" actId="1582"/>
          <ac:spMkLst>
            <pc:docMk/>
            <pc:sldMk cId="2826226164" sldId="281"/>
            <ac:spMk id="2" creationId="{8D40BADF-4A52-09CF-EC6F-A82505EE4DB5}"/>
          </ac:spMkLst>
        </pc:spChg>
        <pc:spChg chg="del">
          <ac:chgData name="CAO THI TRIEU VI" userId="1a55d0bf-e781-4ea5-8549-370b5719438e" providerId="ADAL" clId="{C28C8774-969A-4942-BEEB-273CF0C7DDB7}" dt="2022-08-25T08:48:54.240" v="76" actId="478"/>
          <ac:spMkLst>
            <pc:docMk/>
            <pc:sldMk cId="2826226164" sldId="281"/>
            <ac:spMk id="21" creationId="{562FF85E-32B5-BFA3-C321-4B5A7289C078}"/>
          </ac:spMkLst>
        </pc:spChg>
      </pc:sldChg>
      <pc:sldChg chg="delSp modSp mod delAnim modAnim">
        <pc:chgData name="CAO THI TRIEU VI" userId="1a55d0bf-e781-4ea5-8549-370b5719438e" providerId="ADAL" clId="{C28C8774-969A-4942-BEEB-273CF0C7DDB7}" dt="2022-08-25T08:49:47.886" v="135" actId="1076"/>
        <pc:sldMkLst>
          <pc:docMk/>
          <pc:sldMk cId="167608335" sldId="282"/>
        </pc:sldMkLst>
        <pc:spChg chg="del">
          <ac:chgData name="CAO THI TRIEU VI" userId="1a55d0bf-e781-4ea5-8549-370b5719438e" providerId="ADAL" clId="{C28C8774-969A-4942-BEEB-273CF0C7DDB7}" dt="2022-08-25T08:47:35.635" v="19" actId="478"/>
          <ac:spMkLst>
            <pc:docMk/>
            <pc:sldMk cId="167608335" sldId="282"/>
            <ac:spMk id="3" creationId="{31D99EC6-9857-305E-4565-1A3DAD0098E7}"/>
          </ac:spMkLst>
        </pc:spChg>
        <pc:spChg chg="del mod">
          <ac:chgData name="CAO THI TRIEU VI" userId="1a55d0bf-e781-4ea5-8549-370b5719438e" providerId="ADAL" clId="{C28C8774-969A-4942-BEEB-273CF0C7DDB7}" dt="2022-08-25T08:46:56.622" v="8" actId="478"/>
          <ac:spMkLst>
            <pc:docMk/>
            <pc:sldMk cId="167608335" sldId="282"/>
            <ac:spMk id="4" creationId="{6C57AE69-40D9-F133-6253-381363B69072}"/>
          </ac:spMkLst>
        </pc:spChg>
        <pc:spChg chg="mod">
          <ac:chgData name="CAO THI TRIEU VI" userId="1a55d0bf-e781-4ea5-8549-370b5719438e" providerId="ADAL" clId="{C28C8774-969A-4942-BEEB-273CF0C7DDB7}" dt="2022-08-25T08:49:47.886" v="135" actId="1076"/>
          <ac:spMkLst>
            <pc:docMk/>
            <pc:sldMk cId="167608335" sldId="282"/>
            <ac:spMk id="5" creationId="{76BC8649-DED3-E6EE-21EE-B75D868BE7A0}"/>
          </ac:spMkLst>
        </pc:spChg>
        <pc:spChg chg="del">
          <ac:chgData name="CAO THI TRIEU VI" userId="1a55d0bf-e781-4ea5-8549-370b5719438e" providerId="ADAL" clId="{C28C8774-969A-4942-BEEB-273CF0C7DDB7}" dt="2022-08-25T08:46:47.824" v="3" actId="478"/>
          <ac:spMkLst>
            <pc:docMk/>
            <pc:sldMk cId="167608335" sldId="282"/>
            <ac:spMk id="21" creationId="{562FF85E-32B5-BFA3-C321-4B5A7289C078}"/>
          </ac:spMkLst>
        </pc:spChg>
      </pc:sldChg>
      <pc:sldChg chg="delSp modSp mod">
        <pc:chgData name="CAO THI TRIEU VI" userId="1a55d0bf-e781-4ea5-8549-370b5719438e" providerId="ADAL" clId="{C28C8774-969A-4942-BEEB-273CF0C7DDB7}" dt="2022-08-25T08:52:01.338" v="267" actId="478"/>
        <pc:sldMkLst>
          <pc:docMk/>
          <pc:sldMk cId="4234480648" sldId="283"/>
        </pc:sldMkLst>
        <pc:spChg chg="del">
          <ac:chgData name="CAO THI TRIEU VI" userId="1a55d0bf-e781-4ea5-8549-370b5719438e" providerId="ADAL" clId="{C28C8774-969A-4942-BEEB-273CF0C7DDB7}" dt="2022-08-25T08:52:01.338" v="267" actId="478"/>
          <ac:spMkLst>
            <pc:docMk/>
            <pc:sldMk cId="4234480648" sldId="283"/>
            <ac:spMk id="2" creationId="{3B5F4E8C-5E2B-E699-A8AE-2A8C1BAB9A8A}"/>
          </ac:spMkLst>
        </pc:spChg>
        <pc:spChg chg="mod">
          <ac:chgData name="CAO THI TRIEU VI" userId="1a55d0bf-e781-4ea5-8549-370b5719438e" providerId="ADAL" clId="{C28C8774-969A-4942-BEEB-273CF0C7DDB7}" dt="2022-08-25T08:51:58.994" v="266" actId="20577"/>
          <ac:spMkLst>
            <pc:docMk/>
            <pc:sldMk cId="4234480648" sldId="283"/>
            <ac:spMk id="14" creationId="{3C92617E-B79E-560C-E33F-68E06EF724DB}"/>
          </ac:spMkLst>
        </pc:spChg>
      </pc:sldChg>
      <pc:sldChg chg="addSp delSp modSp mod delAnim modAnim">
        <pc:chgData name="CAO THI TRIEU VI" userId="1a55d0bf-e781-4ea5-8549-370b5719438e" providerId="ADAL" clId="{C28C8774-969A-4942-BEEB-273CF0C7DDB7}" dt="2022-08-25T08:50:44.568" v="164"/>
        <pc:sldMkLst>
          <pc:docMk/>
          <pc:sldMk cId="1405552398" sldId="284"/>
        </pc:sldMkLst>
        <pc:spChg chg="mod">
          <ac:chgData name="CAO THI TRIEU VI" userId="1a55d0bf-e781-4ea5-8549-370b5719438e" providerId="ADAL" clId="{C28C8774-969A-4942-BEEB-273CF0C7DDB7}" dt="2022-08-25T08:50:39.716" v="163" actId="1076"/>
          <ac:spMkLst>
            <pc:docMk/>
            <pc:sldMk cId="1405552398" sldId="284"/>
            <ac:spMk id="2" creationId="{BB7E846C-5B69-C91D-B50F-1D8FC71821D1}"/>
          </ac:spMkLst>
        </pc:spChg>
        <pc:spChg chg="add mod">
          <ac:chgData name="CAO THI TRIEU VI" userId="1a55d0bf-e781-4ea5-8549-370b5719438e" providerId="ADAL" clId="{C28C8774-969A-4942-BEEB-273CF0C7DDB7}" dt="2022-08-25T08:50:27.724" v="159" actId="1076"/>
          <ac:spMkLst>
            <pc:docMk/>
            <pc:sldMk cId="1405552398" sldId="284"/>
            <ac:spMk id="3" creationId="{16D44556-F3CC-E993-E68B-0A8247F2CC51}"/>
          </ac:spMkLst>
        </pc:spChg>
        <pc:spChg chg="mod">
          <ac:chgData name="CAO THI TRIEU VI" userId="1a55d0bf-e781-4ea5-8549-370b5719438e" providerId="ADAL" clId="{C28C8774-969A-4942-BEEB-273CF0C7DDB7}" dt="2022-08-25T08:50:31.365" v="160" actId="14100"/>
          <ac:spMkLst>
            <pc:docMk/>
            <pc:sldMk cId="1405552398" sldId="284"/>
            <ac:spMk id="6" creationId="{7D371FE8-DA14-A3CE-2A25-636473F4ABFB}"/>
          </ac:spMkLst>
        </pc:spChg>
        <pc:spChg chg="mod">
          <ac:chgData name="CAO THI TRIEU VI" userId="1a55d0bf-e781-4ea5-8549-370b5719438e" providerId="ADAL" clId="{C28C8774-969A-4942-BEEB-273CF0C7DDB7}" dt="2022-08-25T08:50:34.353" v="161" actId="14100"/>
          <ac:spMkLst>
            <pc:docMk/>
            <pc:sldMk cId="1405552398" sldId="284"/>
            <ac:spMk id="8" creationId="{FE3132E9-F2D3-D019-8135-9FB934310418}"/>
          </ac:spMkLst>
        </pc:spChg>
        <pc:spChg chg="del">
          <ac:chgData name="CAO THI TRIEU VI" userId="1a55d0bf-e781-4ea5-8549-370b5719438e" providerId="ADAL" clId="{C28C8774-969A-4942-BEEB-273CF0C7DDB7}" dt="2022-08-25T08:50:06.524" v="140" actId="478"/>
          <ac:spMkLst>
            <pc:docMk/>
            <pc:sldMk cId="1405552398" sldId="284"/>
            <ac:spMk id="21" creationId="{562FF85E-32B5-BFA3-C321-4B5A7289C078}"/>
          </ac:spMkLst>
        </pc:spChg>
      </pc:sldChg>
      <pc:sldChg chg="addSp delSp modSp mod delAnim modAnim">
        <pc:chgData name="CAO THI TRIEU VI" userId="1a55d0bf-e781-4ea5-8549-370b5719438e" providerId="ADAL" clId="{C28C8774-969A-4942-BEEB-273CF0C7DDB7}" dt="2022-08-25T08:51:32.637" v="221"/>
        <pc:sldMkLst>
          <pc:docMk/>
          <pc:sldMk cId="3112640094" sldId="285"/>
        </pc:sldMkLst>
        <pc:spChg chg="add mod">
          <ac:chgData name="CAO THI TRIEU VI" userId="1a55d0bf-e781-4ea5-8549-370b5719438e" providerId="ADAL" clId="{C28C8774-969A-4942-BEEB-273CF0C7DDB7}" dt="2022-08-25T08:51:27.043" v="220" actId="1582"/>
          <ac:spMkLst>
            <pc:docMk/>
            <pc:sldMk cId="3112640094" sldId="285"/>
            <ac:spMk id="2" creationId="{7CCA6109-8421-5ED5-1805-D73C42EF8D48}"/>
          </ac:spMkLst>
        </pc:spChg>
        <pc:spChg chg="del mod">
          <ac:chgData name="CAO THI TRIEU VI" userId="1a55d0bf-e781-4ea5-8549-370b5719438e" providerId="ADAL" clId="{C28C8774-969A-4942-BEEB-273CF0C7DDB7}" dt="2022-08-25T08:51:02.449" v="175" actId="478"/>
          <ac:spMkLst>
            <pc:docMk/>
            <pc:sldMk cId="3112640094" sldId="285"/>
            <ac:spMk id="21" creationId="{562FF85E-32B5-BFA3-C321-4B5A7289C078}"/>
          </ac:spMkLst>
        </pc:spChg>
      </pc:sldChg>
      <pc:sldChg chg="delSp modSp mod addAnim delAnim">
        <pc:chgData name="CAO THI TRIEU VI" userId="1a55d0bf-e781-4ea5-8549-370b5719438e" providerId="ADAL" clId="{C28C8774-969A-4942-BEEB-273CF0C7DDB7}" dt="2022-08-25T08:55:07.749" v="726" actId="20577"/>
        <pc:sldMkLst>
          <pc:docMk/>
          <pc:sldMk cId="1555051552" sldId="287"/>
        </pc:sldMkLst>
        <pc:spChg chg="del mod">
          <ac:chgData name="CAO THI TRIEU VI" userId="1a55d0bf-e781-4ea5-8549-370b5719438e" providerId="ADAL" clId="{C28C8774-969A-4942-BEEB-273CF0C7DDB7}" dt="2022-08-25T08:52:50.752" v="273" actId="478"/>
          <ac:spMkLst>
            <pc:docMk/>
            <pc:sldMk cId="1555051552" sldId="287"/>
            <ac:spMk id="2" creationId="{CC24E06D-B369-1CB8-2D93-FB900D5A0865}"/>
          </ac:spMkLst>
        </pc:spChg>
        <pc:spChg chg="mod">
          <ac:chgData name="CAO THI TRIEU VI" userId="1a55d0bf-e781-4ea5-8549-370b5719438e" providerId="ADAL" clId="{C28C8774-969A-4942-BEEB-273CF0C7DDB7}" dt="2022-08-25T08:55:07.749" v="726" actId="20577"/>
          <ac:spMkLst>
            <pc:docMk/>
            <pc:sldMk cId="1555051552" sldId="287"/>
            <ac:spMk id="5" creationId="{49A61AAA-02F8-E855-FE62-E8BD809D2412}"/>
          </ac:spMkLst>
        </pc:spChg>
        <pc:spChg chg="del">
          <ac:chgData name="CAO THI TRIEU VI" userId="1a55d0bf-e781-4ea5-8549-370b5719438e" providerId="ADAL" clId="{C28C8774-969A-4942-BEEB-273CF0C7DDB7}" dt="2022-08-25T08:52:48.029" v="272" actId="478"/>
          <ac:spMkLst>
            <pc:docMk/>
            <pc:sldMk cId="1555051552" sldId="287"/>
            <ac:spMk id="6" creationId="{3DF64A64-334B-A70D-203A-885AAC72FBDA}"/>
          </ac:spMkLst>
        </pc:spChg>
        <pc:spChg chg="del">
          <ac:chgData name="CAO THI TRIEU VI" userId="1a55d0bf-e781-4ea5-8549-370b5719438e" providerId="ADAL" clId="{C28C8774-969A-4942-BEEB-273CF0C7DDB7}" dt="2022-08-25T08:52:48.029" v="272" actId="478"/>
          <ac:spMkLst>
            <pc:docMk/>
            <pc:sldMk cId="1555051552" sldId="287"/>
            <ac:spMk id="7" creationId="{460280F4-78AA-2A46-7025-7508E1B7C2E5}"/>
          </ac:spMkLst>
        </pc:spChg>
        <pc:spChg chg="del">
          <ac:chgData name="CAO THI TRIEU VI" userId="1a55d0bf-e781-4ea5-8549-370b5719438e" providerId="ADAL" clId="{C28C8774-969A-4942-BEEB-273CF0C7DDB7}" dt="2022-08-25T08:52:48.029" v="272" actId="478"/>
          <ac:spMkLst>
            <pc:docMk/>
            <pc:sldMk cId="1555051552" sldId="287"/>
            <ac:spMk id="8" creationId="{34C0F3A3-AF6D-2146-3C1E-888B1C22DB28}"/>
          </ac:spMkLst>
        </pc:spChg>
      </pc:sldChg>
      <pc:sldChg chg="delSp modSp mod">
        <pc:chgData name="CAO THI TRIEU VI" userId="1a55d0bf-e781-4ea5-8549-370b5719438e" providerId="ADAL" clId="{C28C8774-969A-4942-BEEB-273CF0C7DDB7}" dt="2022-08-25T08:55:30.130" v="739" actId="478"/>
        <pc:sldMkLst>
          <pc:docMk/>
          <pc:sldMk cId="2413053070" sldId="294"/>
        </pc:sldMkLst>
        <pc:spChg chg="mod">
          <ac:chgData name="CAO THI TRIEU VI" userId="1a55d0bf-e781-4ea5-8549-370b5719438e" providerId="ADAL" clId="{C28C8774-969A-4942-BEEB-273CF0C7DDB7}" dt="2022-08-25T08:55:24.276" v="738" actId="20577"/>
          <ac:spMkLst>
            <pc:docMk/>
            <pc:sldMk cId="2413053070" sldId="294"/>
            <ac:spMk id="2" creationId="{9D3EDE36-86E5-7053-7997-62E743F3A8B1}"/>
          </ac:spMkLst>
        </pc:spChg>
        <pc:spChg chg="del">
          <ac:chgData name="CAO THI TRIEU VI" userId="1a55d0bf-e781-4ea5-8549-370b5719438e" providerId="ADAL" clId="{C28C8774-969A-4942-BEEB-273CF0C7DDB7}" dt="2022-08-25T08:55:30.130" v="739" actId="478"/>
          <ac:spMkLst>
            <pc:docMk/>
            <pc:sldMk cId="2413053070" sldId="294"/>
            <ac:spMk id="5" creationId="{BFB913AF-58D8-BA1A-50B2-6D6C19CC1E6C}"/>
          </ac:spMkLst>
        </pc:spChg>
      </pc:sldChg>
      <pc:sldChg chg="addSp delSp modSp mod modAnim">
        <pc:chgData name="CAO THI TRIEU VI" userId="1a55d0bf-e781-4ea5-8549-370b5719438e" providerId="ADAL" clId="{C28C8774-969A-4942-BEEB-273CF0C7DDB7}" dt="2022-08-25T08:56:05.595" v="743"/>
        <pc:sldMkLst>
          <pc:docMk/>
          <pc:sldMk cId="399549217" sldId="295"/>
        </pc:sldMkLst>
        <pc:spChg chg="del">
          <ac:chgData name="CAO THI TRIEU VI" userId="1a55d0bf-e781-4ea5-8549-370b5719438e" providerId="ADAL" clId="{C28C8774-969A-4942-BEEB-273CF0C7DDB7}" dt="2022-08-25T08:55:53.826" v="740" actId="478"/>
          <ac:spMkLst>
            <pc:docMk/>
            <pc:sldMk cId="399549217" sldId="295"/>
            <ac:spMk id="4" creationId="{8B098603-5810-B3E7-37A0-1075A098436E}"/>
          </ac:spMkLst>
        </pc:spChg>
        <pc:spChg chg="add mod">
          <ac:chgData name="CAO THI TRIEU VI" userId="1a55d0bf-e781-4ea5-8549-370b5719438e" providerId="ADAL" clId="{C28C8774-969A-4942-BEEB-273CF0C7DDB7}" dt="2022-08-25T08:55:59.724" v="742" actId="571"/>
          <ac:spMkLst>
            <pc:docMk/>
            <pc:sldMk cId="399549217" sldId="295"/>
            <ac:spMk id="7" creationId="{AA74D537-7A74-FAAD-BDB9-DF4241E4B466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18" creationId="{793E0DB1-BC3C-577B-3CC0-E9F7DE228A33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1" creationId="{EF8D54CA-86F0-5E9C-D943-B54B490974A7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2" creationId="{06FFFCB5-04C4-D9B8-DDDF-90048AD6AFBA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3" creationId="{A7D31A94-9944-15AC-6878-58A0937DABF7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4" creationId="{4FBF3C8E-D082-A2D0-5BF5-D55DC78383CC}"/>
          </ac:spMkLst>
        </pc:spChg>
        <pc:spChg chg="add mod">
          <ac:chgData name="CAO THI TRIEU VI" userId="1a55d0bf-e781-4ea5-8549-370b5719438e" providerId="ADAL" clId="{C28C8774-969A-4942-BEEB-273CF0C7DDB7}" dt="2022-08-25T08:55:59.724" v="742" actId="571"/>
          <ac:spMkLst>
            <pc:docMk/>
            <pc:sldMk cId="399549217" sldId="295"/>
            <ac:spMk id="27" creationId="{87527F0A-AAB3-C4FF-2FF2-1264C3416EAC}"/>
          </ac:spMkLst>
        </pc:spChg>
        <pc:spChg chg="add mod">
          <ac:chgData name="CAO THI TRIEU VI" userId="1a55d0bf-e781-4ea5-8549-370b5719438e" providerId="ADAL" clId="{C28C8774-969A-4942-BEEB-273CF0C7DDB7}" dt="2022-08-25T08:55:59.724" v="742" actId="571"/>
          <ac:spMkLst>
            <pc:docMk/>
            <pc:sldMk cId="399549217" sldId="295"/>
            <ac:spMk id="28" creationId="{115C0C69-F0E8-3ECB-6CA9-6133EA4222A4}"/>
          </ac:spMkLst>
        </pc:spChg>
        <pc:spChg chg="add mod">
          <ac:chgData name="CAO THI TRIEU VI" userId="1a55d0bf-e781-4ea5-8549-370b5719438e" providerId="ADAL" clId="{C28C8774-969A-4942-BEEB-273CF0C7DDB7}" dt="2022-08-25T08:55:59.724" v="742" actId="571"/>
          <ac:spMkLst>
            <pc:docMk/>
            <pc:sldMk cId="399549217" sldId="295"/>
            <ac:spMk id="29" creationId="{5E5315D2-D2D6-426F-8B56-CA0E5D7352A7}"/>
          </ac:spMkLst>
        </pc:spChg>
      </pc:sldChg>
      <pc:sldChg chg="modSp">
        <pc:chgData name="CAO THI TRIEU VI" userId="1a55d0bf-e781-4ea5-8549-370b5719438e" providerId="ADAL" clId="{C28C8774-969A-4942-BEEB-273CF0C7DDB7}" dt="2022-08-25T08:56:43.269" v="749"/>
        <pc:sldMkLst>
          <pc:docMk/>
          <pc:sldMk cId="1714777617" sldId="296"/>
        </pc:sldMkLst>
        <pc:spChg chg="mod">
          <ac:chgData name="CAO THI TRIEU VI" userId="1a55d0bf-e781-4ea5-8549-370b5719438e" providerId="ADAL" clId="{C28C8774-969A-4942-BEEB-273CF0C7DDB7}" dt="2022-08-25T08:56:43.269" v="749"/>
          <ac:spMkLst>
            <pc:docMk/>
            <pc:sldMk cId="1714777617" sldId="296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6:43.269" v="749"/>
          <ac:spMkLst>
            <pc:docMk/>
            <pc:sldMk cId="1714777617" sldId="296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6:43.269" v="749"/>
          <ac:spMkLst>
            <pc:docMk/>
            <pc:sldMk cId="1714777617" sldId="296"/>
            <ac:spMk id="23" creationId="{A7D31A94-9944-15AC-6878-58A0937DABF7}"/>
          </ac:spMkLst>
        </pc:spChg>
      </pc:sldChg>
      <pc:sldChg chg="modSp mod">
        <pc:chgData name="CAO THI TRIEU VI" userId="1a55d0bf-e781-4ea5-8549-370b5719438e" providerId="ADAL" clId="{C28C8774-969A-4942-BEEB-273CF0C7DDB7}" dt="2022-08-25T08:56:35.838" v="748" actId="1076"/>
        <pc:sldMkLst>
          <pc:docMk/>
          <pc:sldMk cId="2472592927" sldId="297"/>
        </pc:sldMkLst>
        <pc:spChg chg="mod">
          <ac:chgData name="CAO THI TRIEU VI" userId="1a55d0bf-e781-4ea5-8549-370b5719438e" providerId="ADAL" clId="{C28C8774-969A-4942-BEEB-273CF0C7DDB7}" dt="2022-08-25T08:56:28.871" v="746" actId="1076"/>
          <ac:spMkLst>
            <pc:docMk/>
            <pc:sldMk cId="2472592927" sldId="297"/>
            <ac:spMk id="15" creationId="{BEE2BCC7-B066-1C4C-55F7-B386C43771A0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21" creationId="{EF8D54CA-86F0-5E9C-D943-B54B490974A7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0" creationId="{A98F0C9B-39CA-F4DB-FEF9-6BB7896CD81A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1" creationId="{83467130-1007-B6FD-73D9-E073B6AC78B2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7" creationId="{A2737A63-CC90-2DF2-F5CC-5A3A3E02B24F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8" creationId="{0BCB076C-6D84-FE1A-F799-5FF9C7DCB299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9" creationId="{3D6688ED-7ED2-2596-6AE5-DC6934D866A4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42" creationId="{45607CC8-3A98-BEAE-5770-14F53E1249EC}"/>
          </ac:spMkLst>
        </pc:spChg>
        <pc:spChg chg="mod">
          <ac:chgData name="CAO THI TRIEU VI" userId="1a55d0bf-e781-4ea5-8549-370b5719438e" providerId="ADAL" clId="{C28C8774-969A-4942-BEEB-273CF0C7DDB7}" dt="2022-08-25T08:56:35.838" v="748" actId="1076"/>
          <ac:spMkLst>
            <pc:docMk/>
            <pc:sldMk cId="2472592927" sldId="297"/>
            <ac:spMk id="44" creationId="{8BF103E5-E56E-D4EE-17E1-7D9BE979E6E7}"/>
          </ac:spMkLst>
        </pc:spChg>
        <pc:spChg chg="mod">
          <ac:chgData name="CAO THI TRIEU VI" userId="1a55d0bf-e781-4ea5-8549-370b5719438e" providerId="ADAL" clId="{C28C8774-969A-4942-BEEB-273CF0C7DDB7}" dt="2022-08-25T08:56:32.341" v="747" actId="1076"/>
          <ac:spMkLst>
            <pc:docMk/>
            <pc:sldMk cId="2472592927" sldId="297"/>
            <ac:spMk id="45" creationId="{A0B0ABD7-4E70-B305-13DE-BCD6A51F736A}"/>
          </ac:spMkLst>
        </pc:spChg>
      </pc:sldChg>
      <pc:sldChg chg="modSp mod">
        <pc:chgData name="CAO THI TRIEU VI" userId="1a55d0bf-e781-4ea5-8549-370b5719438e" providerId="ADAL" clId="{C28C8774-969A-4942-BEEB-273CF0C7DDB7}" dt="2022-08-25T08:56:58.694" v="752" actId="14100"/>
        <pc:sldMkLst>
          <pc:docMk/>
          <pc:sldMk cId="4287047745" sldId="298"/>
        </pc:sldMkLst>
        <pc:spChg chg="mod">
          <ac:chgData name="CAO THI TRIEU VI" userId="1a55d0bf-e781-4ea5-8549-370b5719438e" providerId="ADAL" clId="{C28C8774-969A-4942-BEEB-273CF0C7DDB7}" dt="2022-08-25T08:56:58.694" v="752" actId="14100"/>
          <ac:spMkLst>
            <pc:docMk/>
            <pc:sldMk cId="4287047745" sldId="298"/>
            <ac:spMk id="14" creationId="{3D7E37FA-7655-717A-0DD8-BDDE0E4806B2}"/>
          </ac:spMkLst>
        </pc:spChg>
        <pc:spChg chg="mod">
          <ac:chgData name="CAO THI TRIEU VI" userId="1a55d0bf-e781-4ea5-8549-370b5719438e" providerId="ADAL" clId="{C28C8774-969A-4942-BEEB-273CF0C7DDB7}" dt="2022-08-25T08:56:50.596" v="750"/>
          <ac:spMkLst>
            <pc:docMk/>
            <pc:sldMk cId="4287047745" sldId="298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6:50.596" v="750"/>
          <ac:spMkLst>
            <pc:docMk/>
            <pc:sldMk cId="4287047745" sldId="298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6:50.596" v="750"/>
          <ac:spMkLst>
            <pc:docMk/>
            <pc:sldMk cId="4287047745" sldId="298"/>
            <ac:spMk id="23" creationId="{A7D31A94-9944-15AC-6878-58A0937DABF7}"/>
          </ac:spMkLst>
        </pc:spChg>
      </pc:sldChg>
      <pc:sldChg chg="modSp">
        <pc:chgData name="CAO THI TRIEU VI" userId="1a55d0bf-e781-4ea5-8549-370b5719438e" providerId="ADAL" clId="{C28C8774-969A-4942-BEEB-273CF0C7DDB7}" dt="2022-08-25T08:57:12.213" v="753"/>
        <pc:sldMkLst>
          <pc:docMk/>
          <pc:sldMk cId="2385255294" sldId="299"/>
        </pc:sldMkLst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5" creationId="{B79E71D3-1FA9-68DC-0416-7347258D8570}"/>
          </ac:spMkLst>
        </pc:spChg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7" creationId="{8378CC58-BD4F-265F-4342-0237E8CCD14E}"/>
          </ac:spMkLst>
        </pc:spChg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23" creationId="{A7D31A94-9944-15AC-6878-58A0937DABF7}"/>
          </ac:spMkLst>
        </pc:spChg>
      </pc:sldChg>
      <pc:sldChg chg="addSp delSp modSp mod delAnim modAnim">
        <pc:chgData name="CAO THI TRIEU VI" userId="1a55d0bf-e781-4ea5-8549-370b5719438e" providerId="ADAL" clId="{C28C8774-969A-4942-BEEB-273CF0C7DDB7}" dt="2022-08-25T09:11:50.235" v="884"/>
        <pc:sldMkLst>
          <pc:docMk/>
          <pc:sldMk cId="1164241909" sldId="300"/>
        </pc:sldMkLst>
        <pc:spChg chg="del">
          <ac:chgData name="CAO THI TRIEU VI" userId="1a55d0bf-e781-4ea5-8549-370b5719438e" providerId="ADAL" clId="{C28C8774-969A-4942-BEEB-273CF0C7DDB7}" dt="2022-08-25T09:04:55.013" v="863" actId="21"/>
          <ac:spMkLst>
            <pc:docMk/>
            <pc:sldMk cId="1164241909" sldId="300"/>
            <ac:spMk id="18" creationId="{B01C3851-493D-E598-B905-39F7F65EE29B}"/>
          </ac:spMkLst>
        </pc:spChg>
        <pc:picChg chg="add mod">
          <ac:chgData name="CAO THI TRIEU VI" userId="1a55d0bf-e781-4ea5-8549-370b5719438e" providerId="ADAL" clId="{C28C8774-969A-4942-BEEB-273CF0C7DDB7}" dt="2022-08-25T09:05:15.169" v="870" actId="1076"/>
          <ac:picMkLst>
            <pc:docMk/>
            <pc:sldMk cId="1164241909" sldId="300"/>
            <ac:picMk id="2" creationId="{3B37481E-D9CC-AA0B-3036-13627064C950}"/>
          </ac:picMkLst>
        </pc:picChg>
        <pc:picChg chg="del">
          <ac:chgData name="CAO THI TRIEU VI" userId="1a55d0bf-e781-4ea5-8549-370b5719438e" providerId="ADAL" clId="{C28C8774-969A-4942-BEEB-273CF0C7DDB7}" dt="2022-08-25T09:04:56.206" v="864" actId="478"/>
          <ac:picMkLst>
            <pc:docMk/>
            <pc:sldMk cId="1164241909" sldId="300"/>
            <ac:picMk id="9" creationId="{E516F62C-C927-D4BA-A191-4E9D9EBD29E9}"/>
          </ac:picMkLst>
        </pc:picChg>
      </pc:sldChg>
      <pc:sldChg chg="modSp">
        <pc:chgData name="CAO THI TRIEU VI" userId="1a55d0bf-e781-4ea5-8549-370b5719438e" providerId="ADAL" clId="{C28C8774-969A-4942-BEEB-273CF0C7DDB7}" dt="2022-08-25T08:57:19.599" v="754"/>
        <pc:sldMkLst>
          <pc:docMk/>
          <pc:sldMk cId="239294252" sldId="301"/>
        </pc:sldMkLst>
        <pc:spChg chg="mod">
          <ac:chgData name="CAO THI TRIEU VI" userId="1a55d0bf-e781-4ea5-8549-370b5719438e" providerId="ADAL" clId="{C28C8774-969A-4942-BEEB-273CF0C7DDB7}" dt="2022-08-25T08:57:19.599" v="754"/>
          <ac:spMkLst>
            <pc:docMk/>
            <pc:sldMk cId="239294252" sldId="301"/>
            <ac:spMk id="5" creationId="{B79E71D3-1FA9-68DC-0416-7347258D8570}"/>
          </ac:spMkLst>
        </pc:spChg>
        <pc:spChg chg="mod">
          <ac:chgData name="CAO THI TRIEU VI" userId="1a55d0bf-e781-4ea5-8549-370b5719438e" providerId="ADAL" clId="{C28C8774-969A-4942-BEEB-273CF0C7DDB7}" dt="2022-08-25T08:57:19.599" v="754"/>
          <ac:spMkLst>
            <pc:docMk/>
            <pc:sldMk cId="239294252" sldId="301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7:19.599" v="754"/>
          <ac:spMkLst>
            <pc:docMk/>
            <pc:sldMk cId="239294252" sldId="301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7:19.599" v="754"/>
          <ac:spMkLst>
            <pc:docMk/>
            <pc:sldMk cId="239294252" sldId="301"/>
            <ac:spMk id="23" creationId="{A7D31A94-9944-15AC-6878-58A0937DABF7}"/>
          </ac:spMkLst>
        </pc:spChg>
      </pc:sldChg>
      <pc:sldChg chg="modSp">
        <pc:chgData name="CAO THI TRIEU VI" userId="1a55d0bf-e781-4ea5-8549-370b5719438e" providerId="ADAL" clId="{C28C8774-969A-4942-BEEB-273CF0C7DDB7}" dt="2022-08-25T08:57:28.827" v="755"/>
        <pc:sldMkLst>
          <pc:docMk/>
          <pc:sldMk cId="3687818023" sldId="302"/>
        </pc:sldMkLst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30" creationId="{A98F0C9B-39CA-F4DB-FEF9-6BB7896CD81A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31" creationId="{83467130-1007-B6FD-73D9-E073B6AC78B2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38" creationId="{0BCB076C-6D84-FE1A-F799-5FF9C7DCB299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39" creationId="{3D6688ED-7ED2-2596-6AE5-DC6934D866A4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44" creationId="{8BF103E5-E56E-D4EE-17E1-7D9BE979E6E7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45" creationId="{A0B0ABD7-4E70-B305-13DE-BCD6A51F736A}"/>
          </ac:spMkLst>
        </pc:spChg>
      </pc:sldChg>
      <pc:sldChg chg="modAnim">
        <pc:chgData name="CAO THI TRIEU VI" userId="1a55d0bf-e781-4ea5-8549-370b5719438e" providerId="ADAL" clId="{C28C8774-969A-4942-BEEB-273CF0C7DDB7}" dt="2022-08-25T09:09:40.100" v="882"/>
        <pc:sldMkLst>
          <pc:docMk/>
          <pc:sldMk cId="2730180841" sldId="304"/>
        </pc:sldMkLst>
      </pc:sldChg>
      <pc:sldChg chg="delSp mod">
        <pc:chgData name="CAO THI TRIEU VI" userId="1a55d0bf-e781-4ea5-8549-370b5719438e" providerId="ADAL" clId="{C28C8774-969A-4942-BEEB-273CF0C7DDB7}" dt="2022-08-25T08:46:08.726" v="1" actId="478"/>
        <pc:sldMkLst>
          <pc:docMk/>
          <pc:sldMk cId="1685720397" sldId="308"/>
        </pc:sldMkLst>
        <pc:spChg chg="del">
          <ac:chgData name="CAO THI TRIEU VI" userId="1a55d0bf-e781-4ea5-8549-370b5719438e" providerId="ADAL" clId="{C28C8774-969A-4942-BEEB-273CF0C7DDB7}" dt="2022-08-25T08:46:08.726" v="1" actId="478"/>
          <ac:spMkLst>
            <pc:docMk/>
            <pc:sldMk cId="1685720397" sldId="308"/>
            <ac:spMk id="55" creationId="{94448D3A-8562-7CCC-DBC0-A29014154BF9}"/>
          </ac:spMkLst>
        </pc:spChg>
      </pc:sldChg>
      <pc:sldChg chg="addSp delSp modSp add mod delAnim modAnim">
        <pc:chgData name="CAO THI TRIEU VI" userId="1a55d0bf-e781-4ea5-8549-370b5719438e" providerId="ADAL" clId="{C28C8774-969A-4942-BEEB-273CF0C7DDB7}" dt="2022-08-25T09:05:57.033" v="880"/>
        <pc:sldMkLst>
          <pc:docMk/>
          <pc:sldMk cId="1797642586" sldId="309"/>
        </pc:sldMkLst>
        <pc:spChg chg="add mod">
          <ac:chgData name="CAO THI TRIEU VI" userId="1a55d0bf-e781-4ea5-8549-370b5719438e" providerId="ADAL" clId="{C28C8774-969A-4942-BEEB-273CF0C7DDB7}" dt="2022-08-25T08:59:44.018" v="839"/>
          <ac:spMkLst>
            <pc:docMk/>
            <pc:sldMk cId="1797642586" sldId="309"/>
            <ac:spMk id="5" creationId="{0C06E228-6CE0-7D16-F4F1-73EBC3962DA5}"/>
          </ac:spMkLst>
        </pc:spChg>
        <pc:spChg chg="add mod">
          <ac:chgData name="CAO THI TRIEU VI" userId="1a55d0bf-e781-4ea5-8549-370b5719438e" providerId="ADAL" clId="{C28C8774-969A-4942-BEEB-273CF0C7DDB7}" dt="2022-08-25T09:05:53.493" v="879" actId="1076"/>
          <ac:spMkLst>
            <pc:docMk/>
            <pc:sldMk cId="1797642586" sldId="309"/>
            <ac:spMk id="6" creationId="{690DAB89-0F33-5C2E-4DC7-8287A78B155B}"/>
          </ac:spMkLst>
        </pc:spChg>
        <pc:spChg chg="del">
          <ac:chgData name="CAO THI TRIEU VI" userId="1a55d0bf-e781-4ea5-8549-370b5719438e" providerId="ADAL" clId="{C28C8774-969A-4942-BEEB-273CF0C7DDB7}" dt="2022-08-25T08:58:08.157" v="757" actId="478"/>
          <ac:spMkLst>
            <pc:docMk/>
            <pc:sldMk cId="1797642586" sldId="309"/>
            <ac:spMk id="17" creationId="{C28AE6F8-DC3E-91E9-6163-CFFBDF2597DC}"/>
          </ac:spMkLst>
        </pc:spChg>
        <pc:spChg chg="del">
          <ac:chgData name="CAO THI TRIEU VI" userId="1a55d0bf-e781-4ea5-8549-370b5719438e" providerId="ADAL" clId="{C28C8774-969A-4942-BEEB-273CF0C7DDB7}" dt="2022-08-25T08:58:09.939" v="758" actId="478"/>
          <ac:spMkLst>
            <pc:docMk/>
            <pc:sldMk cId="1797642586" sldId="309"/>
            <ac:spMk id="18" creationId="{B01C3851-493D-E598-B905-39F7F65EE29B}"/>
          </ac:spMkLst>
        </pc:spChg>
        <pc:picChg chg="mod ord">
          <ac:chgData name="CAO THI TRIEU VI" userId="1a55d0bf-e781-4ea5-8549-370b5719438e" providerId="ADAL" clId="{C28C8774-969A-4942-BEEB-273CF0C7DDB7}" dt="2022-08-25T09:01:48.214" v="862" actId="1076"/>
          <ac:picMkLst>
            <pc:docMk/>
            <pc:sldMk cId="1797642586" sldId="309"/>
            <ac:picMk id="3" creationId="{6C036506-A552-EE3B-D5E1-811E5B241B3B}"/>
          </ac:picMkLst>
        </pc:picChg>
        <pc:picChg chg="add mod">
          <ac:chgData name="CAO THI TRIEU VI" userId="1a55d0bf-e781-4ea5-8549-370b5719438e" providerId="ADAL" clId="{C28C8774-969A-4942-BEEB-273CF0C7DDB7}" dt="2022-08-25T09:00:35.746" v="851" actId="1076"/>
          <ac:picMkLst>
            <pc:docMk/>
            <pc:sldMk cId="1797642586" sldId="309"/>
            <ac:picMk id="4" creationId="{A18A9276-C355-9C78-D77C-25CE80B3E3EE}"/>
          </ac:picMkLst>
        </pc:picChg>
        <pc:picChg chg="mod ord">
          <ac:chgData name="CAO THI TRIEU VI" userId="1a55d0bf-e781-4ea5-8549-370b5719438e" providerId="ADAL" clId="{C28C8774-969A-4942-BEEB-273CF0C7DDB7}" dt="2022-08-25T09:05:28.947" v="874" actId="1076"/>
          <ac:picMkLst>
            <pc:docMk/>
            <pc:sldMk cId="1797642586" sldId="309"/>
            <ac:picMk id="9" creationId="{E516F62C-C927-D4BA-A191-4E9D9EBD29E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FFF70-5119-0057-F9BA-F268A7648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5BB00-A19B-BF41-430E-D41F07BA4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0D207-B710-0195-8BD6-BC692C59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92267-BDE7-6FF9-073E-82109136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8A7EA-BB07-4F5F-7C25-52A6D348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8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60700-0992-28A8-19CF-4DC540B7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22D0F-4247-4EB7-ADA7-FE9D53F2C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3F760-6D48-362D-94F0-AAC70B86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3860D-79F3-004E-13DF-965BE9DE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C58D5-65DE-3C3E-3725-BB784523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855C3-9565-1A34-51D5-3649FF980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FEABD-D91C-90A6-30D3-FB16D2671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3FE0-3A96-F9B1-569D-B419FBC1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6D34A-F791-D084-0EB9-F36A01A2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6D030-5E09-06E7-94CB-36CDC5B4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1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E616-E5AE-996C-04C8-69C45C0F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08FAD-D336-AFBA-C759-DB5C640D6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E17D-0C95-5C89-61E6-621A2191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F7E00-F5EA-BBB6-47B7-4820688B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5DD16-420E-DEEB-6701-218EE80B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475B-8725-8BA3-FEC4-ABCA1EC1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B05E4-1608-A99F-0E2F-1C1761DD4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7ADF3-8B86-A368-7874-3ECFA627F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86E3C-C4FE-075F-3E9E-A9C4DD95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55394-67BC-D1E0-DEE0-F4035E3B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3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418E-E429-C23D-9C34-ECC2FC45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A3F69-AB17-9EF9-D464-78964CD20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EAFE1-954E-679F-BDC2-3A7B8B6E3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72F45-010A-3733-FCA0-50912668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C0C5F-8875-559C-28A9-DD5592E4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1E1DA-5E47-7790-D9E5-AEE2596A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5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234A-B56C-0B1D-0BC1-30B7771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17BE9-2000-4BBC-006C-D3D3FA4E0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D4EF1-1BCD-A28B-474E-10914E734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8156A-724A-D3F0-9B51-7BC7609EE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130C-70D6-B2DF-A9CF-DA3123C74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352343-774C-34B2-123D-4FCF5F86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A001EE-0413-9DA9-851E-CC87A62D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F03817-301D-825B-7B59-3615052C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3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6428-86B6-4DAA-6CB5-88A47F556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CDBA6-1BCA-94E9-A9CD-AF330C89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F5A74-903A-33B2-F747-802215D4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FE9E1-FADE-35DB-50C6-8C9C0F9F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7E2611-60C7-76EC-B71F-0471988F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EFA20-B417-1ABC-2340-0DBACDF5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000DE-D081-6673-570F-69DC084C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3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230B-403B-23BF-E8C7-84DD1FD1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30F3D-60C6-64F4-7592-A721072DD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21D53-9278-F8E0-063B-F7E5D8600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5159D-7AC3-C14A-BC36-A7AA0411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5BEB-DFDF-379D-6860-09FC6794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F8672-C6CC-66F4-1725-4F085EC4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255E5-FF0F-9EAB-7BD3-EF5C9041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94A1B-892D-9A18-5D37-966E49C68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6B689-F6E2-B781-1662-CC03C274A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53C2D-7AFE-0B58-FB72-7E3E502E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17DC5-045D-5423-21D8-2E69532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3465A-8987-DA16-48AF-05B927BF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28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60A494-CFF7-D257-96C8-CFE1E236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3AE72-9307-4ECD-128C-E2B5ABC0A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FDAE0-B3FB-3C8E-7F68-847570A11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8771A-A10E-12D1-7350-F9AF82344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781BA-9433-E08A-B05D-0825C9B7D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BD876FE-C404-56AB-3B46-D0BBE00A8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504" flipH="1">
            <a:off x="12075448" y="3180482"/>
            <a:ext cx="3491345" cy="34913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8391B9-5436-5FDB-207D-1F2EFC7F157C}"/>
              </a:ext>
            </a:extLst>
          </p:cNvPr>
          <p:cNvSpPr txBox="1"/>
          <p:nvPr/>
        </p:nvSpPr>
        <p:spPr>
          <a:xfrm>
            <a:off x="1735725" y="-5229"/>
            <a:ext cx="2978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Chủ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đề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05E599-577B-2A1F-3CC3-388813371E93}"/>
              </a:ext>
            </a:extLst>
          </p:cNvPr>
          <p:cNvGrpSpPr/>
          <p:nvPr/>
        </p:nvGrpSpPr>
        <p:grpSpPr>
          <a:xfrm>
            <a:off x="3966428" y="1131816"/>
            <a:ext cx="8994661" cy="1477328"/>
            <a:chOff x="3636818" y="1078653"/>
            <a:chExt cx="9264363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61A8AA-B920-7CE8-2890-5A0AB3B969F9}"/>
                </a:ext>
              </a:extLst>
            </p:cNvPr>
            <p:cNvSpPr txBox="1"/>
            <p:nvPr/>
          </p:nvSpPr>
          <p:spPr>
            <a:xfrm>
              <a:off x="3636818" y="1078653"/>
              <a:ext cx="92643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 err="1">
                  <a:ln w="29845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Tết</a:t>
              </a:r>
              <a:r>
                <a:rPr lang="en-US" sz="9000" dirty="0">
                  <a:ln w="29845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9000" dirty="0" err="1">
                  <a:ln w="29845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Trung</a:t>
              </a:r>
              <a:r>
                <a:rPr lang="en-US" sz="9000" dirty="0">
                  <a:ln w="29845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Thu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64287A-8E94-01CD-8482-7240F082C925}"/>
                </a:ext>
              </a:extLst>
            </p:cNvPr>
            <p:cNvSpPr txBox="1"/>
            <p:nvPr/>
          </p:nvSpPr>
          <p:spPr>
            <a:xfrm>
              <a:off x="3636818" y="1078653"/>
              <a:ext cx="772235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 err="1">
                  <a:solidFill>
                    <a:srgbClr val="FF66FF"/>
                  </a:solidFill>
                  <a:latin typeface="SVN-Poky's" panose="020B0606040200020203" pitchFamily="34" charset="0"/>
                </a:rPr>
                <a:t>Tết</a:t>
              </a:r>
              <a:r>
                <a:rPr lang="en-US" sz="9000" dirty="0">
                  <a:solidFill>
                    <a:srgbClr val="33CCFF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000" dirty="0" err="1">
                  <a:solidFill>
                    <a:srgbClr val="33CCFF"/>
                  </a:solidFill>
                  <a:latin typeface="SVN-Poky's" panose="020B0606040200020203" pitchFamily="34" charset="0"/>
                </a:rPr>
                <a:t>Trung</a:t>
              </a:r>
              <a:r>
                <a:rPr lang="en-US" sz="9000" dirty="0">
                  <a:solidFill>
                    <a:srgbClr val="33CCFF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000" dirty="0">
                  <a:solidFill>
                    <a:srgbClr val="FF3300"/>
                  </a:solidFill>
                  <a:latin typeface="SVN-Poky's" panose="020B0606040200020203" pitchFamily="34" charset="0"/>
                </a:rPr>
                <a:t>Thu</a:t>
              </a: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89AB603-8571-0EA1-2FFC-A7017605E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28" y="2863944"/>
            <a:ext cx="5327915" cy="3779528"/>
          </a:xfrm>
          <a:prstGeom prst="rect">
            <a:avLst/>
          </a:prstGeom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E7CE8CE8-594C-B413-F98F-E298F875E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3726" y="208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0.00231 L -0.25 0.002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11308A0-1A42-55B9-511D-D0830B86E0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70576" y="4033157"/>
            <a:ext cx="6404642" cy="272197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56AE56D-91D7-5015-9F50-3B78246B5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1916" y="3930287"/>
            <a:ext cx="4297136" cy="27877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BA24846-BF89-379A-A0DB-635286B60E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799054" y="1597078"/>
            <a:ext cx="6593891" cy="25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CD8088-2EB0-6C84-AF71-78CFB5776131}"/>
              </a:ext>
            </a:extLst>
          </p:cNvPr>
          <p:cNvSpPr txBox="1"/>
          <p:nvPr/>
        </p:nvSpPr>
        <p:spPr>
          <a:xfrm>
            <a:off x="1754658" y="716691"/>
            <a:ext cx="9399375" cy="1718446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bg1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Kitten" pitchFamily="50" charset="0"/>
              </a:rPr>
              <a:t>LÊN ĐÈN TRẨY HỘI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5EF017-FA11-0365-D7B0-9F26F086D1A1}"/>
              </a:ext>
            </a:extLst>
          </p:cNvPr>
          <p:cNvGrpSpPr/>
          <p:nvPr/>
        </p:nvGrpSpPr>
        <p:grpSpPr>
          <a:xfrm>
            <a:off x="2184549" y="2608132"/>
            <a:ext cx="6608299" cy="5194514"/>
            <a:chOff x="2715890" y="1866727"/>
            <a:chExt cx="6608299" cy="5194514"/>
          </a:xfrm>
        </p:grpSpPr>
        <p:pic>
          <p:nvPicPr>
            <p:cNvPr id="6" name="Picture 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8F18FB6-5A02-EF04-925D-A410EA5EA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5890" y="1866727"/>
              <a:ext cx="3153569" cy="40489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1253A4-9304-46E3-C924-24E352D18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96" y="2993713"/>
              <a:ext cx="6003293" cy="406752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4FD3D9-9923-D13F-AEF0-426A36E30E30}"/>
              </a:ext>
            </a:extLst>
          </p:cNvPr>
          <p:cNvGrpSpPr/>
          <p:nvPr/>
        </p:nvGrpSpPr>
        <p:grpSpPr>
          <a:xfrm>
            <a:off x="5614087" y="2981032"/>
            <a:ext cx="5058033" cy="3876968"/>
            <a:chOff x="6096000" y="2981032"/>
            <a:chExt cx="5058033" cy="3876968"/>
          </a:xfrm>
        </p:grpSpPr>
        <p:pic>
          <p:nvPicPr>
            <p:cNvPr id="10" name="Picture 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3729B1E-1793-940B-0644-8ED5E034F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54566" y="2981032"/>
              <a:ext cx="3499467" cy="3643418"/>
            </a:xfrm>
            <a:prstGeom prst="rect">
              <a:avLst/>
            </a:prstGeom>
          </p:spPr>
        </p:pic>
        <p:pic>
          <p:nvPicPr>
            <p:cNvPr id="12" name="Picture 11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F48B9460-DAC4-B992-1D1A-8E0DD320F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160759"/>
              <a:ext cx="3802240" cy="2697241"/>
            </a:xfrm>
            <a:prstGeom prst="rect">
              <a:avLst/>
            </a:prstGeom>
          </p:spPr>
        </p:pic>
      </p:grpSp>
      <p:pic>
        <p:nvPicPr>
          <p:cNvPr id="15" name="Ruoc-Den-Thang-Tam-DJ-HS-Remix-Various-Artists (mp3cut.net) (1)">
            <a:hlinkClick r:id="" action="ppaction://media"/>
            <a:extLst>
              <a:ext uri="{FF2B5EF4-FFF2-40B4-BE49-F238E27FC236}">
                <a16:creationId xmlns:a16="http://schemas.microsoft.com/office/drawing/2014/main" id="{34EC8B81-2075-BEEC-E848-9A28909CF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7903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67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2E07704-FAE7-1A44-D18E-56E5DF132F65}"/>
              </a:ext>
            </a:extLst>
          </p:cNvPr>
          <p:cNvGrpSpPr/>
          <p:nvPr/>
        </p:nvGrpSpPr>
        <p:grpSpPr>
          <a:xfrm>
            <a:off x="1700896" y="1365985"/>
            <a:ext cx="10747413" cy="2369834"/>
            <a:chOff x="1794414" y="1542631"/>
            <a:chExt cx="10747413" cy="23698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F772A3-7B2D-C152-13B4-343EC1455269}"/>
                </a:ext>
              </a:extLst>
            </p:cNvPr>
            <p:cNvSpPr txBox="1"/>
            <p:nvPr/>
          </p:nvSpPr>
          <p:spPr>
            <a:xfrm>
              <a:off x="1794414" y="1553101"/>
              <a:ext cx="10747413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</a:t>
              </a: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 GẶP LẠI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597D77-51CB-DF94-EC0C-DF6CD00C965E}"/>
                </a:ext>
              </a:extLst>
            </p:cNvPr>
            <p:cNvSpPr txBox="1"/>
            <p:nvPr/>
          </p:nvSpPr>
          <p:spPr>
            <a:xfrm>
              <a:off x="2881994" y="1542631"/>
              <a:ext cx="8572251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745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4AFE250-5D0E-6933-2BC6-D2ADA718E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51" y="4090336"/>
            <a:ext cx="2152118" cy="2696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2D4D6-7140-1408-0800-CE451BBD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997" y="144301"/>
            <a:ext cx="6292006" cy="1725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C6A52B-379A-4C90-2C21-41E0FD9142CE}"/>
              </a:ext>
            </a:extLst>
          </p:cNvPr>
          <p:cNvSpPr txBox="1"/>
          <p:nvPr/>
        </p:nvSpPr>
        <p:spPr>
          <a:xfrm>
            <a:off x="3353713" y="520868"/>
            <a:ext cx="5484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rPr>
              <a:t>Lồng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rPr>
              <a:t>đèn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rPr>
              <a:t>giấy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D0521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18C4B-CE45-A985-790E-ADAA28D037DF}"/>
              </a:ext>
            </a:extLst>
          </p:cNvPr>
          <p:cNvSpPr txBox="1"/>
          <p:nvPr/>
        </p:nvSpPr>
        <p:spPr>
          <a:xfrm>
            <a:off x="5063001" y="1763224"/>
            <a:ext cx="3775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hobia" panose="02000506000000020003" pitchFamily="2" charset="0"/>
              </a:rPr>
              <a:t>Chuẩn</a:t>
            </a:r>
            <a:r>
              <a:rPr lang="en-US" sz="8000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hobia" panose="02000506000000020003" pitchFamily="2" charset="0"/>
              </a:rPr>
              <a:t>bị</a:t>
            </a:r>
            <a:endParaRPr lang="en-US" sz="8000" dirty="0"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hobia" panose="02000506000000020003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9E41A3-0E1A-F91F-E2C7-115E47A62F17}"/>
              </a:ext>
            </a:extLst>
          </p:cNvPr>
          <p:cNvSpPr/>
          <p:nvPr/>
        </p:nvSpPr>
        <p:spPr>
          <a:xfrm>
            <a:off x="657816" y="2976715"/>
            <a:ext cx="290383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2 </a:t>
            </a:r>
            <a:r>
              <a:rPr lang="en-US" sz="3000" dirty="0" err="1"/>
              <a:t>tờ</a:t>
            </a:r>
            <a:r>
              <a:rPr lang="en-US" sz="3000" dirty="0"/>
              <a:t> </a:t>
            </a:r>
            <a:r>
              <a:rPr lang="en-US" sz="3000" dirty="0" err="1"/>
              <a:t>giấy</a:t>
            </a:r>
            <a:r>
              <a:rPr lang="en-US" sz="3000" dirty="0"/>
              <a:t> </a:t>
            </a:r>
            <a:r>
              <a:rPr lang="en-US" sz="3000" dirty="0" err="1"/>
              <a:t>màu</a:t>
            </a:r>
            <a:endParaRPr lang="en-US" sz="3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89E7DB-4D6B-C785-D0A0-568B0148A980}"/>
              </a:ext>
            </a:extLst>
          </p:cNvPr>
          <p:cNvSpPr/>
          <p:nvPr/>
        </p:nvSpPr>
        <p:spPr>
          <a:xfrm>
            <a:off x="3819023" y="3011248"/>
            <a:ext cx="252404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1 </a:t>
            </a:r>
            <a:r>
              <a:rPr lang="en-US" sz="3000" dirty="0" err="1"/>
              <a:t>cây</a:t>
            </a:r>
            <a:r>
              <a:rPr lang="en-US" sz="3000" dirty="0"/>
              <a:t> </a:t>
            </a:r>
            <a:r>
              <a:rPr lang="en-US" sz="3000" dirty="0" err="1"/>
              <a:t>kéo</a:t>
            </a:r>
            <a:endParaRPr lang="en-US" sz="3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92617E-B79E-560C-E33F-68E06EF724DB}"/>
              </a:ext>
            </a:extLst>
          </p:cNvPr>
          <p:cNvSpPr/>
          <p:nvPr/>
        </p:nvSpPr>
        <p:spPr>
          <a:xfrm>
            <a:off x="6582394" y="3011248"/>
            <a:ext cx="252404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Cuộn</a:t>
            </a:r>
            <a:r>
              <a:rPr lang="en-US" sz="3000" dirty="0"/>
              <a:t> </a:t>
            </a:r>
            <a:r>
              <a:rPr lang="en-US" sz="3000" dirty="0" err="1"/>
              <a:t>băng</a:t>
            </a:r>
            <a:r>
              <a:rPr lang="en-US" sz="3000" dirty="0"/>
              <a:t> </a:t>
            </a:r>
            <a:r>
              <a:rPr lang="en-US" sz="3000" dirty="0" err="1"/>
              <a:t>keo</a:t>
            </a:r>
            <a:r>
              <a:rPr lang="en-US" sz="3000" dirty="0"/>
              <a:t> </a:t>
            </a:r>
            <a:r>
              <a:rPr lang="en-US" sz="3000" dirty="0" err="1"/>
              <a:t>hai</a:t>
            </a:r>
            <a:r>
              <a:rPr lang="en-US" sz="3000" dirty="0"/>
              <a:t> </a:t>
            </a:r>
            <a:r>
              <a:rPr lang="en-US" sz="3000" dirty="0" err="1"/>
              <a:t>mặt</a:t>
            </a:r>
            <a:endParaRPr lang="en-US" sz="3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4B0877-559E-132B-F1AF-2E5F1AD557DC}"/>
              </a:ext>
            </a:extLst>
          </p:cNvPr>
          <p:cNvSpPr/>
          <p:nvPr/>
        </p:nvSpPr>
        <p:spPr>
          <a:xfrm>
            <a:off x="9345765" y="3019804"/>
            <a:ext cx="252404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1 </a:t>
            </a:r>
            <a:r>
              <a:rPr lang="en-US" sz="3000" dirty="0" err="1"/>
              <a:t>đoạn</a:t>
            </a:r>
            <a:r>
              <a:rPr lang="en-US" sz="3000" dirty="0"/>
              <a:t> </a:t>
            </a:r>
            <a:r>
              <a:rPr lang="en-US" sz="3000" dirty="0" err="1"/>
              <a:t>dây</a:t>
            </a: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44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77556E-1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4B0877-559E-132B-F1AF-2E5F1AD557DC}"/>
              </a:ext>
            </a:extLst>
          </p:cNvPr>
          <p:cNvSpPr/>
          <p:nvPr/>
        </p:nvSpPr>
        <p:spPr>
          <a:xfrm>
            <a:off x="350046" y="202464"/>
            <a:ext cx="252404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VN Banh Mi" pitchFamily="2" charset="0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UVN Banh Mi" pitchFamily="2" charset="0"/>
              </a:rPr>
              <a:t>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8644B3-1AFE-B12A-44CA-7B75D96B9EA7}"/>
              </a:ext>
            </a:extLst>
          </p:cNvPr>
          <p:cNvSpPr/>
          <p:nvPr/>
        </p:nvSpPr>
        <p:spPr>
          <a:xfrm>
            <a:off x="1124465" y="1248032"/>
            <a:ext cx="10392032" cy="540750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61AAA-02F8-E855-FE62-E8BD809D2412}"/>
              </a:ext>
            </a:extLst>
          </p:cNvPr>
          <p:cNvSpPr txBox="1"/>
          <p:nvPr/>
        </p:nvSpPr>
        <p:spPr>
          <a:xfrm>
            <a:off x="1865870" y="1359244"/>
            <a:ext cx="8699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	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tiên</a:t>
            </a:r>
            <a:r>
              <a:rPr lang="en-US" sz="3200" dirty="0"/>
              <a:t>,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rộng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tờ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A4 </a:t>
            </a:r>
            <a:r>
              <a:rPr lang="en-US" sz="3200" dirty="0" err="1"/>
              <a:t>khoảng</a:t>
            </a:r>
            <a:r>
              <a:rPr lang="en-US" sz="3200" dirty="0"/>
              <a:t> 5 cm,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kéo</a:t>
            </a:r>
            <a:r>
              <a:rPr lang="en-US" sz="3200" dirty="0"/>
              <a:t> </a:t>
            </a:r>
            <a:r>
              <a:rPr lang="en-US" sz="3200" dirty="0" err="1"/>
              <a:t>cắt</a:t>
            </a:r>
            <a:r>
              <a:rPr lang="en-US" sz="3200" dirty="0"/>
              <a:t> </a:t>
            </a:r>
            <a:r>
              <a:rPr lang="en-US" sz="3200" dirty="0" err="1"/>
              <a:t>ra.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15B23-FA8B-E2A2-0C6D-1BD0957EC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57" y="2928904"/>
            <a:ext cx="6600126" cy="3553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327883-F5F4-57E5-E75D-BCD6BB2B4B6A}"/>
              </a:ext>
            </a:extLst>
          </p:cNvPr>
          <p:cNvGrpSpPr/>
          <p:nvPr/>
        </p:nvGrpSpPr>
        <p:grpSpPr>
          <a:xfrm>
            <a:off x="3864396" y="144301"/>
            <a:ext cx="5044825" cy="1068297"/>
            <a:chOff x="2949997" y="144301"/>
            <a:chExt cx="6292006" cy="17258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69A6D1-EB12-8E5B-7455-64DF0F339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9997" y="144301"/>
              <a:ext cx="6292006" cy="17258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20F6FB-80FC-DC65-8D9F-1AFBF3BA4059}"/>
                </a:ext>
              </a:extLst>
            </p:cNvPr>
            <p:cNvSpPr txBox="1"/>
            <p:nvPr/>
          </p:nvSpPr>
          <p:spPr>
            <a:xfrm>
              <a:off x="3353712" y="304751"/>
              <a:ext cx="5484573" cy="1342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Lồng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đèn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giấy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32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4B0877-559E-132B-F1AF-2E5F1AD557DC}"/>
              </a:ext>
            </a:extLst>
          </p:cNvPr>
          <p:cNvSpPr/>
          <p:nvPr/>
        </p:nvSpPr>
        <p:spPr>
          <a:xfrm>
            <a:off x="350046" y="202464"/>
            <a:ext cx="252404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VN Banh Mi" pitchFamily="2" charset="0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UVN Banh Mi" pitchFamily="2" charset="0"/>
              </a:rPr>
              <a:t>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8644B3-1AFE-B12A-44CA-7B75D96B9EA7}"/>
              </a:ext>
            </a:extLst>
          </p:cNvPr>
          <p:cNvSpPr/>
          <p:nvPr/>
        </p:nvSpPr>
        <p:spPr>
          <a:xfrm>
            <a:off x="1124465" y="1248032"/>
            <a:ext cx="10392032" cy="540750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61AAA-02F8-E855-FE62-E8BD809D2412}"/>
              </a:ext>
            </a:extLst>
          </p:cNvPr>
          <p:cNvSpPr txBox="1"/>
          <p:nvPr/>
        </p:nvSpPr>
        <p:spPr>
          <a:xfrm>
            <a:off x="1612070" y="1173938"/>
            <a:ext cx="92016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cs typeface="Calibri" panose="020F0502020204030204" pitchFamily="34" charset="0"/>
              </a:rPr>
              <a:t>	</a:t>
            </a:r>
            <a:r>
              <a:rPr lang="en-US" sz="3000" dirty="0" err="1">
                <a:cs typeface="Calibri" panose="020F0502020204030204" pitchFamily="34" charset="0"/>
              </a:rPr>
              <a:t>Với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tờ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giấy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còn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lại</a:t>
            </a:r>
            <a:r>
              <a:rPr lang="vi-VN" sz="3000" dirty="0">
                <a:cs typeface="Calibri" panose="020F0502020204030204" pitchFamily="34" charset="0"/>
              </a:rPr>
              <a:t>, </a:t>
            </a:r>
            <a:r>
              <a:rPr lang="en-US" sz="3000" dirty="0" err="1">
                <a:cs typeface="Calibri" panose="020F0502020204030204" pitchFamily="34" charset="0"/>
              </a:rPr>
              <a:t>các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em</a:t>
            </a:r>
            <a:r>
              <a:rPr lang="vi-VN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đo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chiều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rộng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của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giấy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là</a:t>
            </a:r>
            <a:r>
              <a:rPr lang="en-US" sz="3000" dirty="0">
                <a:cs typeface="Calibri" panose="020F0502020204030204" pitchFamily="34" charset="0"/>
              </a:rPr>
              <a:t> 1 cm </a:t>
            </a:r>
            <a:r>
              <a:rPr lang="en-US" sz="3000" dirty="0" err="1">
                <a:cs typeface="Calibri" panose="020F0502020204030204" pitchFamily="34" charset="0"/>
              </a:rPr>
              <a:t>và</a:t>
            </a:r>
            <a:r>
              <a:rPr lang="vi-VN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cũng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dùng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kéo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cắt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phần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đó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đi</a:t>
            </a:r>
            <a:r>
              <a:rPr lang="en-US" sz="3000" dirty="0">
                <a:cs typeface="Calibri" panose="020F0502020204030204" pitchFamily="34" charset="0"/>
              </a:rPr>
              <a:t>. </a:t>
            </a:r>
            <a:r>
              <a:rPr lang="en-US" sz="3000" dirty="0" err="1">
                <a:cs typeface="Calibri" panose="020F0502020204030204" pitchFamily="34" charset="0"/>
              </a:rPr>
              <a:t>Tiếp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đến</a:t>
            </a:r>
            <a:r>
              <a:rPr lang="vi-VN" sz="3000" dirty="0">
                <a:cs typeface="Calibri" panose="020F0502020204030204" pitchFamily="34" charset="0"/>
              </a:rPr>
              <a:t>, </a:t>
            </a:r>
            <a:r>
              <a:rPr lang="en-US" sz="3000" dirty="0" err="1">
                <a:cs typeface="Calibri" panose="020F0502020204030204" pitchFamily="34" charset="0"/>
              </a:rPr>
              <a:t>các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em</a:t>
            </a:r>
            <a:r>
              <a:rPr lang="vi-VN" sz="3000" dirty="0">
                <a:cs typeface="Calibri" panose="020F0502020204030204" pitchFamily="34" charset="0"/>
              </a:rPr>
              <a:t> </a:t>
            </a:r>
            <a:r>
              <a:rPr lang="en-US" sz="3000" dirty="0" err="1">
                <a:cs typeface="Calibri" panose="020F0502020204030204" pitchFamily="34" charset="0"/>
              </a:rPr>
              <a:t>gấp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đôi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tờ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giấy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vừa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cắt</a:t>
            </a:r>
            <a:r>
              <a:rPr lang="vi-VN" sz="3000" dirty="0">
                <a:cs typeface="Calibri" panose="020F0502020204030204" pitchFamily="34" charset="0"/>
              </a:rPr>
              <a:t>, </a:t>
            </a:r>
            <a:r>
              <a:rPr lang="en-US" sz="3000" dirty="0" err="1">
                <a:cs typeface="Calibri" panose="020F0502020204030204" pitchFamily="34" charset="0"/>
              </a:rPr>
              <a:t>cắt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thành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từng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phần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nhỏ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dày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khoảng</a:t>
            </a:r>
            <a:r>
              <a:rPr lang="vi-VN" sz="3000" dirty="0">
                <a:cs typeface="Calibri" panose="020F0502020204030204" pitchFamily="34" charset="0"/>
              </a:rPr>
              <a:t> </a:t>
            </a:r>
            <a:r>
              <a:rPr lang="en-US" sz="3000" dirty="0">
                <a:cs typeface="Calibri" panose="020F0502020204030204" pitchFamily="34" charset="0"/>
              </a:rPr>
              <a:t>1 cm </a:t>
            </a:r>
            <a:r>
              <a:rPr lang="en-US" sz="3000" dirty="0" err="1">
                <a:cs typeface="Calibri" panose="020F0502020204030204" pitchFamily="34" charset="0"/>
              </a:rPr>
              <a:t>như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hình</a:t>
            </a:r>
            <a:r>
              <a:rPr lang="vi-VN" sz="3000" dirty="0">
                <a:cs typeface="Calibri" panose="020F0502020204030204" pitchFamily="34" charset="0"/>
              </a:rPr>
              <a:t>, </a:t>
            </a:r>
            <a:r>
              <a:rPr lang="en-US" sz="3000" dirty="0" err="1">
                <a:cs typeface="Calibri" panose="020F0502020204030204" pitchFamily="34" charset="0"/>
              </a:rPr>
              <a:t>không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cắt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quá</a:t>
            </a:r>
            <a:r>
              <a:rPr lang="en-US" sz="3000" dirty="0">
                <a:cs typeface="Calibri" panose="020F0502020204030204" pitchFamily="34" charset="0"/>
              </a:rPr>
              <a:t> to hay </a:t>
            </a:r>
            <a:r>
              <a:rPr lang="en-US" sz="3000" dirty="0" err="1">
                <a:cs typeface="Calibri" panose="020F0502020204030204" pitchFamily="34" charset="0"/>
              </a:rPr>
              <a:t>quá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nhỏ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vì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có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thể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khiến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lồng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đèn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bị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  <a:r>
              <a:rPr lang="en-US" sz="3000" dirty="0" err="1">
                <a:cs typeface="Calibri" panose="020F0502020204030204" pitchFamily="34" charset="0"/>
              </a:rPr>
              <a:t>xấu</a:t>
            </a:r>
            <a:r>
              <a:rPr lang="en-US" sz="3000" dirty="0">
                <a:cs typeface="Calibri" panose="020F0502020204030204" pitchFamily="34" charset="0"/>
              </a:rPr>
              <a:t>.</a:t>
            </a:r>
            <a:endParaRPr lang="vi-VN" sz="3000" dirty="0"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327883-F5F4-57E5-E75D-BCD6BB2B4B6A}"/>
              </a:ext>
            </a:extLst>
          </p:cNvPr>
          <p:cNvGrpSpPr/>
          <p:nvPr/>
        </p:nvGrpSpPr>
        <p:grpSpPr>
          <a:xfrm>
            <a:off x="3864396" y="144301"/>
            <a:ext cx="5044825" cy="1068297"/>
            <a:chOff x="2949997" y="144301"/>
            <a:chExt cx="6292006" cy="17258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69A6D1-EB12-8E5B-7455-64DF0F339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97" y="144301"/>
              <a:ext cx="6292006" cy="17258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20F6FB-80FC-DC65-8D9F-1AFBF3BA4059}"/>
                </a:ext>
              </a:extLst>
            </p:cNvPr>
            <p:cNvSpPr txBox="1"/>
            <p:nvPr/>
          </p:nvSpPr>
          <p:spPr>
            <a:xfrm>
              <a:off x="3353712" y="304751"/>
              <a:ext cx="5484573" cy="1342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Lồng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đèn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giấy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849732-A363-5644-9E96-060398F57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23" y="3700614"/>
            <a:ext cx="5813168" cy="28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4B0877-559E-132B-F1AF-2E5F1AD557DC}"/>
              </a:ext>
            </a:extLst>
          </p:cNvPr>
          <p:cNvSpPr/>
          <p:nvPr/>
        </p:nvSpPr>
        <p:spPr>
          <a:xfrm>
            <a:off x="350046" y="202464"/>
            <a:ext cx="252404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VN Banh Mi" pitchFamily="2" charset="0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UVN Banh Mi" pitchFamily="2" charset="0"/>
              </a:rPr>
              <a:t>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8644B3-1AFE-B12A-44CA-7B75D96B9EA7}"/>
              </a:ext>
            </a:extLst>
          </p:cNvPr>
          <p:cNvSpPr/>
          <p:nvPr/>
        </p:nvSpPr>
        <p:spPr>
          <a:xfrm>
            <a:off x="1124465" y="1248032"/>
            <a:ext cx="10392032" cy="540750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61AAA-02F8-E855-FE62-E8BD809D2412}"/>
              </a:ext>
            </a:extLst>
          </p:cNvPr>
          <p:cNvSpPr txBox="1"/>
          <p:nvPr/>
        </p:nvSpPr>
        <p:spPr>
          <a:xfrm>
            <a:off x="1865870" y="1359244"/>
            <a:ext cx="8699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cs typeface="Calibri" panose="020F0502020204030204" pitchFamily="34" charset="0"/>
              </a:rPr>
              <a:t>	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Mở mặt trong ra và dán băng keo 2 mặt lên cạnh dài. Để khi keo dính thì bóc phần giấy bên ngoài rồi dán đè lên tờ giấy A4 đã cắt ở Bước 1</a:t>
            </a:r>
            <a:r>
              <a:rPr lang="vi-VN" sz="3200" dirty="0">
                <a:cs typeface="Calibri" panose="020F0502020204030204" pitchFamily="34" charset="0"/>
              </a:rPr>
              <a:t>.</a:t>
            </a:r>
            <a:endParaRPr lang="vi-VN" sz="2800" dirty="0"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327883-F5F4-57E5-E75D-BCD6BB2B4B6A}"/>
              </a:ext>
            </a:extLst>
          </p:cNvPr>
          <p:cNvGrpSpPr/>
          <p:nvPr/>
        </p:nvGrpSpPr>
        <p:grpSpPr>
          <a:xfrm>
            <a:off x="3864396" y="144301"/>
            <a:ext cx="5044825" cy="1068297"/>
            <a:chOff x="2949997" y="144301"/>
            <a:chExt cx="6292006" cy="17258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69A6D1-EB12-8E5B-7455-64DF0F339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97" y="144301"/>
              <a:ext cx="6292006" cy="17258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20F6FB-80FC-DC65-8D9F-1AFBF3BA4059}"/>
                </a:ext>
              </a:extLst>
            </p:cNvPr>
            <p:cNvSpPr txBox="1"/>
            <p:nvPr/>
          </p:nvSpPr>
          <p:spPr>
            <a:xfrm>
              <a:off x="3353712" y="304751"/>
              <a:ext cx="5484573" cy="1342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Lồng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đèn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giấy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endParaRPr>
            </a:p>
          </p:txBody>
        </p:sp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E7FA72C-0CD4-3DC3-C3BB-E1770CD65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55" y="3185984"/>
            <a:ext cx="6024898" cy="33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4B0877-559E-132B-F1AF-2E5F1AD557DC}"/>
              </a:ext>
            </a:extLst>
          </p:cNvPr>
          <p:cNvSpPr/>
          <p:nvPr/>
        </p:nvSpPr>
        <p:spPr>
          <a:xfrm>
            <a:off x="350046" y="202464"/>
            <a:ext cx="252404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VN Banh Mi" pitchFamily="2" charset="0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UVN Banh Mi" pitchFamily="2" charset="0"/>
              </a:rPr>
              <a:t>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8644B3-1AFE-B12A-44CA-7B75D96B9EA7}"/>
              </a:ext>
            </a:extLst>
          </p:cNvPr>
          <p:cNvSpPr/>
          <p:nvPr/>
        </p:nvSpPr>
        <p:spPr>
          <a:xfrm>
            <a:off x="1124465" y="1248032"/>
            <a:ext cx="10392032" cy="540750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61AAA-02F8-E855-FE62-E8BD809D2412}"/>
              </a:ext>
            </a:extLst>
          </p:cNvPr>
          <p:cNvSpPr txBox="1"/>
          <p:nvPr/>
        </p:nvSpPr>
        <p:spPr>
          <a:xfrm>
            <a:off x="1865870" y="1359244"/>
            <a:ext cx="9057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cs typeface="Calibri" panose="020F0502020204030204" pitchFamily="34" charset="0"/>
              </a:rPr>
              <a:t>	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Ở phần đầu tờ giấy A4 đen còn dư khoảng 1cm thì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dán băng keo 2 mặt lên, đợi khi keo khô thì nối chúng lại với nhau như hình dưới đây.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327883-F5F4-57E5-E75D-BCD6BB2B4B6A}"/>
              </a:ext>
            </a:extLst>
          </p:cNvPr>
          <p:cNvGrpSpPr/>
          <p:nvPr/>
        </p:nvGrpSpPr>
        <p:grpSpPr>
          <a:xfrm>
            <a:off x="3864396" y="144301"/>
            <a:ext cx="5044825" cy="1068297"/>
            <a:chOff x="2949997" y="144301"/>
            <a:chExt cx="6292006" cy="17258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69A6D1-EB12-8E5B-7455-64DF0F339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97" y="144301"/>
              <a:ext cx="6292006" cy="17258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20F6FB-80FC-DC65-8D9F-1AFBF3BA4059}"/>
                </a:ext>
              </a:extLst>
            </p:cNvPr>
            <p:cNvSpPr txBox="1"/>
            <p:nvPr/>
          </p:nvSpPr>
          <p:spPr>
            <a:xfrm>
              <a:off x="3353712" y="304751"/>
              <a:ext cx="5484573" cy="1342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Lồng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đèn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giấy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D06297-9E32-8F16-FE52-AF8AEF444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41" y="3069902"/>
            <a:ext cx="5370917" cy="29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4B0877-559E-132B-F1AF-2E5F1AD557DC}"/>
              </a:ext>
            </a:extLst>
          </p:cNvPr>
          <p:cNvSpPr/>
          <p:nvPr/>
        </p:nvSpPr>
        <p:spPr>
          <a:xfrm>
            <a:off x="350046" y="202464"/>
            <a:ext cx="252404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VN Banh Mi" pitchFamily="2" charset="0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UVN Banh Mi" pitchFamily="2" charset="0"/>
              </a:rPr>
              <a:t>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8644B3-1AFE-B12A-44CA-7B75D96B9EA7}"/>
              </a:ext>
            </a:extLst>
          </p:cNvPr>
          <p:cNvSpPr/>
          <p:nvPr/>
        </p:nvSpPr>
        <p:spPr>
          <a:xfrm>
            <a:off x="1124465" y="1248032"/>
            <a:ext cx="10392032" cy="540750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61AAA-02F8-E855-FE62-E8BD809D2412}"/>
              </a:ext>
            </a:extLst>
          </p:cNvPr>
          <p:cNvSpPr txBox="1"/>
          <p:nvPr/>
        </p:nvSpPr>
        <p:spPr>
          <a:xfrm>
            <a:off x="1865870" y="1359244"/>
            <a:ext cx="92016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cs typeface="Calibri" panose="020F0502020204030204" pitchFamily="34" charset="0"/>
              </a:rPr>
              <a:t>	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Đối với phần giấy bị cắt ra,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dùng thước đo chiều rộng khoảng 1cm thì lấy kéo cắt thành từng sợi nhỏ, dài. Dùng keo 2 mặt dán phần giấy đó ở phần đỉnh lồng đèn để tạo viền.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327883-F5F4-57E5-E75D-BCD6BB2B4B6A}"/>
              </a:ext>
            </a:extLst>
          </p:cNvPr>
          <p:cNvGrpSpPr/>
          <p:nvPr/>
        </p:nvGrpSpPr>
        <p:grpSpPr>
          <a:xfrm>
            <a:off x="3864396" y="144301"/>
            <a:ext cx="5044825" cy="1068297"/>
            <a:chOff x="2949997" y="144301"/>
            <a:chExt cx="6292006" cy="17258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69A6D1-EB12-8E5B-7455-64DF0F339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97" y="144301"/>
              <a:ext cx="6292006" cy="17258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20F6FB-80FC-DC65-8D9F-1AFBF3BA4059}"/>
                </a:ext>
              </a:extLst>
            </p:cNvPr>
            <p:cNvSpPr txBox="1"/>
            <p:nvPr/>
          </p:nvSpPr>
          <p:spPr>
            <a:xfrm>
              <a:off x="3353712" y="304751"/>
              <a:ext cx="5484573" cy="1342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Lồng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đèn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giấy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endParaRPr>
            </a:p>
          </p:txBody>
        </p:sp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9505BAF-F97D-94E6-667B-9A34C2594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3" y="3532559"/>
            <a:ext cx="5326615" cy="295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4B0877-559E-132B-F1AF-2E5F1AD557DC}"/>
              </a:ext>
            </a:extLst>
          </p:cNvPr>
          <p:cNvSpPr/>
          <p:nvPr/>
        </p:nvSpPr>
        <p:spPr>
          <a:xfrm>
            <a:off x="350046" y="202464"/>
            <a:ext cx="2524048" cy="904570"/>
          </a:xfrm>
          <a:prstGeom prst="roundRect">
            <a:avLst>
              <a:gd name="adj" fmla="val 50000"/>
            </a:avLst>
          </a:prstGeom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VN Banh Mi" pitchFamily="2" charset="0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UVN Banh Mi" pitchFamily="2" charset="0"/>
              </a:rPr>
              <a:t>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8644B3-1AFE-B12A-44CA-7B75D96B9EA7}"/>
              </a:ext>
            </a:extLst>
          </p:cNvPr>
          <p:cNvSpPr/>
          <p:nvPr/>
        </p:nvSpPr>
        <p:spPr>
          <a:xfrm>
            <a:off x="1124465" y="1248032"/>
            <a:ext cx="10392032" cy="540750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61AAA-02F8-E855-FE62-E8BD809D2412}"/>
              </a:ext>
            </a:extLst>
          </p:cNvPr>
          <p:cNvSpPr txBox="1"/>
          <p:nvPr/>
        </p:nvSpPr>
        <p:spPr>
          <a:xfrm>
            <a:off x="1865870" y="1359244"/>
            <a:ext cx="920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cs typeface="Calibri" panose="020F0502020204030204" pitchFamily="34" charset="0"/>
              </a:rPr>
              <a:t>	</a:t>
            </a:r>
            <a:r>
              <a:rPr lang="en-US" sz="3200" dirty="0" err="1">
                <a:cs typeface="Calibri" panose="020F0502020204030204" pitchFamily="34" charset="0"/>
              </a:rPr>
              <a:t>Cuối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cùng</a:t>
            </a:r>
            <a:r>
              <a:rPr lang="en-US" sz="3200" dirty="0">
                <a:cs typeface="Calibri" panose="020F0502020204030204" pitchFamily="34" charset="0"/>
              </a:rPr>
              <a:t>, </a:t>
            </a:r>
            <a:r>
              <a:rPr lang="en-US" sz="3200" dirty="0" err="1">
                <a:cs typeface="Calibri" panose="020F0502020204030204" pitchFamily="34" charset="0"/>
              </a:rPr>
              <a:t>các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em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cắt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cuộn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dây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thừng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thành</a:t>
            </a:r>
            <a:r>
              <a:rPr lang="en-US" sz="3200" dirty="0">
                <a:cs typeface="Calibri" panose="020F0502020204030204" pitchFamily="34" charset="0"/>
              </a:rPr>
              <a:t> 1 </a:t>
            </a:r>
            <a:r>
              <a:rPr lang="en-US" sz="3200" dirty="0" err="1">
                <a:cs typeface="Calibri" panose="020F0502020204030204" pitchFamily="34" charset="0"/>
              </a:rPr>
              <a:t>đoạn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vừa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phải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rồi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luồn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dây</a:t>
            </a:r>
            <a:r>
              <a:rPr lang="en-US" sz="3200" dirty="0">
                <a:cs typeface="Calibri" panose="020F0502020204030204" pitchFamily="34" charset="0"/>
              </a:rPr>
              <a:t> qua </a:t>
            </a:r>
            <a:r>
              <a:rPr lang="en-US" sz="3200" dirty="0" err="1">
                <a:cs typeface="Calibri" panose="020F0502020204030204" pitchFamily="34" charset="0"/>
              </a:rPr>
              <a:t>để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làm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cái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quai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xách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lồng</a:t>
            </a:r>
            <a:r>
              <a:rPr lang="en-US" sz="3200" dirty="0">
                <a:cs typeface="Calibri" panose="020F0502020204030204" pitchFamily="34" charset="0"/>
              </a:rPr>
              <a:t> </a:t>
            </a:r>
            <a:r>
              <a:rPr lang="en-US" sz="3200" dirty="0" err="1">
                <a:cs typeface="Calibri" panose="020F0502020204030204" pitchFamily="34" charset="0"/>
              </a:rPr>
              <a:t>đèn</a:t>
            </a:r>
            <a:r>
              <a:rPr lang="en-US" sz="3200" dirty="0">
                <a:cs typeface="Calibri" panose="020F0502020204030204" pitchFamily="34" charset="0"/>
              </a:rPr>
              <a:t>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327883-F5F4-57E5-E75D-BCD6BB2B4B6A}"/>
              </a:ext>
            </a:extLst>
          </p:cNvPr>
          <p:cNvGrpSpPr/>
          <p:nvPr/>
        </p:nvGrpSpPr>
        <p:grpSpPr>
          <a:xfrm>
            <a:off x="3864396" y="144301"/>
            <a:ext cx="5044825" cy="1068297"/>
            <a:chOff x="2949997" y="144301"/>
            <a:chExt cx="6292006" cy="17258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69A6D1-EB12-8E5B-7455-64DF0F339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97" y="144301"/>
              <a:ext cx="6292006" cy="17258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20F6FB-80FC-DC65-8D9F-1AFBF3BA4059}"/>
                </a:ext>
              </a:extLst>
            </p:cNvPr>
            <p:cNvSpPr txBox="1"/>
            <p:nvPr/>
          </p:nvSpPr>
          <p:spPr>
            <a:xfrm>
              <a:off x="3353712" y="304751"/>
              <a:ext cx="5484573" cy="1342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Lồng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đèn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giấy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UTM Cookies" panose="02040603050506020204" pitchFamily="18" charset="0"/>
              </a:endParaRPr>
            </a:p>
          </p:txBody>
        </p:sp>
      </p:grpSp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30252352-E737-5D5D-00B0-4E71ED6F0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97" y="2928904"/>
            <a:ext cx="6027661" cy="338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CD5487-7EED-A3BC-F8EC-187813CB83C2}"/>
              </a:ext>
            </a:extLst>
          </p:cNvPr>
          <p:cNvGrpSpPr/>
          <p:nvPr/>
        </p:nvGrpSpPr>
        <p:grpSpPr>
          <a:xfrm>
            <a:off x="1949772" y="1000897"/>
            <a:ext cx="9121340" cy="7113191"/>
            <a:chOff x="2692505" y="1260782"/>
            <a:chExt cx="7588317" cy="6195702"/>
          </a:xfrm>
        </p:grpSpPr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5C2413A-A719-80FB-780B-2D4004F50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05" y="1260782"/>
              <a:ext cx="3584727" cy="48187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78D449-982F-296F-51EF-18E40599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756" y="2615613"/>
              <a:ext cx="6824066" cy="4840871"/>
            </a:xfrm>
            <a:prstGeom prst="rect">
              <a:avLst/>
            </a:prstGeom>
          </p:spPr>
        </p:pic>
      </p:grp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0C8D390-E6DB-0DD1-3757-E445F502FA92}"/>
              </a:ext>
            </a:extLst>
          </p:cNvPr>
          <p:cNvSpPr/>
          <p:nvPr/>
        </p:nvSpPr>
        <p:spPr>
          <a:xfrm>
            <a:off x="6510442" y="333632"/>
            <a:ext cx="5018411" cy="3095368"/>
          </a:xfrm>
          <a:custGeom>
            <a:avLst/>
            <a:gdLst>
              <a:gd name="connsiteX0" fmla="*/ -543644 w 5018411"/>
              <a:gd name="connsiteY0" fmla="*/ 2926237 h 3095368"/>
              <a:gd name="connsiteX1" fmla="*/ -152344 w 5018411"/>
              <a:gd name="connsiteY1" fmla="*/ 2566544 h 3095368"/>
              <a:gd name="connsiteX2" fmla="*/ 238957 w 5018411"/>
              <a:gd name="connsiteY2" fmla="*/ 2206850 h 3095368"/>
              <a:gd name="connsiteX3" fmla="*/ 1943595 w 5018411"/>
              <a:gd name="connsiteY3" fmla="*/ 39832 h 3095368"/>
              <a:gd name="connsiteX4" fmla="*/ 4513021 w 5018411"/>
              <a:gd name="connsiteY4" fmla="*/ 616161 h 3095368"/>
              <a:gd name="connsiteX5" fmla="*/ 3330054 w 5018411"/>
              <a:gd name="connsiteY5" fmla="*/ 3010211 h 3095368"/>
              <a:gd name="connsiteX6" fmla="*/ 804604 w 5018411"/>
              <a:gd name="connsiteY6" fmla="*/ 2683412 h 3095368"/>
              <a:gd name="connsiteX7" fmla="*/ 328223 w 5018411"/>
              <a:gd name="connsiteY7" fmla="*/ 2769210 h 3095368"/>
              <a:gd name="connsiteX8" fmla="*/ -121193 w 5018411"/>
              <a:gd name="connsiteY8" fmla="*/ 2850152 h 3095368"/>
              <a:gd name="connsiteX9" fmla="*/ -543644 w 5018411"/>
              <a:gd name="connsiteY9" fmla="*/ 2926237 h 309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18411" h="3095368" fill="none" extrusionOk="0">
                <a:moveTo>
                  <a:pt x="-543644" y="2926237"/>
                </a:moveTo>
                <a:cubicBezTo>
                  <a:pt x="-445567" y="2801209"/>
                  <a:pt x="-226242" y="2707127"/>
                  <a:pt x="-152344" y="2566544"/>
                </a:cubicBezTo>
                <a:cubicBezTo>
                  <a:pt x="-78446" y="2425961"/>
                  <a:pt x="125559" y="2333743"/>
                  <a:pt x="238957" y="2206850"/>
                </a:cubicBezTo>
                <a:cubicBezTo>
                  <a:pt x="-343168" y="1166081"/>
                  <a:pt x="452500" y="415632"/>
                  <a:pt x="1943595" y="39832"/>
                </a:cubicBezTo>
                <a:cubicBezTo>
                  <a:pt x="2929871" y="-100185"/>
                  <a:pt x="3975520" y="76256"/>
                  <a:pt x="4513021" y="616161"/>
                </a:cubicBezTo>
                <a:cubicBezTo>
                  <a:pt x="5285386" y="1708688"/>
                  <a:pt x="5093374" y="2591985"/>
                  <a:pt x="3330054" y="3010211"/>
                </a:cubicBezTo>
                <a:cubicBezTo>
                  <a:pt x="2525347" y="3328421"/>
                  <a:pt x="1444864" y="3298945"/>
                  <a:pt x="804604" y="2683412"/>
                </a:cubicBezTo>
                <a:cubicBezTo>
                  <a:pt x="658629" y="2741710"/>
                  <a:pt x="553421" y="2719727"/>
                  <a:pt x="328223" y="2769210"/>
                </a:cubicBezTo>
                <a:cubicBezTo>
                  <a:pt x="103025" y="2818694"/>
                  <a:pt x="4763" y="2788120"/>
                  <a:pt x="-121193" y="2850152"/>
                </a:cubicBezTo>
                <a:cubicBezTo>
                  <a:pt x="-247149" y="2912184"/>
                  <a:pt x="-376594" y="2885568"/>
                  <a:pt x="-543644" y="2926237"/>
                </a:cubicBezTo>
                <a:close/>
              </a:path>
              <a:path w="5018411" h="3095368" stroke="0" extrusionOk="0">
                <a:moveTo>
                  <a:pt x="-543644" y="2926237"/>
                </a:moveTo>
                <a:cubicBezTo>
                  <a:pt x="-489441" y="2797270"/>
                  <a:pt x="-253994" y="2733283"/>
                  <a:pt x="-136691" y="2552156"/>
                </a:cubicBezTo>
                <a:cubicBezTo>
                  <a:pt x="-19388" y="2371029"/>
                  <a:pt x="175924" y="2309331"/>
                  <a:pt x="238957" y="2206850"/>
                </a:cubicBezTo>
                <a:cubicBezTo>
                  <a:pt x="-312278" y="1171463"/>
                  <a:pt x="203009" y="133017"/>
                  <a:pt x="1943595" y="39832"/>
                </a:cubicBezTo>
                <a:cubicBezTo>
                  <a:pt x="2900596" y="-323992"/>
                  <a:pt x="3863999" y="-84755"/>
                  <a:pt x="4513021" y="616161"/>
                </a:cubicBezTo>
                <a:cubicBezTo>
                  <a:pt x="5883101" y="1608225"/>
                  <a:pt x="4946513" y="2457058"/>
                  <a:pt x="3330054" y="3010211"/>
                </a:cubicBezTo>
                <a:cubicBezTo>
                  <a:pt x="2475953" y="3312955"/>
                  <a:pt x="1273815" y="3130360"/>
                  <a:pt x="804604" y="2683412"/>
                </a:cubicBezTo>
                <a:cubicBezTo>
                  <a:pt x="620419" y="2723287"/>
                  <a:pt x="493568" y="2716397"/>
                  <a:pt x="328223" y="2769210"/>
                </a:cubicBezTo>
                <a:cubicBezTo>
                  <a:pt x="162878" y="2822023"/>
                  <a:pt x="51204" y="2776785"/>
                  <a:pt x="-134675" y="2852580"/>
                </a:cubicBezTo>
                <a:cubicBezTo>
                  <a:pt x="-320554" y="2928375"/>
                  <a:pt x="-366604" y="2879379"/>
                  <a:pt x="-543644" y="2926237"/>
                </a:cubicBezTo>
                <a:close/>
              </a:path>
            </a:pathLst>
          </a:custGeom>
          <a:ln w="381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1489886720">
                  <a:prstGeom prst="wedgeEllipseCallout">
                    <a:avLst>
                      <a:gd name="adj1" fmla="val -60833"/>
                      <a:gd name="adj2" fmla="val 445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/>
              <a:t>Tada, </a:t>
            </a:r>
            <a:r>
              <a:rPr lang="en-US" sz="4400" dirty="0" err="1"/>
              <a:t>vậy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đã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lồng</a:t>
            </a:r>
            <a:r>
              <a:rPr lang="en-US" sz="4400" dirty="0"/>
              <a:t> </a:t>
            </a:r>
            <a:r>
              <a:rPr lang="en-US" sz="4400" dirty="0" err="1"/>
              <a:t>đèn</a:t>
            </a:r>
            <a:r>
              <a:rPr lang="en-US" sz="4400" dirty="0"/>
              <a:t> </a:t>
            </a:r>
            <a:r>
              <a:rPr lang="en-US" sz="4400" dirty="0" err="1"/>
              <a:t>để</a:t>
            </a:r>
            <a:r>
              <a:rPr lang="en-US" sz="4400" dirty="0"/>
              <a:t> </a:t>
            </a:r>
            <a:r>
              <a:rPr lang="en-US" sz="4400" dirty="0" err="1"/>
              <a:t>đi</a:t>
            </a:r>
            <a:r>
              <a:rPr lang="en-US" sz="4400" dirty="0"/>
              <a:t> </a:t>
            </a:r>
            <a:r>
              <a:rPr lang="en-US" sz="4400" dirty="0" err="1"/>
              <a:t>trẩy</a:t>
            </a:r>
            <a:r>
              <a:rPr lang="en-US" sz="4400" dirty="0"/>
              <a:t> </a:t>
            </a:r>
            <a:r>
              <a:rPr lang="en-US" sz="4400" dirty="0" err="1"/>
              <a:t>hội</a:t>
            </a:r>
            <a:r>
              <a:rPr lang="en-US" sz="4400" dirty="0"/>
              <a:t> </a:t>
            </a:r>
            <a:r>
              <a:rPr lang="en-US" sz="4400" dirty="0" err="1"/>
              <a:t>rồi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7288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335</Words>
  <Application>Microsoft Office PowerPoint</Application>
  <PresentationFormat>Widescreen</PresentationFormat>
  <Paragraphs>33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#9Slide05 Phobia</vt:lpstr>
      <vt:lpstr>Arial</vt:lpstr>
      <vt:lpstr>Calibri</vt:lpstr>
      <vt:lpstr>Calibri Light</vt:lpstr>
      <vt:lpstr>SVN-Kitten</vt:lpstr>
      <vt:lpstr>SVN-Poky's</vt:lpstr>
      <vt:lpstr>UTM Cookies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HÀNH TRANG GIÁO VIÊN. COM</dc:creator>
  <cp:lastModifiedBy>Administrator</cp:lastModifiedBy>
  <cp:revision>11</cp:revision>
  <dcterms:created xsi:type="dcterms:W3CDTF">2022-07-26T16:50:55Z</dcterms:created>
  <dcterms:modified xsi:type="dcterms:W3CDTF">2025-11-03T13:12:29Z</dcterms:modified>
</cp:coreProperties>
</file>