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81" r:id="rId5"/>
    <p:sldId id="282" r:id="rId6"/>
    <p:sldId id="284" r:id="rId7"/>
    <p:sldId id="285" r:id="rId8"/>
    <p:sldId id="305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99"/>
    <a:srgbClr val="FFFFCC"/>
    <a:srgbClr val="FF7C80"/>
    <a:srgbClr val="99CCFF"/>
    <a:srgbClr val="CCFFFF"/>
    <a:srgbClr val="FF99FF"/>
    <a:srgbClr val="66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25290-631E-46ED-9707-9A23BA35ECA9}" v="2938" dt="2022-08-25T05:21:12.087"/>
    <p1510:client id="{C28C8774-969A-4942-BEEB-273CF0C7DDB7}" v="716" dt="2022-08-25T09:11:50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C28C8774-969A-4942-BEEB-273CF0C7DDB7}"/>
    <pc:docChg chg="undo custSel addSld delSld modSld">
      <pc:chgData name="CAO THI TRIEU VI" userId="1a55d0bf-e781-4ea5-8549-370b5719438e" providerId="ADAL" clId="{C28C8774-969A-4942-BEEB-273CF0C7DDB7}" dt="2022-08-25T09:11:50.235" v="884"/>
      <pc:docMkLst>
        <pc:docMk/>
      </pc:docMkLst>
      <pc:sldChg chg="del">
        <pc:chgData name="CAO THI TRIEU VI" userId="1a55d0bf-e781-4ea5-8549-370b5719438e" providerId="ADAL" clId="{C28C8774-969A-4942-BEEB-273CF0C7DDB7}" dt="2022-08-25T08:46:05.984" v="0" actId="47"/>
        <pc:sldMkLst>
          <pc:docMk/>
          <pc:sldMk cId="95796058" sldId="265"/>
        </pc:sldMkLst>
      </pc:sldChg>
      <pc:sldChg chg="addSp delSp modSp mod delAnim modAnim">
        <pc:chgData name="CAO THI TRIEU VI" userId="1a55d0bf-e781-4ea5-8549-370b5719438e" providerId="ADAL" clId="{C28C8774-969A-4942-BEEB-273CF0C7DDB7}" dt="2022-08-25T08:49:56.477" v="137"/>
        <pc:sldMkLst>
          <pc:docMk/>
          <pc:sldMk cId="858523095" sldId="279"/>
        </pc:sldMkLst>
        <pc:spChg chg="add mod">
          <ac:chgData name="CAO THI TRIEU VI" userId="1a55d0bf-e781-4ea5-8549-370b5719438e" providerId="ADAL" clId="{C28C8774-969A-4942-BEEB-273CF0C7DDB7}" dt="2022-08-25T08:48:33.700" v="73" actId="1582"/>
          <ac:spMkLst>
            <pc:docMk/>
            <pc:sldMk cId="858523095" sldId="279"/>
            <ac:spMk id="2" creationId="{9FDB6D40-BEAD-ED4F-CC26-0C62214ACEA8}"/>
          </ac:spMkLst>
        </pc:spChg>
        <pc:spChg chg="del">
          <ac:chgData name="CAO THI TRIEU VI" userId="1a55d0bf-e781-4ea5-8549-370b5719438e" providerId="ADAL" clId="{C28C8774-969A-4942-BEEB-273CF0C7DDB7}" dt="2022-08-25T08:47:45.626" v="21" actId="478"/>
          <ac:spMkLst>
            <pc:docMk/>
            <pc:sldMk cId="858523095" sldId="279"/>
            <ac:spMk id="21" creationId="{562FF85E-32B5-BFA3-C321-4B5A7289C078}"/>
          </ac:spMkLst>
        </pc:spChg>
      </pc:sldChg>
      <pc:sldChg chg="addSp delSp modSp mod delAnim modAnim">
        <pc:chgData name="CAO THI TRIEU VI" userId="1a55d0bf-e781-4ea5-8549-370b5719438e" providerId="ADAL" clId="{C28C8774-969A-4942-BEEB-273CF0C7DDB7}" dt="2022-08-25T08:50:00.777" v="139"/>
        <pc:sldMkLst>
          <pc:docMk/>
          <pc:sldMk cId="2826226164" sldId="281"/>
        </pc:sldMkLst>
        <pc:spChg chg="add mod">
          <ac:chgData name="CAO THI TRIEU VI" userId="1a55d0bf-e781-4ea5-8549-370b5719438e" providerId="ADAL" clId="{C28C8774-969A-4942-BEEB-273CF0C7DDB7}" dt="2022-08-25T08:49:40.956" v="134" actId="1582"/>
          <ac:spMkLst>
            <pc:docMk/>
            <pc:sldMk cId="2826226164" sldId="281"/>
            <ac:spMk id="2" creationId="{8D40BADF-4A52-09CF-EC6F-A82505EE4DB5}"/>
          </ac:spMkLst>
        </pc:spChg>
        <pc:spChg chg="del">
          <ac:chgData name="CAO THI TRIEU VI" userId="1a55d0bf-e781-4ea5-8549-370b5719438e" providerId="ADAL" clId="{C28C8774-969A-4942-BEEB-273CF0C7DDB7}" dt="2022-08-25T08:48:54.240" v="76" actId="478"/>
          <ac:spMkLst>
            <pc:docMk/>
            <pc:sldMk cId="2826226164" sldId="281"/>
            <ac:spMk id="21" creationId="{562FF85E-32B5-BFA3-C321-4B5A7289C078}"/>
          </ac:spMkLst>
        </pc:spChg>
      </pc:sldChg>
      <pc:sldChg chg="delSp modSp mod delAnim modAnim">
        <pc:chgData name="CAO THI TRIEU VI" userId="1a55d0bf-e781-4ea5-8549-370b5719438e" providerId="ADAL" clId="{C28C8774-969A-4942-BEEB-273CF0C7DDB7}" dt="2022-08-25T08:49:47.886" v="135" actId="1076"/>
        <pc:sldMkLst>
          <pc:docMk/>
          <pc:sldMk cId="167608335" sldId="282"/>
        </pc:sldMkLst>
        <pc:spChg chg="del">
          <ac:chgData name="CAO THI TRIEU VI" userId="1a55d0bf-e781-4ea5-8549-370b5719438e" providerId="ADAL" clId="{C28C8774-969A-4942-BEEB-273CF0C7DDB7}" dt="2022-08-25T08:47:35.635" v="19" actId="478"/>
          <ac:spMkLst>
            <pc:docMk/>
            <pc:sldMk cId="167608335" sldId="282"/>
            <ac:spMk id="3" creationId="{31D99EC6-9857-305E-4565-1A3DAD0098E7}"/>
          </ac:spMkLst>
        </pc:spChg>
        <pc:spChg chg="del mod">
          <ac:chgData name="CAO THI TRIEU VI" userId="1a55d0bf-e781-4ea5-8549-370b5719438e" providerId="ADAL" clId="{C28C8774-969A-4942-BEEB-273CF0C7DDB7}" dt="2022-08-25T08:46:56.622" v="8" actId="478"/>
          <ac:spMkLst>
            <pc:docMk/>
            <pc:sldMk cId="167608335" sldId="282"/>
            <ac:spMk id="4" creationId="{6C57AE69-40D9-F133-6253-381363B69072}"/>
          </ac:spMkLst>
        </pc:spChg>
        <pc:spChg chg="mod">
          <ac:chgData name="CAO THI TRIEU VI" userId="1a55d0bf-e781-4ea5-8549-370b5719438e" providerId="ADAL" clId="{C28C8774-969A-4942-BEEB-273CF0C7DDB7}" dt="2022-08-25T08:49:47.886" v="135" actId="1076"/>
          <ac:spMkLst>
            <pc:docMk/>
            <pc:sldMk cId="167608335" sldId="282"/>
            <ac:spMk id="5" creationId="{76BC8649-DED3-E6EE-21EE-B75D868BE7A0}"/>
          </ac:spMkLst>
        </pc:spChg>
        <pc:spChg chg="del">
          <ac:chgData name="CAO THI TRIEU VI" userId="1a55d0bf-e781-4ea5-8549-370b5719438e" providerId="ADAL" clId="{C28C8774-969A-4942-BEEB-273CF0C7DDB7}" dt="2022-08-25T08:46:47.824" v="3" actId="478"/>
          <ac:spMkLst>
            <pc:docMk/>
            <pc:sldMk cId="167608335" sldId="282"/>
            <ac:spMk id="21" creationId="{562FF85E-32B5-BFA3-C321-4B5A7289C078}"/>
          </ac:spMkLst>
        </pc:spChg>
      </pc:sldChg>
      <pc:sldChg chg="delSp modSp mod">
        <pc:chgData name="CAO THI TRIEU VI" userId="1a55d0bf-e781-4ea5-8549-370b5719438e" providerId="ADAL" clId="{C28C8774-969A-4942-BEEB-273CF0C7DDB7}" dt="2022-08-25T08:52:01.338" v="267" actId="478"/>
        <pc:sldMkLst>
          <pc:docMk/>
          <pc:sldMk cId="4234480648" sldId="283"/>
        </pc:sldMkLst>
        <pc:spChg chg="del">
          <ac:chgData name="CAO THI TRIEU VI" userId="1a55d0bf-e781-4ea5-8549-370b5719438e" providerId="ADAL" clId="{C28C8774-969A-4942-BEEB-273CF0C7DDB7}" dt="2022-08-25T08:52:01.338" v="267" actId="478"/>
          <ac:spMkLst>
            <pc:docMk/>
            <pc:sldMk cId="4234480648" sldId="283"/>
            <ac:spMk id="2" creationId="{3B5F4E8C-5E2B-E699-A8AE-2A8C1BAB9A8A}"/>
          </ac:spMkLst>
        </pc:spChg>
        <pc:spChg chg="mod">
          <ac:chgData name="CAO THI TRIEU VI" userId="1a55d0bf-e781-4ea5-8549-370b5719438e" providerId="ADAL" clId="{C28C8774-969A-4942-BEEB-273CF0C7DDB7}" dt="2022-08-25T08:51:58.994" v="266" actId="20577"/>
          <ac:spMkLst>
            <pc:docMk/>
            <pc:sldMk cId="4234480648" sldId="283"/>
            <ac:spMk id="14" creationId="{3C92617E-B79E-560C-E33F-68E06EF724DB}"/>
          </ac:spMkLst>
        </pc:spChg>
      </pc:sldChg>
      <pc:sldChg chg="addSp delSp modSp mod delAnim modAnim">
        <pc:chgData name="CAO THI TRIEU VI" userId="1a55d0bf-e781-4ea5-8549-370b5719438e" providerId="ADAL" clId="{C28C8774-969A-4942-BEEB-273CF0C7DDB7}" dt="2022-08-25T08:50:44.568" v="164"/>
        <pc:sldMkLst>
          <pc:docMk/>
          <pc:sldMk cId="1405552398" sldId="284"/>
        </pc:sldMkLst>
        <pc:spChg chg="mod">
          <ac:chgData name="CAO THI TRIEU VI" userId="1a55d0bf-e781-4ea5-8549-370b5719438e" providerId="ADAL" clId="{C28C8774-969A-4942-BEEB-273CF0C7DDB7}" dt="2022-08-25T08:50:39.716" v="163" actId="1076"/>
          <ac:spMkLst>
            <pc:docMk/>
            <pc:sldMk cId="1405552398" sldId="284"/>
            <ac:spMk id="2" creationId="{BB7E846C-5B69-C91D-B50F-1D8FC71821D1}"/>
          </ac:spMkLst>
        </pc:spChg>
        <pc:spChg chg="add mod">
          <ac:chgData name="CAO THI TRIEU VI" userId="1a55d0bf-e781-4ea5-8549-370b5719438e" providerId="ADAL" clId="{C28C8774-969A-4942-BEEB-273CF0C7DDB7}" dt="2022-08-25T08:50:27.724" v="159" actId="1076"/>
          <ac:spMkLst>
            <pc:docMk/>
            <pc:sldMk cId="1405552398" sldId="284"/>
            <ac:spMk id="3" creationId="{16D44556-F3CC-E993-E68B-0A8247F2CC51}"/>
          </ac:spMkLst>
        </pc:spChg>
        <pc:spChg chg="mod">
          <ac:chgData name="CAO THI TRIEU VI" userId="1a55d0bf-e781-4ea5-8549-370b5719438e" providerId="ADAL" clId="{C28C8774-969A-4942-BEEB-273CF0C7DDB7}" dt="2022-08-25T08:50:31.365" v="160" actId="14100"/>
          <ac:spMkLst>
            <pc:docMk/>
            <pc:sldMk cId="1405552398" sldId="284"/>
            <ac:spMk id="6" creationId="{7D371FE8-DA14-A3CE-2A25-636473F4ABFB}"/>
          </ac:spMkLst>
        </pc:spChg>
        <pc:spChg chg="mod">
          <ac:chgData name="CAO THI TRIEU VI" userId="1a55d0bf-e781-4ea5-8549-370b5719438e" providerId="ADAL" clId="{C28C8774-969A-4942-BEEB-273CF0C7DDB7}" dt="2022-08-25T08:50:34.353" v="161" actId="14100"/>
          <ac:spMkLst>
            <pc:docMk/>
            <pc:sldMk cId="1405552398" sldId="284"/>
            <ac:spMk id="8" creationId="{FE3132E9-F2D3-D019-8135-9FB934310418}"/>
          </ac:spMkLst>
        </pc:spChg>
        <pc:spChg chg="del">
          <ac:chgData name="CAO THI TRIEU VI" userId="1a55d0bf-e781-4ea5-8549-370b5719438e" providerId="ADAL" clId="{C28C8774-969A-4942-BEEB-273CF0C7DDB7}" dt="2022-08-25T08:50:06.524" v="140" actId="478"/>
          <ac:spMkLst>
            <pc:docMk/>
            <pc:sldMk cId="1405552398" sldId="284"/>
            <ac:spMk id="21" creationId="{562FF85E-32B5-BFA3-C321-4B5A7289C078}"/>
          </ac:spMkLst>
        </pc:spChg>
      </pc:sldChg>
      <pc:sldChg chg="addSp delSp modSp mod delAnim modAnim">
        <pc:chgData name="CAO THI TRIEU VI" userId="1a55d0bf-e781-4ea5-8549-370b5719438e" providerId="ADAL" clId="{C28C8774-969A-4942-BEEB-273CF0C7DDB7}" dt="2022-08-25T08:51:32.637" v="221"/>
        <pc:sldMkLst>
          <pc:docMk/>
          <pc:sldMk cId="3112640094" sldId="285"/>
        </pc:sldMkLst>
        <pc:spChg chg="add mod">
          <ac:chgData name="CAO THI TRIEU VI" userId="1a55d0bf-e781-4ea5-8549-370b5719438e" providerId="ADAL" clId="{C28C8774-969A-4942-BEEB-273CF0C7DDB7}" dt="2022-08-25T08:51:27.043" v="220" actId="1582"/>
          <ac:spMkLst>
            <pc:docMk/>
            <pc:sldMk cId="3112640094" sldId="285"/>
            <ac:spMk id="2" creationId="{7CCA6109-8421-5ED5-1805-D73C42EF8D48}"/>
          </ac:spMkLst>
        </pc:spChg>
        <pc:spChg chg="del mod">
          <ac:chgData name="CAO THI TRIEU VI" userId="1a55d0bf-e781-4ea5-8549-370b5719438e" providerId="ADAL" clId="{C28C8774-969A-4942-BEEB-273CF0C7DDB7}" dt="2022-08-25T08:51:02.449" v="175" actId="478"/>
          <ac:spMkLst>
            <pc:docMk/>
            <pc:sldMk cId="3112640094" sldId="285"/>
            <ac:spMk id="21" creationId="{562FF85E-32B5-BFA3-C321-4B5A7289C078}"/>
          </ac:spMkLst>
        </pc:spChg>
      </pc:sldChg>
      <pc:sldChg chg="delSp modSp mod addAnim delAnim">
        <pc:chgData name="CAO THI TRIEU VI" userId="1a55d0bf-e781-4ea5-8549-370b5719438e" providerId="ADAL" clId="{C28C8774-969A-4942-BEEB-273CF0C7DDB7}" dt="2022-08-25T08:55:07.749" v="726" actId="20577"/>
        <pc:sldMkLst>
          <pc:docMk/>
          <pc:sldMk cId="1555051552" sldId="287"/>
        </pc:sldMkLst>
        <pc:spChg chg="del mod">
          <ac:chgData name="CAO THI TRIEU VI" userId="1a55d0bf-e781-4ea5-8549-370b5719438e" providerId="ADAL" clId="{C28C8774-969A-4942-BEEB-273CF0C7DDB7}" dt="2022-08-25T08:52:50.752" v="273" actId="478"/>
          <ac:spMkLst>
            <pc:docMk/>
            <pc:sldMk cId="1555051552" sldId="287"/>
            <ac:spMk id="2" creationId="{CC24E06D-B369-1CB8-2D93-FB900D5A0865}"/>
          </ac:spMkLst>
        </pc:spChg>
        <pc:spChg chg="mod">
          <ac:chgData name="CAO THI TRIEU VI" userId="1a55d0bf-e781-4ea5-8549-370b5719438e" providerId="ADAL" clId="{C28C8774-969A-4942-BEEB-273CF0C7DDB7}" dt="2022-08-25T08:55:07.749" v="726" actId="20577"/>
          <ac:spMkLst>
            <pc:docMk/>
            <pc:sldMk cId="1555051552" sldId="287"/>
            <ac:spMk id="5" creationId="{49A61AAA-02F8-E855-FE62-E8BD809D2412}"/>
          </ac:spMkLst>
        </pc:spChg>
        <pc:spChg chg="del">
          <ac:chgData name="CAO THI TRIEU VI" userId="1a55d0bf-e781-4ea5-8549-370b5719438e" providerId="ADAL" clId="{C28C8774-969A-4942-BEEB-273CF0C7DDB7}" dt="2022-08-25T08:52:48.029" v="272" actId="478"/>
          <ac:spMkLst>
            <pc:docMk/>
            <pc:sldMk cId="1555051552" sldId="287"/>
            <ac:spMk id="6" creationId="{3DF64A64-334B-A70D-203A-885AAC72FBDA}"/>
          </ac:spMkLst>
        </pc:spChg>
        <pc:spChg chg="del">
          <ac:chgData name="CAO THI TRIEU VI" userId="1a55d0bf-e781-4ea5-8549-370b5719438e" providerId="ADAL" clId="{C28C8774-969A-4942-BEEB-273CF0C7DDB7}" dt="2022-08-25T08:52:48.029" v="272" actId="478"/>
          <ac:spMkLst>
            <pc:docMk/>
            <pc:sldMk cId="1555051552" sldId="287"/>
            <ac:spMk id="7" creationId="{460280F4-78AA-2A46-7025-7508E1B7C2E5}"/>
          </ac:spMkLst>
        </pc:spChg>
        <pc:spChg chg="del">
          <ac:chgData name="CAO THI TRIEU VI" userId="1a55d0bf-e781-4ea5-8549-370b5719438e" providerId="ADAL" clId="{C28C8774-969A-4942-BEEB-273CF0C7DDB7}" dt="2022-08-25T08:52:48.029" v="272" actId="478"/>
          <ac:spMkLst>
            <pc:docMk/>
            <pc:sldMk cId="1555051552" sldId="287"/>
            <ac:spMk id="8" creationId="{34C0F3A3-AF6D-2146-3C1E-888B1C22DB28}"/>
          </ac:spMkLst>
        </pc:spChg>
      </pc:sldChg>
      <pc:sldChg chg="delSp modSp mod">
        <pc:chgData name="CAO THI TRIEU VI" userId="1a55d0bf-e781-4ea5-8549-370b5719438e" providerId="ADAL" clId="{C28C8774-969A-4942-BEEB-273CF0C7DDB7}" dt="2022-08-25T08:55:30.130" v="739" actId="478"/>
        <pc:sldMkLst>
          <pc:docMk/>
          <pc:sldMk cId="2413053070" sldId="294"/>
        </pc:sldMkLst>
        <pc:spChg chg="mod">
          <ac:chgData name="CAO THI TRIEU VI" userId="1a55d0bf-e781-4ea5-8549-370b5719438e" providerId="ADAL" clId="{C28C8774-969A-4942-BEEB-273CF0C7DDB7}" dt="2022-08-25T08:55:24.276" v="738" actId="20577"/>
          <ac:spMkLst>
            <pc:docMk/>
            <pc:sldMk cId="2413053070" sldId="294"/>
            <ac:spMk id="2" creationId="{9D3EDE36-86E5-7053-7997-62E743F3A8B1}"/>
          </ac:spMkLst>
        </pc:spChg>
        <pc:spChg chg="del">
          <ac:chgData name="CAO THI TRIEU VI" userId="1a55d0bf-e781-4ea5-8549-370b5719438e" providerId="ADAL" clId="{C28C8774-969A-4942-BEEB-273CF0C7DDB7}" dt="2022-08-25T08:55:30.130" v="739" actId="478"/>
          <ac:spMkLst>
            <pc:docMk/>
            <pc:sldMk cId="2413053070" sldId="294"/>
            <ac:spMk id="5" creationId="{BFB913AF-58D8-BA1A-50B2-6D6C19CC1E6C}"/>
          </ac:spMkLst>
        </pc:spChg>
      </pc:sldChg>
      <pc:sldChg chg="addSp delSp modSp mod modAnim">
        <pc:chgData name="CAO THI TRIEU VI" userId="1a55d0bf-e781-4ea5-8549-370b5719438e" providerId="ADAL" clId="{C28C8774-969A-4942-BEEB-273CF0C7DDB7}" dt="2022-08-25T08:56:05.595" v="743"/>
        <pc:sldMkLst>
          <pc:docMk/>
          <pc:sldMk cId="399549217" sldId="295"/>
        </pc:sldMkLst>
        <pc:spChg chg="del">
          <ac:chgData name="CAO THI TRIEU VI" userId="1a55d0bf-e781-4ea5-8549-370b5719438e" providerId="ADAL" clId="{C28C8774-969A-4942-BEEB-273CF0C7DDB7}" dt="2022-08-25T08:55:53.826" v="740" actId="478"/>
          <ac:spMkLst>
            <pc:docMk/>
            <pc:sldMk cId="399549217" sldId="295"/>
            <ac:spMk id="4" creationId="{8B098603-5810-B3E7-37A0-1075A098436E}"/>
          </ac:spMkLst>
        </pc:spChg>
        <pc:spChg chg="add mod">
          <ac:chgData name="CAO THI TRIEU VI" userId="1a55d0bf-e781-4ea5-8549-370b5719438e" providerId="ADAL" clId="{C28C8774-969A-4942-BEEB-273CF0C7DDB7}" dt="2022-08-25T08:55:59.724" v="742" actId="571"/>
          <ac:spMkLst>
            <pc:docMk/>
            <pc:sldMk cId="399549217" sldId="295"/>
            <ac:spMk id="7" creationId="{AA74D537-7A74-FAAD-BDB9-DF4241E4B466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18" creationId="{793E0DB1-BC3C-577B-3CC0-E9F7DE228A33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19" creationId="{25355D7B-57B1-6B3E-C1DE-3FFBD0CCFFAC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20" creationId="{D1FD5D36-D7F8-6CB1-7324-0791B1F77388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21" creationId="{EF8D54CA-86F0-5E9C-D943-B54B490974A7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22" creationId="{06FFFCB5-04C4-D9B8-DDDF-90048AD6AFBA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23" creationId="{A7D31A94-9944-15AC-6878-58A0937DABF7}"/>
          </ac:spMkLst>
        </pc:spChg>
        <pc:spChg chg="mod">
          <ac:chgData name="CAO THI TRIEU VI" userId="1a55d0bf-e781-4ea5-8549-370b5719438e" providerId="ADAL" clId="{C28C8774-969A-4942-BEEB-273CF0C7DDB7}" dt="2022-08-25T08:56:05.595" v="743"/>
          <ac:spMkLst>
            <pc:docMk/>
            <pc:sldMk cId="399549217" sldId="295"/>
            <ac:spMk id="24" creationId="{4FBF3C8E-D082-A2D0-5BF5-D55DC78383CC}"/>
          </ac:spMkLst>
        </pc:spChg>
        <pc:spChg chg="add mod">
          <ac:chgData name="CAO THI TRIEU VI" userId="1a55d0bf-e781-4ea5-8549-370b5719438e" providerId="ADAL" clId="{C28C8774-969A-4942-BEEB-273CF0C7DDB7}" dt="2022-08-25T08:55:59.724" v="742" actId="571"/>
          <ac:spMkLst>
            <pc:docMk/>
            <pc:sldMk cId="399549217" sldId="295"/>
            <ac:spMk id="27" creationId="{87527F0A-AAB3-C4FF-2FF2-1264C3416EAC}"/>
          </ac:spMkLst>
        </pc:spChg>
        <pc:spChg chg="add mod">
          <ac:chgData name="CAO THI TRIEU VI" userId="1a55d0bf-e781-4ea5-8549-370b5719438e" providerId="ADAL" clId="{C28C8774-969A-4942-BEEB-273CF0C7DDB7}" dt="2022-08-25T08:55:59.724" v="742" actId="571"/>
          <ac:spMkLst>
            <pc:docMk/>
            <pc:sldMk cId="399549217" sldId="295"/>
            <ac:spMk id="28" creationId="{115C0C69-F0E8-3ECB-6CA9-6133EA4222A4}"/>
          </ac:spMkLst>
        </pc:spChg>
        <pc:spChg chg="add mod">
          <ac:chgData name="CAO THI TRIEU VI" userId="1a55d0bf-e781-4ea5-8549-370b5719438e" providerId="ADAL" clId="{C28C8774-969A-4942-BEEB-273CF0C7DDB7}" dt="2022-08-25T08:55:59.724" v="742" actId="571"/>
          <ac:spMkLst>
            <pc:docMk/>
            <pc:sldMk cId="399549217" sldId="295"/>
            <ac:spMk id="29" creationId="{5E5315D2-D2D6-426F-8B56-CA0E5D7352A7}"/>
          </ac:spMkLst>
        </pc:spChg>
      </pc:sldChg>
      <pc:sldChg chg="modSp">
        <pc:chgData name="CAO THI TRIEU VI" userId="1a55d0bf-e781-4ea5-8549-370b5719438e" providerId="ADAL" clId="{C28C8774-969A-4942-BEEB-273CF0C7DDB7}" dt="2022-08-25T08:56:43.269" v="749"/>
        <pc:sldMkLst>
          <pc:docMk/>
          <pc:sldMk cId="1714777617" sldId="296"/>
        </pc:sldMkLst>
        <pc:spChg chg="mod">
          <ac:chgData name="CAO THI TRIEU VI" userId="1a55d0bf-e781-4ea5-8549-370b5719438e" providerId="ADAL" clId="{C28C8774-969A-4942-BEEB-273CF0C7DDB7}" dt="2022-08-25T08:56:43.269" v="749"/>
          <ac:spMkLst>
            <pc:docMk/>
            <pc:sldMk cId="1714777617" sldId="296"/>
            <ac:spMk id="19" creationId="{25355D7B-57B1-6B3E-C1DE-3FFBD0CCFFAC}"/>
          </ac:spMkLst>
        </pc:spChg>
        <pc:spChg chg="mod">
          <ac:chgData name="CAO THI TRIEU VI" userId="1a55d0bf-e781-4ea5-8549-370b5719438e" providerId="ADAL" clId="{C28C8774-969A-4942-BEEB-273CF0C7DDB7}" dt="2022-08-25T08:56:43.269" v="749"/>
          <ac:spMkLst>
            <pc:docMk/>
            <pc:sldMk cId="1714777617" sldId="296"/>
            <ac:spMk id="20" creationId="{D1FD5D36-D7F8-6CB1-7324-0791B1F77388}"/>
          </ac:spMkLst>
        </pc:spChg>
        <pc:spChg chg="mod">
          <ac:chgData name="CAO THI TRIEU VI" userId="1a55d0bf-e781-4ea5-8549-370b5719438e" providerId="ADAL" clId="{C28C8774-969A-4942-BEEB-273CF0C7DDB7}" dt="2022-08-25T08:56:43.269" v="749"/>
          <ac:spMkLst>
            <pc:docMk/>
            <pc:sldMk cId="1714777617" sldId="296"/>
            <ac:spMk id="23" creationId="{A7D31A94-9944-15AC-6878-58A0937DABF7}"/>
          </ac:spMkLst>
        </pc:spChg>
      </pc:sldChg>
      <pc:sldChg chg="modSp mod">
        <pc:chgData name="CAO THI TRIEU VI" userId="1a55d0bf-e781-4ea5-8549-370b5719438e" providerId="ADAL" clId="{C28C8774-969A-4942-BEEB-273CF0C7DDB7}" dt="2022-08-25T08:56:35.838" v="748" actId="1076"/>
        <pc:sldMkLst>
          <pc:docMk/>
          <pc:sldMk cId="2472592927" sldId="297"/>
        </pc:sldMkLst>
        <pc:spChg chg="mod">
          <ac:chgData name="CAO THI TRIEU VI" userId="1a55d0bf-e781-4ea5-8549-370b5719438e" providerId="ADAL" clId="{C28C8774-969A-4942-BEEB-273CF0C7DDB7}" dt="2022-08-25T08:56:28.871" v="746" actId="1076"/>
          <ac:spMkLst>
            <pc:docMk/>
            <pc:sldMk cId="2472592927" sldId="297"/>
            <ac:spMk id="15" creationId="{BEE2BCC7-B066-1C4C-55F7-B386C43771A0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21" creationId="{EF8D54CA-86F0-5E9C-D943-B54B490974A7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30" creationId="{A98F0C9B-39CA-F4DB-FEF9-6BB7896CD81A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31" creationId="{83467130-1007-B6FD-73D9-E073B6AC78B2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37" creationId="{A2737A63-CC90-2DF2-F5CC-5A3A3E02B24F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38" creationId="{0BCB076C-6D84-FE1A-F799-5FF9C7DCB299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39" creationId="{3D6688ED-7ED2-2596-6AE5-DC6934D866A4}"/>
          </ac:spMkLst>
        </pc:spChg>
        <pc:spChg chg="mod">
          <ac:chgData name="CAO THI TRIEU VI" userId="1a55d0bf-e781-4ea5-8549-370b5719438e" providerId="ADAL" clId="{C28C8774-969A-4942-BEEB-273CF0C7DDB7}" dt="2022-08-25T08:56:18.487" v="744"/>
          <ac:spMkLst>
            <pc:docMk/>
            <pc:sldMk cId="2472592927" sldId="297"/>
            <ac:spMk id="42" creationId="{45607CC8-3A98-BEAE-5770-14F53E1249EC}"/>
          </ac:spMkLst>
        </pc:spChg>
        <pc:spChg chg="mod">
          <ac:chgData name="CAO THI TRIEU VI" userId="1a55d0bf-e781-4ea5-8549-370b5719438e" providerId="ADAL" clId="{C28C8774-969A-4942-BEEB-273CF0C7DDB7}" dt="2022-08-25T08:56:35.838" v="748" actId="1076"/>
          <ac:spMkLst>
            <pc:docMk/>
            <pc:sldMk cId="2472592927" sldId="297"/>
            <ac:spMk id="44" creationId="{8BF103E5-E56E-D4EE-17E1-7D9BE979E6E7}"/>
          </ac:spMkLst>
        </pc:spChg>
        <pc:spChg chg="mod">
          <ac:chgData name="CAO THI TRIEU VI" userId="1a55d0bf-e781-4ea5-8549-370b5719438e" providerId="ADAL" clId="{C28C8774-969A-4942-BEEB-273CF0C7DDB7}" dt="2022-08-25T08:56:32.341" v="747" actId="1076"/>
          <ac:spMkLst>
            <pc:docMk/>
            <pc:sldMk cId="2472592927" sldId="297"/>
            <ac:spMk id="45" creationId="{A0B0ABD7-4E70-B305-13DE-BCD6A51F736A}"/>
          </ac:spMkLst>
        </pc:spChg>
      </pc:sldChg>
      <pc:sldChg chg="modSp mod">
        <pc:chgData name="CAO THI TRIEU VI" userId="1a55d0bf-e781-4ea5-8549-370b5719438e" providerId="ADAL" clId="{C28C8774-969A-4942-BEEB-273CF0C7DDB7}" dt="2022-08-25T08:56:58.694" v="752" actId="14100"/>
        <pc:sldMkLst>
          <pc:docMk/>
          <pc:sldMk cId="4287047745" sldId="298"/>
        </pc:sldMkLst>
        <pc:spChg chg="mod">
          <ac:chgData name="CAO THI TRIEU VI" userId="1a55d0bf-e781-4ea5-8549-370b5719438e" providerId="ADAL" clId="{C28C8774-969A-4942-BEEB-273CF0C7DDB7}" dt="2022-08-25T08:56:58.694" v="752" actId="14100"/>
          <ac:spMkLst>
            <pc:docMk/>
            <pc:sldMk cId="4287047745" sldId="298"/>
            <ac:spMk id="14" creationId="{3D7E37FA-7655-717A-0DD8-BDDE0E4806B2}"/>
          </ac:spMkLst>
        </pc:spChg>
        <pc:spChg chg="mod">
          <ac:chgData name="CAO THI TRIEU VI" userId="1a55d0bf-e781-4ea5-8549-370b5719438e" providerId="ADAL" clId="{C28C8774-969A-4942-BEEB-273CF0C7DDB7}" dt="2022-08-25T08:56:50.596" v="750"/>
          <ac:spMkLst>
            <pc:docMk/>
            <pc:sldMk cId="4287047745" sldId="298"/>
            <ac:spMk id="19" creationId="{25355D7B-57B1-6B3E-C1DE-3FFBD0CCFFAC}"/>
          </ac:spMkLst>
        </pc:spChg>
        <pc:spChg chg="mod">
          <ac:chgData name="CAO THI TRIEU VI" userId="1a55d0bf-e781-4ea5-8549-370b5719438e" providerId="ADAL" clId="{C28C8774-969A-4942-BEEB-273CF0C7DDB7}" dt="2022-08-25T08:56:50.596" v="750"/>
          <ac:spMkLst>
            <pc:docMk/>
            <pc:sldMk cId="4287047745" sldId="298"/>
            <ac:spMk id="20" creationId="{D1FD5D36-D7F8-6CB1-7324-0791B1F77388}"/>
          </ac:spMkLst>
        </pc:spChg>
        <pc:spChg chg="mod">
          <ac:chgData name="CAO THI TRIEU VI" userId="1a55d0bf-e781-4ea5-8549-370b5719438e" providerId="ADAL" clId="{C28C8774-969A-4942-BEEB-273CF0C7DDB7}" dt="2022-08-25T08:56:50.596" v="750"/>
          <ac:spMkLst>
            <pc:docMk/>
            <pc:sldMk cId="4287047745" sldId="298"/>
            <ac:spMk id="23" creationId="{A7D31A94-9944-15AC-6878-58A0937DABF7}"/>
          </ac:spMkLst>
        </pc:spChg>
      </pc:sldChg>
      <pc:sldChg chg="modSp">
        <pc:chgData name="CAO THI TRIEU VI" userId="1a55d0bf-e781-4ea5-8549-370b5719438e" providerId="ADAL" clId="{C28C8774-969A-4942-BEEB-273CF0C7DDB7}" dt="2022-08-25T08:57:12.213" v="753"/>
        <pc:sldMkLst>
          <pc:docMk/>
          <pc:sldMk cId="2385255294" sldId="299"/>
        </pc:sldMkLst>
        <pc:spChg chg="mod">
          <ac:chgData name="CAO THI TRIEU VI" userId="1a55d0bf-e781-4ea5-8549-370b5719438e" providerId="ADAL" clId="{C28C8774-969A-4942-BEEB-273CF0C7DDB7}" dt="2022-08-25T08:57:12.213" v="753"/>
          <ac:spMkLst>
            <pc:docMk/>
            <pc:sldMk cId="2385255294" sldId="299"/>
            <ac:spMk id="5" creationId="{B79E71D3-1FA9-68DC-0416-7347258D8570}"/>
          </ac:spMkLst>
        </pc:spChg>
        <pc:spChg chg="mod">
          <ac:chgData name="CAO THI TRIEU VI" userId="1a55d0bf-e781-4ea5-8549-370b5719438e" providerId="ADAL" clId="{C28C8774-969A-4942-BEEB-273CF0C7DDB7}" dt="2022-08-25T08:57:12.213" v="753"/>
          <ac:spMkLst>
            <pc:docMk/>
            <pc:sldMk cId="2385255294" sldId="299"/>
            <ac:spMk id="7" creationId="{8378CC58-BD4F-265F-4342-0237E8CCD14E}"/>
          </ac:spMkLst>
        </pc:spChg>
        <pc:spChg chg="mod">
          <ac:chgData name="CAO THI TRIEU VI" userId="1a55d0bf-e781-4ea5-8549-370b5719438e" providerId="ADAL" clId="{C28C8774-969A-4942-BEEB-273CF0C7DDB7}" dt="2022-08-25T08:57:12.213" v="753"/>
          <ac:spMkLst>
            <pc:docMk/>
            <pc:sldMk cId="2385255294" sldId="299"/>
            <ac:spMk id="19" creationId="{25355D7B-57B1-6B3E-C1DE-3FFBD0CCFFAC}"/>
          </ac:spMkLst>
        </pc:spChg>
        <pc:spChg chg="mod">
          <ac:chgData name="CAO THI TRIEU VI" userId="1a55d0bf-e781-4ea5-8549-370b5719438e" providerId="ADAL" clId="{C28C8774-969A-4942-BEEB-273CF0C7DDB7}" dt="2022-08-25T08:57:12.213" v="753"/>
          <ac:spMkLst>
            <pc:docMk/>
            <pc:sldMk cId="2385255294" sldId="299"/>
            <ac:spMk id="20" creationId="{D1FD5D36-D7F8-6CB1-7324-0791B1F77388}"/>
          </ac:spMkLst>
        </pc:spChg>
        <pc:spChg chg="mod">
          <ac:chgData name="CAO THI TRIEU VI" userId="1a55d0bf-e781-4ea5-8549-370b5719438e" providerId="ADAL" clId="{C28C8774-969A-4942-BEEB-273CF0C7DDB7}" dt="2022-08-25T08:57:12.213" v="753"/>
          <ac:spMkLst>
            <pc:docMk/>
            <pc:sldMk cId="2385255294" sldId="299"/>
            <ac:spMk id="23" creationId="{A7D31A94-9944-15AC-6878-58A0937DABF7}"/>
          </ac:spMkLst>
        </pc:spChg>
      </pc:sldChg>
      <pc:sldChg chg="addSp delSp modSp mod delAnim modAnim">
        <pc:chgData name="CAO THI TRIEU VI" userId="1a55d0bf-e781-4ea5-8549-370b5719438e" providerId="ADAL" clId="{C28C8774-969A-4942-BEEB-273CF0C7DDB7}" dt="2022-08-25T09:11:50.235" v="884"/>
        <pc:sldMkLst>
          <pc:docMk/>
          <pc:sldMk cId="1164241909" sldId="300"/>
        </pc:sldMkLst>
        <pc:spChg chg="del">
          <ac:chgData name="CAO THI TRIEU VI" userId="1a55d0bf-e781-4ea5-8549-370b5719438e" providerId="ADAL" clId="{C28C8774-969A-4942-BEEB-273CF0C7DDB7}" dt="2022-08-25T09:04:55.013" v="863" actId="21"/>
          <ac:spMkLst>
            <pc:docMk/>
            <pc:sldMk cId="1164241909" sldId="300"/>
            <ac:spMk id="18" creationId="{B01C3851-493D-E598-B905-39F7F65EE29B}"/>
          </ac:spMkLst>
        </pc:spChg>
        <pc:picChg chg="add mod">
          <ac:chgData name="CAO THI TRIEU VI" userId="1a55d0bf-e781-4ea5-8549-370b5719438e" providerId="ADAL" clId="{C28C8774-969A-4942-BEEB-273CF0C7DDB7}" dt="2022-08-25T09:05:15.169" v="870" actId="1076"/>
          <ac:picMkLst>
            <pc:docMk/>
            <pc:sldMk cId="1164241909" sldId="300"/>
            <ac:picMk id="2" creationId="{3B37481E-D9CC-AA0B-3036-13627064C950}"/>
          </ac:picMkLst>
        </pc:picChg>
        <pc:picChg chg="del">
          <ac:chgData name="CAO THI TRIEU VI" userId="1a55d0bf-e781-4ea5-8549-370b5719438e" providerId="ADAL" clId="{C28C8774-969A-4942-BEEB-273CF0C7DDB7}" dt="2022-08-25T09:04:56.206" v="864" actId="478"/>
          <ac:picMkLst>
            <pc:docMk/>
            <pc:sldMk cId="1164241909" sldId="300"/>
            <ac:picMk id="9" creationId="{E516F62C-C927-D4BA-A191-4E9D9EBD29E9}"/>
          </ac:picMkLst>
        </pc:picChg>
      </pc:sldChg>
      <pc:sldChg chg="modSp">
        <pc:chgData name="CAO THI TRIEU VI" userId="1a55d0bf-e781-4ea5-8549-370b5719438e" providerId="ADAL" clId="{C28C8774-969A-4942-BEEB-273CF0C7DDB7}" dt="2022-08-25T08:57:19.599" v="754"/>
        <pc:sldMkLst>
          <pc:docMk/>
          <pc:sldMk cId="239294252" sldId="301"/>
        </pc:sldMkLst>
        <pc:spChg chg="mod">
          <ac:chgData name="CAO THI TRIEU VI" userId="1a55d0bf-e781-4ea5-8549-370b5719438e" providerId="ADAL" clId="{C28C8774-969A-4942-BEEB-273CF0C7DDB7}" dt="2022-08-25T08:57:19.599" v="754"/>
          <ac:spMkLst>
            <pc:docMk/>
            <pc:sldMk cId="239294252" sldId="301"/>
            <ac:spMk id="5" creationId="{B79E71D3-1FA9-68DC-0416-7347258D8570}"/>
          </ac:spMkLst>
        </pc:spChg>
        <pc:spChg chg="mod">
          <ac:chgData name="CAO THI TRIEU VI" userId="1a55d0bf-e781-4ea5-8549-370b5719438e" providerId="ADAL" clId="{C28C8774-969A-4942-BEEB-273CF0C7DDB7}" dt="2022-08-25T08:57:19.599" v="754"/>
          <ac:spMkLst>
            <pc:docMk/>
            <pc:sldMk cId="239294252" sldId="301"/>
            <ac:spMk id="19" creationId="{25355D7B-57B1-6B3E-C1DE-3FFBD0CCFFAC}"/>
          </ac:spMkLst>
        </pc:spChg>
        <pc:spChg chg="mod">
          <ac:chgData name="CAO THI TRIEU VI" userId="1a55d0bf-e781-4ea5-8549-370b5719438e" providerId="ADAL" clId="{C28C8774-969A-4942-BEEB-273CF0C7DDB7}" dt="2022-08-25T08:57:19.599" v="754"/>
          <ac:spMkLst>
            <pc:docMk/>
            <pc:sldMk cId="239294252" sldId="301"/>
            <ac:spMk id="20" creationId="{D1FD5D36-D7F8-6CB1-7324-0791B1F77388}"/>
          </ac:spMkLst>
        </pc:spChg>
        <pc:spChg chg="mod">
          <ac:chgData name="CAO THI TRIEU VI" userId="1a55d0bf-e781-4ea5-8549-370b5719438e" providerId="ADAL" clId="{C28C8774-969A-4942-BEEB-273CF0C7DDB7}" dt="2022-08-25T08:57:19.599" v="754"/>
          <ac:spMkLst>
            <pc:docMk/>
            <pc:sldMk cId="239294252" sldId="301"/>
            <ac:spMk id="23" creationId="{A7D31A94-9944-15AC-6878-58A0937DABF7}"/>
          </ac:spMkLst>
        </pc:spChg>
      </pc:sldChg>
      <pc:sldChg chg="modSp">
        <pc:chgData name="CAO THI TRIEU VI" userId="1a55d0bf-e781-4ea5-8549-370b5719438e" providerId="ADAL" clId="{C28C8774-969A-4942-BEEB-273CF0C7DDB7}" dt="2022-08-25T08:57:28.827" v="755"/>
        <pc:sldMkLst>
          <pc:docMk/>
          <pc:sldMk cId="3687818023" sldId="302"/>
        </pc:sldMkLst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30" creationId="{A98F0C9B-39CA-F4DB-FEF9-6BB7896CD81A}"/>
          </ac:spMkLst>
        </pc:spChg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31" creationId="{83467130-1007-B6FD-73D9-E073B6AC78B2}"/>
          </ac:spMkLst>
        </pc:spChg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38" creationId="{0BCB076C-6D84-FE1A-F799-5FF9C7DCB299}"/>
          </ac:spMkLst>
        </pc:spChg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39" creationId="{3D6688ED-7ED2-2596-6AE5-DC6934D866A4}"/>
          </ac:spMkLst>
        </pc:spChg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44" creationId="{8BF103E5-E56E-D4EE-17E1-7D9BE979E6E7}"/>
          </ac:spMkLst>
        </pc:spChg>
        <pc:spChg chg="mod">
          <ac:chgData name="CAO THI TRIEU VI" userId="1a55d0bf-e781-4ea5-8549-370b5719438e" providerId="ADAL" clId="{C28C8774-969A-4942-BEEB-273CF0C7DDB7}" dt="2022-08-25T08:57:28.827" v="755"/>
          <ac:spMkLst>
            <pc:docMk/>
            <pc:sldMk cId="3687818023" sldId="302"/>
            <ac:spMk id="45" creationId="{A0B0ABD7-4E70-B305-13DE-BCD6A51F736A}"/>
          </ac:spMkLst>
        </pc:spChg>
      </pc:sldChg>
      <pc:sldChg chg="modAnim">
        <pc:chgData name="CAO THI TRIEU VI" userId="1a55d0bf-e781-4ea5-8549-370b5719438e" providerId="ADAL" clId="{C28C8774-969A-4942-BEEB-273CF0C7DDB7}" dt="2022-08-25T09:09:40.100" v="882"/>
        <pc:sldMkLst>
          <pc:docMk/>
          <pc:sldMk cId="2730180841" sldId="304"/>
        </pc:sldMkLst>
      </pc:sldChg>
      <pc:sldChg chg="delSp mod">
        <pc:chgData name="CAO THI TRIEU VI" userId="1a55d0bf-e781-4ea5-8549-370b5719438e" providerId="ADAL" clId="{C28C8774-969A-4942-BEEB-273CF0C7DDB7}" dt="2022-08-25T08:46:08.726" v="1" actId="478"/>
        <pc:sldMkLst>
          <pc:docMk/>
          <pc:sldMk cId="1685720397" sldId="308"/>
        </pc:sldMkLst>
        <pc:spChg chg="del">
          <ac:chgData name="CAO THI TRIEU VI" userId="1a55d0bf-e781-4ea5-8549-370b5719438e" providerId="ADAL" clId="{C28C8774-969A-4942-BEEB-273CF0C7DDB7}" dt="2022-08-25T08:46:08.726" v="1" actId="478"/>
          <ac:spMkLst>
            <pc:docMk/>
            <pc:sldMk cId="1685720397" sldId="308"/>
            <ac:spMk id="55" creationId="{94448D3A-8562-7CCC-DBC0-A29014154BF9}"/>
          </ac:spMkLst>
        </pc:spChg>
      </pc:sldChg>
      <pc:sldChg chg="addSp delSp modSp add mod delAnim modAnim">
        <pc:chgData name="CAO THI TRIEU VI" userId="1a55d0bf-e781-4ea5-8549-370b5719438e" providerId="ADAL" clId="{C28C8774-969A-4942-BEEB-273CF0C7DDB7}" dt="2022-08-25T09:05:57.033" v="880"/>
        <pc:sldMkLst>
          <pc:docMk/>
          <pc:sldMk cId="1797642586" sldId="309"/>
        </pc:sldMkLst>
        <pc:spChg chg="add mod">
          <ac:chgData name="CAO THI TRIEU VI" userId="1a55d0bf-e781-4ea5-8549-370b5719438e" providerId="ADAL" clId="{C28C8774-969A-4942-BEEB-273CF0C7DDB7}" dt="2022-08-25T08:59:44.018" v="839"/>
          <ac:spMkLst>
            <pc:docMk/>
            <pc:sldMk cId="1797642586" sldId="309"/>
            <ac:spMk id="5" creationId="{0C06E228-6CE0-7D16-F4F1-73EBC3962DA5}"/>
          </ac:spMkLst>
        </pc:spChg>
        <pc:spChg chg="add mod">
          <ac:chgData name="CAO THI TRIEU VI" userId="1a55d0bf-e781-4ea5-8549-370b5719438e" providerId="ADAL" clId="{C28C8774-969A-4942-BEEB-273CF0C7DDB7}" dt="2022-08-25T09:05:53.493" v="879" actId="1076"/>
          <ac:spMkLst>
            <pc:docMk/>
            <pc:sldMk cId="1797642586" sldId="309"/>
            <ac:spMk id="6" creationId="{690DAB89-0F33-5C2E-4DC7-8287A78B155B}"/>
          </ac:spMkLst>
        </pc:spChg>
        <pc:spChg chg="del">
          <ac:chgData name="CAO THI TRIEU VI" userId="1a55d0bf-e781-4ea5-8549-370b5719438e" providerId="ADAL" clId="{C28C8774-969A-4942-BEEB-273CF0C7DDB7}" dt="2022-08-25T08:58:08.157" v="757" actId="478"/>
          <ac:spMkLst>
            <pc:docMk/>
            <pc:sldMk cId="1797642586" sldId="309"/>
            <ac:spMk id="17" creationId="{C28AE6F8-DC3E-91E9-6163-CFFBDF2597DC}"/>
          </ac:spMkLst>
        </pc:spChg>
        <pc:spChg chg="del">
          <ac:chgData name="CAO THI TRIEU VI" userId="1a55d0bf-e781-4ea5-8549-370b5719438e" providerId="ADAL" clId="{C28C8774-969A-4942-BEEB-273CF0C7DDB7}" dt="2022-08-25T08:58:09.939" v="758" actId="478"/>
          <ac:spMkLst>
            <pc:docMk/>
            <pc:sldMk cId="1797642586" sldId="309"/>
            <ac:spMk id="18" creationId="{B01C3851-493D-E598-B905-39F7F65EE29B}"/>
          </ac:spMkLst>
        </pc:spChg>
        <pc:picChg chg="mod ord">
          <ac:chgData name="CAO THI TRIEU VI" userId="1a55d0bf-e781-4ea5-8549-370b5719438e" providerId="ADAL" clId="{C28C8774-969A-4942-BEEB-273CF0C7DDB7}" dt="2022-08-25T09:01:48.214" v="862" actId="1076"/>
          <ac:picMkLst>
            <pc:docMk/>
            <pc:sldMk cId="1797642586" sldId="309"/>
            <ac:picMk id="3" creationId="{6C036506-A552-EE3B-D5E1-811E5B241B3B}"/>
          </ac:picMkLst>
        </pc:picChg>
        <pc:picChg chg="add mod">
          <ac:chgData name="CAO THI TRIEU VI" userId="1a55d0bf-e781-4ea5-8549-370b5719438e" providerId="ADAL" clId="{C28C8774-969A-4942-BEEB-273CF0C7DDB7}" dt="2022-08-25T09:00:35.746" v="851" actId="1076"/>
          <ac:picMkLst>
            <pc:docMk/>
            <pc:sldMk cId="1797642586" sldId="309"/>
            <ac:picMk id="4" creationId="{A18A9276-C355-9C78-D77C-25CE80B3E3EE}"/>
          </ac:picMkLst>
        </pc:picChg>
        <pc:picChg chg="mod ord">
          <ac:chgData name="CAO THI TRIEU VI" userId="1a55d0bf-e781-4ea5-8549-370b5719438e" providerId="ADAL" clId="{C28C8774-969A-4942-BEEB-273CF0C7DDB7}" dt="2022-08-25T09:05:28.947" v="874" actId="1076"/>
          <ac:picMkLst>
            <pc:docMk/>
            <pc:sldMk cId="1797642586" sldId="309"/>
            <ac:picMk id="9" creationId="{E516F62C-C927-D4BA-A191-4E9D9EBD29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FF70-5119-0057-F9BA-F268A7648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BB00-A19B-BF41-430E-D41F07BA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0D207-B710-0195-8BD6-BC692C59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2267-BDE7-6FF9-073E-82109136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A7EA-BB07-4F5F-7C25-52A6D348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0700-0992-28A8-19CF-4DC540B7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22D0F-4247-4EB7-ADA7-FE9D53F2C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3F760-6D48-362D-94F0-AAC70B86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860D-79F3-004E-13DF-965BE9DE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58D5-65DE-3C3E-3725-BB784523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855C3-9565-1A34-51D5-3649FF980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FEABD-D91C-90A6-30D3-FB16D2671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3FE0-3A96-F9B1-569D-B419FBC1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D34A-F791-D084-0EB9-F36A01A2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D030-5E09-06E7-94CB-36CDC5B4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E616-E5AE-996C-04C8-69C45C0F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8FAD-D336-AFBA-C759-DB5C640D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E17D-0C95-5C89-61E6-621A2191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7E00-F5EA-BBB6-47B7-4820688B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DD16-420E-DEEB-6701-218EE80B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475B-8725-8BA3-FEC4-ABCA1EC1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B05E4-1608-A99F-0E2F-1C1761DD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ADF3-8B86-A368-7874-3ECFA627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86E3C-C4FE-075F-3E9E-A9C4DD95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5394-67BC-D1E0-DEE0-F4035E3B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418E-E429-C23D-9C34-ECC2FC45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3F69-AB17-9EF9-D464-78964CD20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EAFE1-954E-679F-BDC2-3A7B8B6E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2F45-010A-3733-FCA0-50912668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C0C5F-8875-559C-28A9-DD5592E4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1E1DA-5E47-7790-D9E5-AEE2596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234A-B56C-0B1D-0BC1-30B7771D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17BE9-2000-4BBC-006C-D3D3FA4E0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D4EF1-1BCD-A28B-474E-10914E7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8156A-724A-D3F0-9B51-7BC7609EE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130C-70D6-B2DF-A9CF-DA3123C74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52343-774C-34B2-123D-4FCF5F86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001EE-0413-9DA9-851E-CC87A62D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03817-301D-825B-7B59-3615052C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6428-86B6-4DAA-6CB5-88A47F5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CDBA6-1BCA-94E9-A9CD-AF330C89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F5A74-903A-33B2-F747-802215D4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FE9E1-FADE-35DB-50C6-8C9C0F9F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E2611-60C7-76EC-B71F-0471988F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EFA20-B417-1ABC-2340-0DBACDF5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00DE-D081-6673-570F-69DC084C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230B-403B-23BF-E8C7-84DD1FD1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0F3D-60C6-64F4-7592-A721072D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21D53-9278-F8E0-063B-F7E5D8600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5159D-7AC3-C14A-BC36-A7AA041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05BEB-DFDF-379D-6860-09FC6794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F8672-C6CC-66F4-1725-4F085EC4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55E5-FF0F-9EAB-7BD3-EF5C904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94A1B-892D-9A18-5D37-966E49C68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6B689-F6E2-B781-1662-CC03C274A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3C2D-7AFE-0B58-FB72-7E3E502E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17DC5-045D-5423-21D8-2E69532B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3465A-8987-DA16-48AF-05B927BF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0A494-CFF7-D257-96C8-CFE1E236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3AE72-9307-4ECD-128C-E2B5ABC0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DAE0-B3FB-3C8E-7F68-847570A11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F521-04D7-4F3F-BAA4-8D8CC659B9F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771A-A10E-12D1-7350-F9AF82344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81BA-9433-E08A-B05D-0825C9B7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9412-6DBC-40CA-AB85-928398C5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BD876FE-C404-56AB-3B46-D0BBE00A8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504" flipH="1">
            <a:off x="12075448" y="3180482"/>
            <a:ext cx="3491345" cy="34913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8391B9-5436-5FDB-207D-1F2EFC7F157C}"/>
              </a:ext>
            </a:extLst>
          </p:cNvPr>
          <p:cNvSpPr txBox="1"/>
          <p:nvPr/>
        </p:nvSpPr>
        <p:spPr>
          <a:xfrm>
            <a:off x="1735725" y="-5229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</a:rPr>
              <a:t>Chủ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</a:rPr>
              <a:t>đề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05E599-577B-2A1F-3CC3-388813371E93}"/>
              </a:ext>
            </a:extLst>
          </p:cNvPr>
          <p:cNvGrpSpPr/>
          <p:nvPr/>
        </p:nvGrpSpPr>
        <p:grpSpPr>
          <a:xfrm>
            <a:off x="3966428" y="1131816"/>
            <a:ext cx="8994661" cy="1477328"/>
            <a:chOff x="3636818" y="1078653"/>
            <a:chExt cx="926436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1A8AA-B920-7CE8-2890-5A0AB3B969F9}"/>
                </a:ext>
              </a:extLst>
            </p:cNvPr>
            <p:cNvSpPr txBox="1"/>
            <p:nvPr/>
          </p:nvSpPr>
          <p:spPr>
            <a:xfrm>
              <a:off x="3636818" y="1078653"/>
              <a:ext cx="9264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dirty="0" err="1">
                  <a:ln w="29845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Tết</a:t>
              </a:r>
              <a:r>
                <a:rPr lang="en-US" sz="9000" dirty="0">
                  <a:ln w="29845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 </a:t>
              </a:r>
              <a:r>
                <a:rPr lang="en-US" sz="9000" dirty="0" err="1">
                  <a:ln w="29845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Trung</a:t>
              </a:r>
              <a:r>
                <a:rPr lang="en-US" sz="9000" dirty="0">
                  <a:ln w="29845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 Thu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64287A-8E94-01CD-8482-7240F082C925}"/>
                </a:ext>
              </a:extLst>
            </p:cNvPr>
            <p:cNvSpPr txBox="1"/>
            <p:nvPr/>
          </p:nvSpPr>
          <p:spPr>
            <a:xfrm>
              <a:off x="3636818" y="1078653"/>
              <a:ext cx="77223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dirty="0" err="1">
                  <a:solidFill>
                    <a:srgbClr val="FF66FF"/>
                  </a:solidFill>
                  <a:latin typeface="SVN-Poky's" panose="020B0606040200020203" pitchFamily="34" charset="0"/>
                </a:rPr>
                <a:t>Tết</a:t>
              </a:r>
              <a:r>
                <a:rPr lang="en-US" sz="9000" dirty="0">
                  <a:solidFill>
                    <a:srgbClr val="33CCFF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000" dirty="0" err="1">
                  <a:solidFill>
                    <a:srgbClr val="33CCFF"/>
                  </a:solidFill>
                  <a:latin typeface="SVN-Poky's" panose="020B0606040200020203" pitchFamily="34" charset="0"/>
                </a:rPr>
                <a:t>Trung</a:t>
              </a:r>
              <a:r>
                <a:rPr lang="en-US" sz="9000" dirty="0">
                  <a:solidFill>
                    <a:srgbClr val="33CCFF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000" dirty="0">
                  <a:solidFill>
                    <a:srgbClr val="FF3300"/>
                  </a:solidFill>
                  <a:latin typeface="SVN-Poky's" panose="020B0606040200020203" pitchFamily="34" charset="0"/>
                </a:rPr>
                <a:t>Thu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89AB603-8571-0EA1-2FFC-A7017605E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28" y="2863944"/>
            <a:ext cx="5327915" cy="3779528"/>
          </a:xfrm>
          <a:prstGeom prst="rect">
            <a:avLst/>
          </a:prstGeom>
        </p:spPr>
      </p:pic>
      <p:pic>
        <p:nvPicPr>
          <p:cNvPr id="2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E7CE8CE8-594C-B413-F98F-E298F875E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3726" y="2081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0.00231 L -0.25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67AEA4-0C43-7A98-3626-A740FC89AA83}"/>
              </a:ext>
            </a:extLst>
          </p:cNvPr>
          <p:cNvSpPr txBox="1"/>
          <p:nvPr/>
        </p:nvSpPr>
        <p:spPr>
          <a:xfrm>
            <a:off x="2109064" y="619996"/>
            <a:ext cx="9008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Một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số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hoạt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động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của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Tết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Trung</a:t>
            </a:r>
            <a:r>
              <a:rPr lang="en-US" sz="8000" dirty="0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 </a:t>
            </a:r>
            <a:r>
              <a:rPr lang="en-US" sz="8000" dirty="0" err="1">
                <a:ln w="38100">
                  <a:solidFill>
                    <a:srgbClr val="002060"/>
                  </a:solidFill>
                </a:ln>
                <a:solidFill>
                  <a:srgbClr val="FFFF99"/>
                </a:solidFill>
                <a:latin typeface="SVN-Poky's" panose="020B0606040200020203" pitchFamily="34" charset="0"/>
              </a:rPr>
              <a:t>thu</a:t>
            </a:r>
            <a:endParaRPr lang="en-US" sz="8000" dirty="0">
              <a:ln w="38100">
                <a:solidFill>
                  <a:srgbClr val="002060"/>
                </a:solidFill>
              </a:ln>
              <a:solidFill>
                <a:srgbClr val="FFFF99"/>
              </a:solidFill>
              <a:latin typeface="SVN-Poky's" panose="020B0606040200020203" pitchFamily="34" charset="0"/>
            </a:endParaRP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2E144C3-DC42-6BDD-5F8D-22CFD270A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70" y="3269771"/>
            <a:ext cx="2784263" cy="2768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2C1DD-7F23-21DE-AAB5-D7AA8341C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64" y="3501470"/>
            <a:ext cx="1896027" cy="2736534"/>
          </a:xfrm>
          <a:prstGeom prst="rect">
            <a:avLst/>
          </a:prstGeom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21450BB-7EDC-7C19-023E-C573414C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87" y="3429000"/>
            <a:ext cx="3070017" cy="25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3.7037E-7 L 2.083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0A1147-EB41-F87A-0550-4D28CC5CF50F}"/>
              </a:ext>
            </a:extLst>
          </p:cNvPr>
          <p:cNvSpPr/>
          <p:nvPr/>
        </p:nvSpPr>
        <p:spPr>
          <a:xfrm>
            <a:off x="3377526" y="1572537"/>
            <a:ext cx="3458166" cy="259169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4AA9C4-3687-EAD6-822E-426171730294}"/>
              </a:ext>
            </a:extLst>
          </p:cNvPr>
          <p:cNvSpPr/>
          <p:nvPr/>
        </p:nvSpPr>
        <p:spPr>
          <a:xfrm>
            <a:off x="8317823" y="1572537"/>
            <a:ext cx="3458166" cy="259169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31522D-1B62-94C7-5654-301EB8541F67}"/>
              </a:ext>
            </a:extLst>
          </p:cNvPr>
          <p:cNvSpPr/>
          <p:nvPr/>
        </p:nvSpPr>
        <p:spPr>
          <a:xfrm>
            <a:off x="5847675" y="4000832"/>
            <a:ext cx="3458166" cy="269653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B325EEC-3B98-DA7B-15DE-7547D9A10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6" y="1834960"/>
            <a:ext cx="2706130" cy="2690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B6D40-BEAD-ED4F-CC26-0C62214ACEA8}"/>
              </a:ext>
            </a:extLst>
          </p:cNvPr>
          <p:cNvSpPr txBox="1"/>
          <p:nvPr/>
        </p:nvSpPr>
        <p:spPr>
          <a:xfrm>
            <a:off x="2853751" y="372208"/>
            <a:ext cx="892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Rước đèn trung thu</a:t>
            </a:r>
            <a:endParaRPr lang="en-US" sz="72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2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371FE8-DA14-A3CE-2A25-636473F4ABFB}"/>
              </a:ext>
            </a:extLst>
          </p:cNvPr>
          <p:cNvSpPr/>
          <p:nvPr/>
        </p:nvSpPr>
        <p:spPr>
          <a:xfrm>
            <a:off x="3714226" y="2493546"/>
            <a:ext cx="3458166" cy="286676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3132E9-F2D3-D019-8135-9FB934310418}"/>
              </a:ext>
            </a:extLst>
          </p:cNvPr>
          <p:cNvSpPr/>
          <p:nvPr/>
        </p:nvSpPr>
        <p:spPr>
          <a:xfrm>
            <a:off x="7402450" y="2493546"/>
            <a:ext cx="3458166" cy="286676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02572-AEB6-CCFD-223E-73E983C26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4" y="1964724"/>
            <a:ext cx="1918443" cy="2768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0BADF-4A52-09CF-EC6F-A82505EE4DB5}"/>
              </a:ext>
            </a:extLst>
          </p:cNvPr>
          <p:cNvSpPr txBox="1"/>
          <p:nvPr/>
        </p:nvSpPr>
        <p:spPr>
          <a:xfrm>
            <a:off x="3714226" y="680892"/>
            <a:ext cx="6146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Ngắm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 </a:t>
            </a:r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trăng</a:t>
            </a:r>
            <a:endParaRPr lang="en-US" sz="8800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2616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7 L -8.33333E-7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371FE8-DA14-A3CE-2A25-636473F4ABFB}"/>
              </a:ext>
            </a:extLst>
          </p:cNvPr>
          <p:cNvSpPr/>
          <p:nvPr/>
        </p:nvSpPr>
        <p:spPr>
          <a:xfrm>
            <a:off x="3597084" y="2030751"/>
            <a:ext cx="3458166" cy="23918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3132E9-F2D3-D019-8135-9FB934310418}"/>
              </a:ext>
            </a:extLst>
          </p:cNvPr>
          <p:cNvSpPr/>
          <p:nvPr/>
        </p:nvSpPr>
        <p:spPr>
          <a:xfrm>
            <a:off x="7673243" y="1928969"/>
            <a:ext cx="3458166" cy="249359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7E846C-5B69-C91D-B50F-1D8FC71821D1}"/>
              </a:ext>
            </a:extLst>
          </p:cNvPr>
          <p:cNvSpPr/>
          <p:nvPr/>
        </p:nvSpPr>
        <p:spPr>
          <a:xfrm>
            <a:off x="5326167" y="4247819"/>
            <a:ext cx="3960003" cy="241058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619F5F9-7D8E-2205-E820-549445A88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2" y="2016626"/>
            <a:ext cx="2681416" cy="223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C8649-DED3-E6EE-21EE-B75D868BE7A0}"/>
              </a:ext>
            </a:extLst>
          </p:cNvPr>
          <p:cNvSpPr txBox="1"/>
          <p:nvPr/>
        </p:nvSpPr>
        <p:spPr>
          <a:xfrm>
            <a:off x="4641184" y="457897"/>
            <a:ext cx="512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Phá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 </a:t>
            </a:r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cỗ</a:t>
            </a:r>
            <a:endParaRPr lang="en-US" sz="8800" dirty="0">
              <a:ln w="19050">
                <a:solidFill>
                  <a:sysClr val="windowText" lastClr="000000"/>
                </a:solidFill>
              </a:ln>
              <a:solidFill>
                <a:srgbClr val="FFFF66"/>
              </a:solidFill>
              <a:effectLst>
                <a:reflection blurRad="6350" stA="50000" endA="300" endPos="50000" dist="29997" dir="5400000" sy="-100000" algn="bl" rotWithShape="0"/>
              </a:effectLst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3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2.22222E-6 L 4.79167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371FE8-DA14-A3CE-2A25-636473F4ABFB}"/>
              </a:ext>
            </a:extLst>
          </p:cNvPr>
          <p:cNvSpPr/>
          <p:nvPr/>
        </p:nvSpPr>
        <p:spPr>
          <a:xfrm>
            <a:off x="3381100" y="1900531"/>
            <a:ext cx="3458166" cy="24180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3132E9-F2D3-D019-8135-9FB934310418}"/>
              </a:ext>
            </a:extLst>
          </p:cNvPr>
          <p:cNvSpPr/>
          <p:nvPr/>
        </p:nvSpPr>
        <p:spPr>
          <a:xfrm>
            <a:off x="7894541" y="1932058"/>
            <a:ext cx="3458166" cy="24180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7E846C-5B69-C91D-B50F-1D8FC71821D1}"/>
              </a:ext>
            </a:extLst>
          </p:cNvPr>
          <p:cNvSpPr/>
          <p:nvPr/>
        </p:nvSpPr>
        <p:spPr>
          <a:xfrm>
            <a:off x="5386902" y="4085525"/>
            <a:ext cx="3960003" cy="241805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C9779D9-8A0D-3D8B-8C11-D02367331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3" y="1900531"/>
            <a:ext cx="2477380" cy="2463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44556-F3CC-E993-E68B-0A8247F2CC51}"/>
              </a:ext>
            </a:extLst>
          </p:cNvPr>
          <p:cNvSpPr txBox="1"/>
          <p:nvPr/>
        </p:nvSpPr>
        <p:spPr>
          <a:xfrm>
            <a:off x="4501474" y="354419"/>
            <a:ext cx="512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Múa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 </a:t>
            </a:r>
            <a:r>
              <a:rPr lang="en-US" sz="8800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lân</a:t>
            </a:r>
            <a:endParaRPr lang="en-US" sz="88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52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4.44444E-6 L 3.125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371FE8-DA14-A3CE-2A25-636473F4ABFB}"/>
              </a:ext>
            </a:extLst>
          </p:cNvPr>
          <p:cNvSpPr/>
          <p:nvPr/>
        </p:nvSpPr>
        <p:spPr>
          <a:xfrm>
            <a:off x="3242296" y="2181887"/>
            <a:ext cx="4045817" cy="28667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3132E9-F2D3-D019-8135-9FB934310418}"/>
              </a:ext>
            </a:extLst>
          </p:cNvPr>
          <p:cNvSpPr/>
          <p:nvPr/>
        </p:nvSpPr>
        <p:spPr>
          <a:xfrm>
            <a:off x="7496569" y="2181887"/>
            <a:ext cx="4045816" cy="286676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02572-AEB6-CCFD-223E-73E983C26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8" y="2181887"/>
            <a:ext cx="1728142" cy="2494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A6109-8421-5ED5-1805-D73C42EF8D48}"/>
              </a:ext>
            </a:extLst>
          </p:cNvPr>
          <p:cNvSpPr txBox="1"/>
          <p:nvPr/>
        </p:nvSpPr>
        <p:spPr>
          <a:xfrm>
            <a:off x="2990999" y="705225"/>
            <a:ext cx="855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Cắt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 bánh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trung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VN-Kitten" pitchFamily="50" charset="0"/>
              </a:rPr>
              <a:t>thu</a:t>
            </a:r>
            <a:endParaRPr lang="en-US" sz="7200" dirty="0">
              <a:ln w="19050">
                <a:solidFill>
                  <a:sysClr val="windowText" lastClr="000000"/>
                </a:solidFill>
              </a:ln>
              <a:solidFill>
                <a:srgbClr val="FFFF66"/>
              </a:solidFill>
              <a:effectLst>
                <a:reflection blurRad="6350" stA="50000" endA="300" endPos="50000" dist="29997" dir="5400000" sy="-100000" algn="bl" rotWithShape="0"/>
              </a:effectLst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40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2.22222E-6 L -3.54167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4D16AF-F8E8-830A-42FD-586E6B16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4520" y="1172004"/>
            <a:ext cx="4718530" cy="26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4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E07704-FAE7-1A44-D18E-56E5DF132F65}"/>
              </a:ext>
            </a:extLst>
          </p:cNvPr>
          <p:cNvGrpSpPr/>
          <p:nvPr/>
        </p:nvGrpSpPr>
        <p:grpSpPr>
          <a:xfrm>
            <a:off x="1700896" y="1365985"/>
            <a:ext cx="10747413" cy="2369834"/>
            <a:chOff x="1794414" y="1542631"/>
            <a:chExt cx="10747413" cy="23698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F772A3-7B2D-C152-13B4-343EC1455269}"/>
                </a:ext>
              </a:extLst>
            </p:cNvPr>
            <p:cNvSpPr txBox="1"/>
            <p:nvPr/>
          </p:nvSpPr>
          <p:spPr>
            <a:xfrm>
              <a:off x="1794414" y="1553101"/>
              <a:ext cx="10747413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 GẶP LẠI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597D77-51CB-DF94-EC0C-DF6CD00C965E}"/>
                </a:ext>
              </a:extLst>
            </p:cNvPr>
            <p:cNvSpPr txBox="1"/>
            <p:nvPr/>
          </p:nvSpPr>
          <p:spPr>
            <a:xfrm>
              <a:off x="2881994" y="1542631"/>
              <a:ext cx="8572251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745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42</Words>
  <Application>Microsoft Office PowerPoint</Application>
  <PresentationFormat>Widescreen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SVN-Kitten</vt:lpstr>
      <vt:lpstr>SVN-Poky's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HÀNH TRANG GIÁO VIÊN. COM</dc:creator>
  <cp:lastModifiedBy>Administrator</cp:lastModifiedBy>
  <cp:revision>11</cp:revision>
  <dcterms:created xsi:type="dcterms:W3CDTF">2022-07-26T16:50:55Z</dcterms:created>
  <dcterms:modified xsi:type="dcterms:W3CDTF">2025-11-03T13:00:37Z</dcterms:modified>
</cp:coreProperties>
</file>