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8" r:id="rId2"/>
    <p:sldMasterId id="2147483734" r:id="rId3"/>
  </p:sldMasterIdLst>
  <p:notesMasterIdLst>
    <p:notesMasterId r:id="rId16"/>
  </p:notesMasterIdLst>
  <p:sldIdLst>
    <p:sldId id="734" r:id="rId4"/>
    <p:sldId id="743" r:id="rId5"/>
    <p:sldId id="735" r:id="rId6"/>
    <p:sldId id="749" r:id="rId7"/>
    <p:sldId id="744" r:id="rId8"/>
    <p:sldId id="567" r:id="rId9"/>
    <p:sldId id="725" r:id="rId10"/>
    <p:sldId id="732" r:id="rId11"/>
    <p:sldId id="739" r:id="rId12"/>
    <p:sldId id="671" r:id="rId13"/>
    <p:sldId id="729" r:id="rId14"/>
    <p:sldId id="7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800080"/>
    <a:srgbClr val="6600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203" autoAdjust="0"/>
  </p:normalViewPr>
  <p:slideViewPr>
    <p:cSldViewPr snapToGrid="0">
      <p:cViewPr varScale="1">
        <p:scale>
          <a:sx n="63" d="100"/>
          <a:sy n="63" d="100"/>
        </p:scale>
        <p:origin x="1020"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218E8-C0E4-BBFB-882C-41A1B6251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F1174-269E-7DCB-945C-283EB7CAC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D6D59-AC39-A03E-6805-358DFFD390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3A6CAB-28FE-001C-CCEE-E048D8A1648E}"/>
              </a:ext>
            </a:extLst>
          </p:cNvPr>
          <p:cNvSpPr>
            <a:spLocks noGrp="1"/>
          </p:cNvSpPr>
          <p:nvPr>
            <p:ph type="sldNum" sz="quarter" idx="5"/>
          </p:nvPr>
        </p:nvSpPr>
        <p:spPr/>
        <p:txBody>
          <a:bodyPr/>
          <a:lstStyle/>
          <a:p>
            <a:fld id="{3277ED1B-9D62-4946-8244-D682A84C3079}" type="slidenum">
              <a:rPr lang="en-US" smtClean="0"/>
              <a:t>4</a:t>
            </a:fld>
            <a:endParaRPr lang="en-US"/>
          </a:p>
        </p:txBody>
      </p:sp>
    </p:spTree>
    <p:extLst>
      <p:ext uri="{BB962C8B-B14F-4D97-AF65-F5344CB8AC3E}">
        <p14:creationId xmlns:p14="http://schemas.microsoft.com/office/powerpoint/2010/main" val="154920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BE775DA-6A11-4CB7-97CA-4B1C87D9F669}" type="slidenum">
              <a:rPr lang="en-US" smtClean="0"/>
              <a:t>5</a:t>
            </a:fld>
            <a:endParaRPr lang="en-US"/>
          </a:p>
        </p:txBody>
      </p:sp>
    </p:spTree>
    <p:extLst>
      <p:ext uri="{BB962C8B-B14F-4D97-AF65-F5344CB8AC3E}">
        <p14:creationId xmlns:p14="http://schemas.microsoft.com/office/powerpoint/2010/main" val="64282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776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377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96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56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003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483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125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85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57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1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391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21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6" name="PlaceHolder 2"/>
          <p:cNvSpPr>
            <a:spLocks noGrp="1"/>
          </p:cNvSpPr>
          <p:nvPr>
            <p:ph type="subTitle"/>
          </p:nvPr>
        </p:nvSpPr>
        <p:spPr>
          <a:xfrm>
            <a:off x="610400" y="1600200"/>
            <a:ext cx="10971200" cy="4525920"/>
          </a:xfrm>
          <a:prstGeom prst="rect">
            <a:avLst/>
          </a:prstGeom>
        </p:spPr>
        <p:txBody>
          <a:bodyPr lIns="0" tIns="0" rIns="0" bIns="0" anchor="ctr">
            <a:noAutofit/>
          </a:bodyPr>
          <a:lstStyle>
            <a:lvl1pPr algn="ctr">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000" b="0" strike="noStrike" spc="-1">
              <a:solidFill>
                <a:srgbClr val="000000"/>
              </a:solidFill>
              <a:latin typeface="Arial"/>
            </a:endParaRPr>
          </a:p>
        </p:txBody>
      </p:sp>
    </p:spTree>
    <p:extLst>
      <p:ext uri="{BB962C8B-B14F-4D97-AF65-F5344CB8AC3E}">
        <p14:creationId xmlns:p14="http://schemas.microsoft.com/office/powerpoint/2010/main" val="3407269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8" name="PlaceHolder 2"/>
          <p:cNvSpPr>
            <a:spLocks noGrp="1"/>
          </p:cNvSpPr>
          <p:nvPr>
            <p:ph type="body"/>
          </p:nvPr>
        </p:nvSpPr>
        <p:spPr>
          <a:xfrm>
            <a:off x="610400" y="1600200"/>
            <a:ext cx="1097120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2639141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10" name="PlaceHolder 2"/>
          <p:cNvSpPr>
            <a:spLocks noGrp="1"/>
          </p:cNvSpPr>
          <p:nvPr>
            <p:ph type="body"/>
          </p:nvPr>
        </p:nvSpPr>
        <p:spPr>
          <a:xfrm>
            <a:off x="610400" y="1600200"/>
            <a:ext cx="535360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11" name="PlaceHolder 3"/>
          <p:cNvSpPr>
            <a:spLocks noGrp="1"/>
          </p:cNvSpPr>
          <p:nvPr>
            <p:ph type="body"/>
          </p:nvPr>
        </p:nvSpPr>
        <p:spPr>
          <a:xfrm>
            <a:off x="6232000" y="1600200"/>
            <a:ext cx="535360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296777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Tree>
    <p:extLst>
      <p:ext uri="{BB962C8B-B14F-4D97-AF65-F5344CB8AC3E}">
        <p14:creationId xmlns:p14="http://schemas.microsoft.com/office/powerpoint/2010/main" val="2485597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10400" y="274320"/>
            <a:ext cx="10971200" cy="5299560"/>
          </a:xfrm>
          <a:prstGeom prst="rect">
            <a:avLst/>
          </a:prstGeom>
        </p:spPr>
        <p:txBody>
          <a:bodyPr lIns="0" tIns="0" rIns="0" bIns="0" anchor="ctr">
            <a:noAutofit/>
          </a:bodyPr>
          <a:lstStyle>
            <a:lvl1pPr algn="ctr">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spcBef>
                <a:spcPts val="99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000" b="0" strike="noStrike" spc="-1">
              <a:solidFill>
                <a:srgbClr val="000000"/>
              </a:solidFill>
              <a:latin typeface="Arial"/>
            </a:endParaRPr>
          </a:p>
        </p:txBody>
      </p:sp>
    </p:spTree>
    <p:extLst>
      <p:ext uri="{BB962C8B-B14F-4D97-AF65-F5344CB8AC3E}">
        <p14:creationId xmlns:p14="http://schemas.microsoft.com/office/powerpoint/2010/main" val="303281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15" name="PlaceHolder 2"/>
          <p:cNvSpPr>
            <a:spLocks noGrp="1"/>
          </p:cNvSpPr>
          <p:nvPr>
            <p:ph type="body"/>
          </p:nvPr>
        </p:nvSpPr>
        <p:spPr>
          <a:xfrm>
            <a:off x="610400" y="160020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16" name="PlaceHolder 3"/>
          <p:cNvSpPr>
            <a:spLocks noGrp="1"/>
          </p:cNvSpPr>
          <p:nvPr>
            <p:ph type="body"/>
          </p:nvPr>
        </p:nvSpPr>
        <p:spPr>
          <a:xfrm>
            <a:off x="6232000" y="1600200"/>
            <a:ext cx="535360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17" name="PlaceHolder 4"/>
          <p:cNvSpPr>
            <a:spLocks noGrp="1"/>
          </p:cNvSpPr>
          <p:nvPr>
            <p:ph type="body"/>
          </p:nvPr>
        </p:nvSpPr>
        <p:spPr>
          <a:xfrm>
            <a:off x="610400" y="396432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213479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19" name="PlaceHolder 2"/>
          <p:cNvSpPr>
            <a:spLocks noGrp="1"/>
          </p:cNvSpPr>
          <p:nvPr>
            <p:ph type="body"/>
          </p:nvPr>
        </p:nvSpPr>
        <p:spPr>
          <a:xfrm>
            <a:off x="610400" y="1600200"/>
            <a:ext cx="5353600" cy="452592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0" name="PlaceHolder 3"/>
          <p:cNvSpPr>
            <a:spLocks noGrp="1"/>
          </p:cNvSpPr>
          <p:nvPr>
            <p:ph type="body"/>
          </p:nvPr>
        </p:nvSpPr>
        <p:spPr>
          <a:xfrm>
            <a:off x="6232000" y="160020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1" name="PlaceHolder 4"/>
          <p:cNvSpPr>
            <a:spLocks noGrp="1"/>
          </p:cNvSpPr>
          <p:nvPr>
            <p:ph type="body"/>
          </p:nvPr>
        </p:nvSpPr>
        <p:spPr>
          <a:xfrm>
            <a:off x="6232000" y="396432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1500761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23" name="PlaceHolder 2"/>
          <p:cNvSpPr>
            <a:spLocks noGrp="1"/>
          </p:cNvSpPr>
          <p:nvPr>
            <p:ph type="body"/>
          </p:nvPr>
        </p:nvSpPr>
        <p:spPr>
          <a:xfrm>
            <a:off x="610400" y="160020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4" name="PlaceHolder 3"/>
          <p:cNvSpPr>
            <a:spLocks noGrp="1"/>
          </p:cNvSpPr>
          <p:nvPr>
            <p:ph type="body"/>
          </p:nvPr>
        </p:nvSpPr>
        <p:spPr>
          <a:xfrm>
            <a:off x="6232000" y="160020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5" name="PlaceHolder 4"/>
          <p:cNvSpPr>
            <a:spLocks noGrp="1"/>
          </p:cNvSpPr>
          <p:nvPr>
            <p:ph type="body"/>
          </p:nvPr>
        </p:nvSpPr>
        <p:spPr>
          <a:xfrm>
            <a:off x="610400" y="3964320"/>
            <a:ext cx="109712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2550240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27" name="PlaceHolder 2"/>
          <p:cNvSpPr>
            <a:spLocks noGrp="1"/>
          </p:cNvSpPr>
          <p:nvPr>
            <p:ph type="body"/>
          </p:nvPr>
        </p:nvSpPr>
        <p:spPr>
          <a:xfrm>
            <a:off x="610400" y="1600200"/>
            <a:ext cx="109712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28" name="PlaceHolder 3"/>
          <p:cNvSpPr>
            <a:spLocks noGrp="1"/>
          </p:cNvSpPr>
          <p:nvPr>
            <p:ph type="body"/>
          </p:nvPr>
        </p:nvSpPr>
        <p:spPr>
          <a:xfrm>
            <a:off x="610400" y="3964320"/>
            <a:ext cx="109712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3178239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30" name="PlaceHolder 2"/>
          <p:cNvSpPr>
            <a:spLocks noGrp="1"/>
          </p:cNvSpPr>
          <p:nvPr>
            <p:ph type="body"/>
          </p:nvPr>
        </p:nvSpPr>
        <p:spPr>
          <a:xfrm>
            <a:off x="610400" y="160020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1" name="PlaceHolder 3"/>
          <p:cNvSpPr>
            <a:spLocks noGrp="1"/>
          </p:cNvSpPr>
          <p:nvPr>
            <p:ph type="body"/>
          </p:nvPr>
        </p:nvSpPr>
        <p:spPr>
          <a:xfrm>
            <a:off x="6232000" y="160020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2" name="PlaceHolder 4"/>
          <p:cNvSpPr>
            <a:spLocks noGrp="1"/>
          </p:cNvSpPr>
          <p:nvPr>
            <p:ph type="body"/>
          </p:nvPr>
        </p:nvSpPr>
        <p:spPr>
          <a:xfrm>
            <a:off x="610400" y="396432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3" name="PlaceHolder 5"/>
          <p:cNvSpPr>
            <a:spLocks noGrp="1"/>
          </p:cNvSpPr>
          <p:nvPr>
            <p:ph type="body"/>
          </p:nvPr>
        </p:nvSpPr>
        <p:spPr>
          <a:xfrm>
            <a:off x="6232000" y="3964320"/>
            <a:ext cx="53536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1209642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a:endParaRPr>
          </a:p>
        </p:txBody>
      </p:sp>
      <p:sp>
        <p:nvSpPr>
          <p:cNvPr id="35" name="PlaceHolder 2"/>
          <p:cNvSpPr>
            <a:spLocks noGrp="1"/>
          </p:cNvSpPr>
          <p:nvPr>
            <p:ph type="body"/>
          </p:nvPr>
        </p:nvSpPr>
        <p:spPr>
          <a:xfrm>
            <a:off x="610400" y="1600200"/>
            <a:ext cx="35324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6" name="PlaceHolder 3"/>
          <p:cNvSpPr>
            <a:spLocks noGrp="1"/>
          </p:cNvSpPr>
          <p:nvPr>
            <p:ph type="body"/>
          </p:nvPr>
        </p:nvSpPr>
        <p:spPr>
          <a:xfrm>
            <a:off x="4320000" y="1600200"/>
            <a:ext cx="35324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7" name="PlaceHolder 4"/>
          <p:cNvSpPr>
            <a:spLocks noGrp="1"/>
          </p:cNvSpPr>
          <p:nvPr>
            <p:ph type="body"/>
          </p:nvPr>
        </p:nvSpPr>
        <p:spPr>
          <a:xfrm>
            <a:off x="8029200" y="1600200"/>
            <a:ext cx="35324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8" name="PlaceHolder 5"/>
          <p:cNvSpPr>
            <a:spLocks noGrp="1"/>
          </p:cNvSpPr>
          <p:nvPr>
            <p:ph type="body"/>
          </p:nvPr>
        </p:nvSpPr>
        <p:spPr>
          <a:xfrm>
            <a:off x="610400" y="3964320"/>
            <a:ext cx="35324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39" name="PlaceHolder 6"/>
          <p:cNvSpPr>
            <a:spLocks noGrp="1"/>
          </p:cNvSpPr>
          <p:nvPr>
            <p:ph type="body"/>
          </p:nvPr>
        </p:nvSpPr>
        <p:spPr>
          <a:xfrm>
            <a:off x="4320000" y="3964320"/>
            <a:ext cx="35324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
        <p:nvSpPr>
          <p:cNvPr id="40" name="PlaceHolder 7"/>
          <p:cNvSpPr>
            <a:spLocks noGrp="1"/>
          </p:cNvSpPr>
          <p:nvPr>
            <p:ph type="body"/>
          </p:nvPr>
        </p:nvSpPr>
        <p:spPr>
          <a:xfrm>
            <a:off x="8029200" y="3964320"/>
            <a:ext cx="3532400" cy="2158560"/>
          </a:xfrm>
          <a:prstGeom prst="rect">
            <a:avLst/>
          </a:prstGeom>
        </p:spPr>
        <p:txBody>
          <a:bodyPr lIns="114120" tIns="57240" rIns="114120" bIns="57240">
            <a:normAutofit/>
          </a:bodyPr>
          <a:lstStyle/>
          <a:p>
            <a:endParaRPr lang="en-US" sz="4000" b="0" strike="noStrike" spc="-1">
              <a:solidFill>
                <a:srgbClr val="000000"/>
              </a:solidFill>
              <a:latin typeface="Arial"/>
            </a:endParaRPr>
          </a:p>
        </p:txBody>
      </p:sp>
    </p:spTree>
    <p:extLst>
      <p:ext uri="{BB962C8B-B14F-4D97-AF65-F5344CB8AC3E}">
        <p14:creationId xmlns:p14="http://schemas.microsoft.com/office/powerpoint/2010/main" val="188064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0771977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anose="020B0604020202020204"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9232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1423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500" b="0" strike="noStrike" spc="-1">
                <a:solidFill>
                  <a:srgbClr val="000000"/>
                </a:solidFill>
                <a:latin typeface="Arial"/>
              </a:rPr>
              <a:t>Click to edit the title text format</a:t>
            </a:r>
          </a:p>
        </p:txBody>
      </p:sp>
      <p:sp>
        <p:nvSpPr>
          <p:cNvPr id="6" name="PlaceHolder 2"/>
          <p:cNvSpPr>
            <a:spLocks noGrp="1"/>
          </p:cNvSpPr>
          <p:nvPr>
            <p:ph type="body"/>
          </p:nvPr>
        </p:nvSpPr>
        <p:spPr>
          <a:xfrm>
            <a:off x="610400" y="1600200"/>
            <a:ext cx="10971200" cy="4525920"/>
          </a:xfrm>
          <a:prstGeom prst="rect">
            <a:avLst/>
          </a:prstGeom>
        </p:spPr>
        <p:txBody>
          <a:bodyPr lIns="114120" tIns="57240" rIns="114120" bIns="57240">
            <a:normAutofit fontScale="81000"/>
          </a:bodyPr>
          <a:lstStyle/>
          <a:p>
            <a:pPr marL="426960" indent="-42696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Click to edit the outline text format</a:t>
            </a:r>
          </a:p>
          <a:p>
            <a:pPr marL="927000" lvl="1" indent="-35568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Second Outline Level</a:t>
            </a:r>
          </a:p>
          <a:p>
            <a:pPr marL="1427040" lvl="2" indent="-28404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Third Outline Level</a:t>
            </a:r>
          </a:p>
          <a:p>
            <a:pPr marL="1998360" lvl="3" indent="-28404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Fourth Outline Level</a:t>
            </a:r>
          </a:p>
          <a:p>
            <a:pPr marL="2570040" lvl="4" indent="-28404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Fifth Outline Level</a:t>
            </a:r>
          </a:p>
          <a:p>
            <a:pPr marL="2570040" lvl="5" indent="-28404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Sixth Outline Level</a:t>
            </a:r>
          </a:p>
          <a:p>
            <a:pPr marL="2570040" lvl="6" indent="-28404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a:rPr>
              <a:t>Seventh Outline Level</a:t>
            </a:r>
          </a:p>
        </p:txBody>
      </p:sp>
      <p:sp>
        <p:nvSpPr>
          <p:cNvPr id="2" name="PlaceHolder 3"/>
          <p:cNvSpPr>
            <a:spLocks noGrp="1"/>
          </p:cNvSpPr>
          <p:nvPr>
            <p:ph type="dt"/>
          </p:nvPr>
        </p:nvSpPr>
        <p:spPr>
          <a:xfrm>
            <a:off x="610400" y="6244920"/>
            <a:ext cx="2843200" cy="476280"/>
          </a:xfrm>
          <a:prstGeom prst="rect">
            <a:avLst/>
          </a:prstGeom>
        </p:spPr>
        <p:txBody>
          <a:bodyPr lIns="114120" tIns="57240" rIns="114120" bIns="5724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pc="-1">
              <a:solidFill>
                <a:srgbClr val="000000"/>
              </a:solidFill>
              <a:latin typeface="Times New Roman"/>
            </a:endParaRPr>
          </a:p>
        </p:txBody>
      </p:sp>
      <p:sp>
        <p:nvSpPr>
          <p:cNvPr id="3" name="PlaceHolder 4"/>
          <p:cNvSpPr>
            <a:spLocks noGrp="1"/>
          </p:cNvSpPr>
          <p:nvPr>
            <p:ph type="ftr"/>
          </p:nvPr>
        </p:nvSpPr>
        <p:spPr>
          <a:xfrm>
            <a:off x="4166400" y="6244920"/>
            <a:ext cx="3859200" cy="476280"/>
          </a:xfrm>
          <a:prstGeom prst="rect">
            <a:avLst/>
          </a:prstGeom>
        </p:spPr>
        <p:txBody>
          <a:bodyPr lIns="114120" tIns="57240" rIns="114120" bIns="5724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pc="-1">
              <a:solidFill>
                <a:srgbClr val="000000"/>
              </a:solidFill>
              <a:latin typeface="Times New Roman"/>
            </a:endParaRPr>
          </a:p>
        </p:txBody>
      </p:sp>
      <p:sp>
        <p:nvSpPr>
          <p:cNvPr id="4" name="PlaceHolder 5"/>
          <p:cNvSpPr>
            <a:spLocks noGrp="1"/>
          </p:cNvSpPr>
          <p:nvPr>
            <p:ph type="sldNum"/>
          </p:nvPr>
        </p:nvSpPr>
        <p:spPr>
          <a:xfrm>
            <a:off x="8738400" y="6244920"/>
            <a:ext cx="2843200" cy="476280"/>
          </a:xfrm>
          <a:prstGeom prst="rect">
            <a:avLst/>
          </a:prstGeom>
        </p:spPr>
        <p:txBody>
          <a:bodyPr lIns="114120" tIns="57240" rIns="114120" bIns="57240">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532423D-8F40-4A11-B2B7-1CB7E857C82D}" type="slidenum">
              <a:rPr lang="en-US" sz="1700" spc="-1" smtClean="0">
                <a:solidFill>
                  <a:srgbClr val="000000"/>
                </a:solidFill>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700" spc="-1">
              <a:solidFill>
                <a:srgbClr val="000000"/>
              </a:solidFill>
              <a:latin typeface="Times New Roman"/>
            </a:endParaRPr>
          </a:p>
        </p:txBody>
      </p:sp>
    </p:spTree>
    <p:extLst>
      <p:ext uri="{BB962C8B-B14F-4D97-AF65-F5344CB8AC3E}">
        <p14:creationId xmlns:p14="http://schemas.microsoft.com/office/powerpoint/2010/main" val="2349022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8" r:id="rId13"/>
    <p:sldLayoutId id="2147483749" r:id="rId14"/>
  </p:sldLayoutIdLst>
  <p:txStyles>
    <p:title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p:titleStyle>
    <p:bodyStyle>
      <a:lvl1pPr marL="426960" indent="-426960">
        <a:spcBef>
          <a:spcPts val="998"/>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36.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5.mp3"/><Relationship Id="rId16" Type="http://schemas.microsoft.com/office/2007/relationships/hdphoto" Target="../media/hdphoto3.wdp"/><Relationship Id="rId1" Type="http://schemas.microsoft.com/office/2007/relationships/media" Target="../media/media5.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image" Target="../media/image24.png"/><Relationship Id="rId10" Type="http://schemas.openxmlformats.org/officeDocument/2006/relationships/image" Target="../media/image20.sv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6.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B071D-DF02-4AFE-A71C-170C45506BAF}"/>
              </a:ext>
            </a:extLst>
          </p:cNvPr>
          <p:cNvPicPr>
            <a:picLocks noChangeAspect="1"/>
          </p:cNvPicPr>
          <p:nvPr/>
        </p:nvPicPr>
        <p:blipFill>
          <a:blip r:embed="rId2"/>
          <a:stretch>
            <a:fillRect/>
          </a:stretch>
        </p:blipFill>
        <p:spPr>
          <a:xfrm>
            <a:off x="0" y="-17884"/>
            <a:ext cx="12192000" cy="6858000"/>
          </a:xfrm>
          <a:prstGeom prst="rect">
            <a:avLst/>
          </a:prstGeom>
        </p:spPr>
      </p:pic>
      <p:sp>
        <p:nvSpPr>
          <p:cNvPr id="7" name="Rectangle 6">
            <a:extLst>
              <a:ext uri="{FF2B5EF4-FFF2-40B4-BE49-F238E27FC236}">
                <a16:creationId xmlns:a16="http://schemas.microsoft.com/office/drawing/2014/main" id="{C87403DE-1C0A-45C6-BA44-BE4EB2727CA1}"/>
              </a:ext>
            </a:extLst>
          </p:cNvPr>
          <p:cNvSpPr/>
          <p:nvPr/>
        </p:nvSpPr>
        <p:spPr>
          <a:xfrm>
            <a:off x="1146807" y="2287373"/>
            <a:ext cx="9878545" cy="3416320"/>
          </a:xfrm>
          <a:prstGeom prst="rect">
            <a:avLst/>
          </a:prstGeom>
          <a:noFill/>
        </p:spPr>
        <p:txBody>
          <a:bodyPr wrap="square" lIns="91440" tIns="45720" rIns="91440" bIns="45720">
            <a:spAutoFit/>
          </a:bodyPr>
          <a:lstStyle/>
          <a:p>
            <a:pPr algn="ctr"/>
            <a:r>
              <a:rPr lang="en-US" sz="7200" b="1" dirty="0" err="1">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Đến</a:t>
            </a:r>
            <a:r>
              <a:rPr lang="en-US" sz="72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dirty="0" err="1">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với</a:t>
            </a:r>
            <a:r>
              <a:rPr lang="en-US" sz="72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dirty="0" err="1">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giờ</a:t>
            </a:r>
            <a:r>
              <a:rPr lang="en-US" sz="72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dirty="0" err="1">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endParaRPr lang="en-US" sz="7200" b="1"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4400" b="1" dirty="0">
                <a:ln w="12700">
                  <a:solidFill>
                    <a:schemeClr val="tx2">
                      <a:lumMod val="75000"/>
                    </a:schemeClr>
                  </a:solidFill>
                  <a:prstDash val="solid"/>
                </a:ln>
                <a:solidFill>
                  <a:srgbClr val="0601D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9600" b="1" dirty="0" err="1">
                <a:ln w="12700">
                  <a:solidFill>
                    <a:schemeClr val="tx2">
                      <a:lumMod val="75000"/>
                    </a:schemeClr>
                  </a:solidFill>
                  <a:prstDash val="solid"/>
                </a:ln>
                <a:solidFill>
                  <a:srgbClr val="FF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Âm</a:t>
            </a:r>
            <a:r>
              <a:rPr lang="en-US" sz="9600" b="1" dirty="0">
                <a:ln w="12700">
                  <a:solidFill>
                    <a:schemeClr val="tx2">
                      <a:lumMod val="75000"/>
                    </a:schemeClr>
                  </a:solidFill>
                  <a:prstDash val="solid"/>
                </a:ln>
                <a:solidFill>
                  <a:srgbClr val="FF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9600" b="1" dirty="0" err="1">
                <a:ln w="12700">
                  <a:solidFill>
                    <a:schemeClr val="tx2">
                      <a:lumMod val="75000"/>
                    </a:schemeClr>
                  </a:solidFill>
                  <a:prstDash val="solid"/>
                </a:ln>
                <a:solidFill>
                  <a:srgbClr val="FF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nhạc</a:t>
            </a:r>
            <a:r>
              <a:rPr lang="en-US" sz="9600" b="1" dirty="0">
                <a:ln w="12700">
                  <a:solidFill>
                    <a:schemeClr val="tx2">
                      <a:lumMod val="75000"/>
                    </a:schemeClr>
                  </a:solidFill>
                  <a:prstDash val="solid"/>
                </a:ln>
                <a:solidFill>
                  <a:srgbClr val="FF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9600" b="1" dirty="0" err="1">
                <a:ln w="12700">
                  <a:solidFill>
                    <a:schemeClr val="tx2">
                      <a:lumMod val="75000"/>
                    </a:schemeClr>
                  </a:solidFill>
                  <a:prstDash val="solid"/>
                </a:ln>
                <a:solidFill>
                  <a:srgbClr val="FF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lớp</a:t>
            </a:r>
            <a:r>
              <a:rPr lang="en-US" sz="9600" b="1" dirty="0">
                <a:ln w="12700">
                  <a:solidFill>
                    <a:schemeClr val="tx2">
                      <a:lumMod val="75000"/>
                    </a:schemeClr>
                  </a:solidFill>
                  <a:prstDash val="solid"/>
                </a:ln>
                <a:solidFill>
                  <a:srgbClr val="FF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3</a:t>
            </a:r>
          </a:p>
          <a:p>
            <a:pPr algn="ctr"/>
            <a:endParaRPr lang="en-US" sz="2400" b="1" dirty="0">
              <a:ln w="12700">
                <a:solidFill>
                  <a:schemeClr val="tx2">
                    <a:lumMod val="75000"/>
                  </a:schemeClr>
                </a:solidFill>
                <a:prstDash val="solid"/>
              </a:ln>
              <a:solidFill>
                <a:schemeClr val="accent1">
                  <a:lumMod val="20000"/>
                  <a:lumOff val="80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2400" b="1" dirty="0">
                <a:ln w="12700">
                  <a:solidFill>
                    <a:schemeClr val="tx2">
                      <a:lumMod val="75000"/>
                    </a:schemeClr>
                  </a:solidFill>
                  <a:prstDash val="solid"/>
                </a:ln>
                <a:solidFill>
                  <a:schemeClr val="accent1">
                    <a:lumMod val="20000"/>
                    <a:lumOff val="80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GIÁO VIÊN THỰC HIỆN: NGUYỄN THỊ LOAN</a:t>
            </a:r>
            <a:endParaRPr lang="en-US" sz="2400" b="1" cap="none" spc="0" dirty="0">
              <a:ln w="12700">
                <a:solidFill>
                  <a:schemeClr val="tx2">
                    <a:lumMod val="75000"/>
                  </a:schemeClr>
                </a:solidFill>
                <a:prstDash val="solid"/>
              </a:ln>
              <a:solidFill>
                <a:schemeClr val="accent1">
                  <a:lumMod val="20000"/>
                  <a:lumOff val="80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5F87A95-170F-4CE1-B9F0-07A40512F634}"/>
              </a:ext>
            </a:extLst>
          </p:cNvPr>
          <p:cNvSpPr/>
          <p:nvPr/>
        </p:nvSpPr>
        <p:spPr>
          <a:xfrm>
            <a:off x="0" y="52758"/>
            <a:ext cx="12192000" cy="1569660"/>
          </a:xfrm>
          <a:prstGeom prst="rect">
            <a:avLst/>
          </a:prstGeom>
        </p:spPr>
        <p:txBody>
          <a:bodyPr wrap="square">
            <a:spAutoFit/>
          </a:bodyPr>
          <a:lstStyle/>
          <a:p>
            <a:pPr algn="ctr"/>
            <a:r>
              <a:rPr lang="en-US" sz="9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mừng</a:t>
            </a:r>
            <a:r>
              <a:rPr lang="en-US"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9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endParaRPr lang="en-US"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88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F:\未标题-1.png">
            <a:extLst>
              <a:ext uri="{FF2B5EF4-FFF2-40B4-BE49-F238E27FC236}">
                <a16:creationId xmlns:a16="http://schemas.microsoft.com/office/drawing/2014/main" id="{638032F2-A718-4FD9-BDBB-5FF9905BD5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309"/>
          <a:stretch/>
        </p:blipFill>
        <p:spPr bwMode="auto">
          <a:xfrm>
            <a:off x="-1" y="5147168"/>
            <a:ext cx="12419009" cy="168616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9">
            <a:extLst>
              <a:ext uri="{FF2B5EF4-FFF2-40B4-BE49-F238E27FC236}">
                <a16:creationId xmlns:a16="http://schemas.microsoft.com/office/drawing/2014/main" id="{4BB8E941-A18F-48C6-B162-4AF35A8E3A4A}"/>
              </a:ext>
            </a:extLst>
          </p:cNvPr>
          <p:cNvSpPr/>
          <p:nvPr/>
        </p:nvSpPr>
        <p:spPr>
          <a:xfrm>
            <a:off x="10821798" y="3657600"/>
            <a:ext cx="1099614" cy="2771192"/>
          </a:xfrm>
          <a:custGeom>
            <a:avLst/>
            <a:gdLst/>
            <a:ahLst/>
            <a:cxnLst/>
            <a:rect l="l" t="t" r="r" b="b"/>
            <a:pathLst>
              <a:path w="3300413" h="5143500">
                <a:moveTo>
                  <a:pt x="0" y="0"/>
                </a:moveTo>
                <a:lnTo>
                  <a:pt x="3300413" y="0"/>
                </a:lnTo>
                <a:lnTo>
                  <a:pt x="3300413" y="5143500"/>
                </a:lnTo>
                <a:lnTo>
                  <a:pt x="0" y="5143500"/>
                </a:lnTo>
                <a:lnTo>
                  <a:pt x="0" y="0"/>
                </a:lnTo>
                <a:close/>
              </a:path>
            </a:pathLst>
          </a:custGeom>
          <a:blipFill>
            <a:blip r:embed="rId7"/>
            <a:stretch>
              <a:fillRect/>
            </a:stretch>
          </a:blipFill>
        </p:spPr>
      </p:sp>
      <p:pic>
        <p:nvPicPr>
          <p:cNvPr id="6" name="图片 479">
            <a:extLst>
              <a:ext uri="{FF2B5EF4-FFF2-40B4-BE49-F238E27FC236}">
                <a16:creationId xmlns:a16="http://schemas.microsoft.com/office/drawing/2014/main" id="{12494C00-6876-4619-AE93-94FF55C90996}"/>
              </a:ext>
            </a:extLst>
          </p:cNvPr>
          <p:cNvPicPr>
            <a:picLocks noChangeAspect="1"/>
          </p:cNvPicPr>
          <p:nvPr/>
        </p:nvPicPr>
        <p:blipFill>
          <a:blip r:embed="rId8"/>
          <a:stretch>
            <a:fillRect/>
          </a:stretch>
        </p:blipFill>
        <p:spPr>
          <a:xfrm>
            <a:off x="-1" y="4986331"/>
            <a:ext cx="12192000" cy="1871669"/>
          </a:xfrm>
          <a:prstGeom prst="rect">
            <a:avLst/>
          </a:prstGeom>
        </p:spPr>
      </p:pic>
      <p:sp>
        <p:nvSpPr>
          <p:cNvPr id="8" name="Freeform 3">
            <a:extLst>
              <a:ext uri="{FF2B5EF4-FFF2-40B4-BE49-F238E27FC236}">
                <a16:creationId xmlns:a16="http://schemas.microsoft.com/office/drawing/2014/main" id="{550E2763-1424-4FE8-9740-CFEC5970F87E}"/>
              </a:ext>
            </a:extLst>
          </p:cNvPr>
          <p:cNvSpPr/>
          <p:nvPr/>
        </p:nvSpPr>
        <p:spPr>
          <a:xfrm>
            <a:off x="83975" y="24663"/>
            <a:ext cx="1567543" cy="917729"/>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1" name="A">
            <a:extLst>
              <a:ext uri="{FF2B5EF4-FFF2-40B4-BE49-F238E27FC236}">
                <a16:creationId xmlns:a16="http://schemas.microsoft.com/office/drawing/2014/main" id="{5F223EB6-3628-454F-9576-9A9BC062D07E}"/>
              </a:ext>
            </a:extLst>
          </p:cNvPr>
          <p:cNvSpPr/>
          <p:nvPr/>
        </p:nvSpPr>
        <p:spPr>
          <a:xfrm>
            <a:off x="2241384" y="90642"/>
            <a:ext cx="9680028" cy="95726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eaLnBrk="0" fontAlgn="base" hangingPunct="0">
              <a:spcBef>
                <a:spcPct val="0"/>
              </a:spcBef>
              <a:spcAft>
                <a:spcPct val="0"/>
              </a:spcAft>
              <a:defRPr/>
            </a:pPr>
            <a:r>
              <a:rPr lang="en-US" sz="2800" b="1" dirty="0" err="1">
                <a:solidFill>
                  <a:srgbClr val="7030A0"/>
                </a:solidFill>
                <a:latin typeface="Times New Roman" panose="02020603050405020304" pitchFamily="18" charset="0"/>
                <a:cs typeface="Times New Roman" panose="02020603050405020304" pitchFamily="18" charset="0"/>
              </a:rPr>
              <a:t>Câu</a:t>
            </a:r>
            <a:r>
              <a:rPr lang="en-US" sz="2800" b="1" dirty="0">
                <a:solidFill>
                  <a:srgbClr val="7030A0"/>
                </a:solidFill>
                <a:latin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cs typeface="Times New Roman" panose="02020603050405020304" pitchFamily="18" charset="0"/>
              </a:rPr>
              <a:t>Đây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điệu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Quốc</a:t>
            </a:r>
            <a:r>
              <a:rPr lang="en-US" sz="2800" b="1" dirty="0">
                <a:solidFill>
                  <a:srgbClr val="0070C0"/>
                </a:solidFill>
                <a:latin typeface="Times New Roman" panose="02020603050405020304" pitchFamily="18" charset="0"/>
                <a:cs typeface="Times New Roman" panose="02020603050405020304" pitchFamily="18" charset="0"/>
              </a:rPr>
              <a:t> ca </a:t>
            </a:r>
            <a:r>
              <a:rPr lang="en-US" sz="2800" b="1" dirty="0" err="1">
                <a:solidFill>
                  <a:srgbClr val="0070C0"/>
                </a:solidFill>
                <a:latin typeface="Times New Roman" panose="02020603050405020304" pitchFamily="18" charset="0"/>
                <a:cs typeface="Times New Roman" panose="02020603050405020304" pitchFamily="18" charset="0"/>
              </a:rPr>
              <a:t>Việt</a:t>
            </a:r>
            <a:r>
              <a:rPr lang="en-US" sz="2800" b="1" dirty="0">
                <a:solidFill>
                  <a:srgbClr val="0070C0"/>
                </a:solidFill>
                <a:latin typeface="Times New Roman" panose="02020603050405020304" pitchFamily="18" charset="0"/>
                <a:cs typeface="Times New Roman" panose="02020603050405020304" pitchFamily="18" charset="0"/>
              </a:rPr>
              <a:t> Nam ?</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52" name="B">
            <a:extLst>
              <a:ext uri="{FF2B5EF4-FFF2-40B4-BE49-F238E27FC236}">
                <a16:creationId xmlns:a16="http://schemas.microsoft.com/office/drawing/2014/main" id="{62F12218-DE4E-4BC1-9AE9-F82D2615B65F}"/>
              </a:ext>
            </a:extLst>
          </p:cNvPr>
          <p:cNvSpPr/>
          <p:nvPr/>
        </p:nvSpPr>
        <p:spPr>
          <a:xfrm>
            <a:off x="1975947" y="1355783"/>
            <a:ext cx="8129757" cy="904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Đoàn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Việt</a:t>
            </a:r>
            <a:r>
              <a:rPr lang="en-US" sz="2800" dirty="0">
                <a:solidFill>
                  <a:srgbClr val="FF0000"/>
                </a:solidFill>
                <a:latin typeface="Times New Roman" panose="02020603050405020304" pitchFamily="18" charset="0"/>
                <a:cs typeface="Times New Roman" panose="02020603050405020304" pitchFamily="18" charset="0"/>
              </a:rPr>
              <a:t> Nam </a:t>
            </a: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chung</a:t>
            </a:r>
            <a:r>
              <a:rPr lang="en-US" sz="2800" dirty="0">
                <a:solidFill>
                  <a:srgbClr val="FF0000"/>
                </a:solidFill>
                <a:latin typeface="Times New Roman" panose="02020603050405020304" pitchFamily="18" charset="0"/>
                <a:cs typeface="Times New Roman" panose="02020603050405020304" pitchFamily="18" charset="0"/>
              </a:rPr>
              <a:t> long </a:t>
            </a:r>
            <a:r>
              <a:rPr lang="en-US" sz="2800" dirty="0" err="1">
                <a:solidFill>
                  <a:srgbClr val="FF0000"/>
                </a:solidFill>
                <a:latin typeface="Times New Roman" panose="02020603050405020304" pitchFamily="18" charset="0"/>
                <a:cs typeface="Times New Roman" panose="02020603050405020304" pitchFamily="18" charset="0"/>
              </a:rPr>
              <a:t>cứu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quốc</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3" name="B">
            <a:extLst>
              <a:ext uri="{FF2B5EF4-FFF2-40B4-BE49-F238E27FC236}">
                <a16:creationId xmlns:a16="http://schemas.microsoft.com/office/drawing/2014/main" id="{62211C53-BA85-4343-884E-A498C6D1090D}"/>
              </a:ext>
            </a:extLst>
          </p:cNvPr>
          <p:cNvSpPr/>
          <p:nvPr/>
        </p:nvSpPr>
        <p:spPr>
          <a:xfrm>
            <a:off x="3907235" y="4372303"/>
            <a:ext cx="5362889" cy="8989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C. </a:t>
            </a:r>
            <a:r>
              <a:rPr lang="en-US" sz="2800" dirty="0" err="1">
                <a:solidFill>
                  <a:srgbClr val="FF0000"/>
                </a:solidFill>
                <a:latin typeface="Times New Roman" panose="02020603050405020304" pitchFamily="18" charset="0"/>
                <a:cs typeface="Times New Roman" panose="02020603050405020304" pitchFamily="18" charset="0"/>
              </a:rPr>
              <a:t>Tiến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4" name="B">
            <a:extLst>
              <a:ext uri="{FF2B5EF4-FFF2-40B4-BE49-F238E27FC236}">
                <a16:creationId xmlns:a16="http://schemas.microsoft.com/office/drawing/2014/main" id="{4255DB5B-897D-4339-A335-070D29B60828}"/>
              </a:ext>
            </a:extLst>
          </p:cNvPr>
          <p:cNvSpPr/>
          <p:nvPr/>
        </p:nvSpPr>
        <p:spPr>
          <a:xfrm>
            <a:off x="3045388" y="2819736"/>
            <a:ext cx="7060316" cy="1056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lao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5" name="Picture 7">
            <a:extLst>
              <a:ext uri="{FF2B5EF4-FFF2-40B4-BE49-F238E27FC236}">
                <a16:creationId xmlns:a16="http://schemas.microsoft.com/office/drawing/2014/main" id="{0D0D0F48-A80A-4D8F-BCFA-3A0179B2190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883" y="2071999"/>
            <a:ext cx="1738982" cy="4712428"/>
          </a:xfrm>
          <a:prstGeom prst="rect">
            <a:avLst/>
          </a:prstGeom>
          <a:noFill/>
          <a:extLst>
            <a:ext uri="{909E8E84-426E-40DD-AFC4-6F175D3DCCD1}">
              <a14:hiddenFill xmlns:a14="http://schemas.microsoft.com/office/drawing/2010/main">
                <a:solidFill>
                  <a:srgbClr val="FFFFFF"/>
                </a:solidFill>
              </a14:hiddenFill>
            </a:ext>
          </a:extLst>
        </p:spPr>
      </p:pic>
      <p:pic>
        <p:nvPicPr>
          <p:cNvPr id="56" name="6.mp3">
            <a:hlinkClick r:id="" action="ppaction://media"/>
            <a:extLst>
              <a:ext uri="{FF2B5EF4-FFF2-40B4-BE49-F238E27FC236}">
                <a16:creationId xmlns:a16="http://schemas.microsoft.com/office/drawing/2014/main" id="{2109E1CC-A96B-40C3-A823-6D87F3198BC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71605" y="1326247"/>
            <a:ext cx="812800" cy="609600"/>
          </a:xfrm>
          <a:prstGeom prst="rect">
            <a:avLst/>
          </a:prstGeom>
        </p:spPr>
      </p:pic>
      <p:pic>
        <p:nvPicPr>
          <p:cNvPr id="57" name="TICK A">
            <a:extLst>
              <a:ext uri="{FF2B5EF4-FFF2-40B4-BE49-F238E27FC236}">
                <a16:creationId xmlns:a16="http://schemas.microsoft.com/office/drawing/2014/main" id="{ABC623C9-E844-4C21-AD6C-179F33F15A6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5833" t="24397" r="20601" b="29000"/>
          <a:stretch/>
        </p:blipFill>
        <p:spPr>
          <a:xfrm>
            <a:off x="9361308" y="2903641"/>
            <a:ext cx="843408" cy="898941"/>
          </a:xfrm>
          <a:prstGeom prst="rect">
            <a:avLst/>
          </a:prstGeom>
        </p:spPr>
      </p:pic>
      <p:pic>
        <p:nvPicPr>
          <p:cNvPr id="58" name="X B">
            <a:extLst>
              <a:ext uri="{FF2B5EF4-FFF2-40B4-BE49-F238E27FC236}">
                <a16:creationId xmlns:a16="http://schemas.microsoft.com/office/drawing/2014/main" id="{3498AC23-CBCE-4BB4-B9F2-26137E139E1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0360" t="4000" r="13330" b="7233"/>
          <a:stretch/>
        </p:blipFill>
        <p:spPr>
          <a:xfrm>
            <a:off x="9111513" y="1272499"/>
            <a:ext cx="843408" cy="1017114"/>
          </a:xfrm>
          <a:prstGeom prst="rect">
            <a:avLst/>
          </a:prstGeom>
        </p:spPr>
      </p:pic>
      <p:pic>
        <p:nvPicPr>
          <p:cNvPr id="59" name="X B">
            <a:extLst>
              <a:ext uri="{FF2B5EF4-FFF2-40B4-BE49-F238E27FC236}">
                <a16:creationId xmlns:a16="http://schemas.microsoft.com/office/drawing/2014/main" id="{6B48DBB0-575E-4736-BF45-55DE297FE1E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0360" t="4000" r="13330" b="7233"/>
          <a:stretch/>
        </p:blipFill>
        <p:spPr>
          <a:xfrm>
            <a:off x="8002672" y="4331597"/>
            <a:ext cx="843408" cy="1017114"/>
          </a:xfrm>
          <a:prstGeom prst="rect">
            <a:avLst/>
          </a:prstGeom>
        </p:spPr>
      </p:pic>
    </p:spTree>
    <p:extLst>
      <p:ext uri="{BB962C8B-B14F-4D97-AF65-F5344CB8AC3E}">
        <p14:creationId xmlns:p14="http://schemas.microsoft.com/office/powerpoint/2010/main" val="371005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ircle(in)">
                                      <p:cBhvr>
                                        <p:cTn id="12" dur="2000"/>
                                        <p:tgtEl>
                                          <p:spTgt spid="5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circle(in)">
                                      <p:cBhvr>
                                        <p:cTn id="15" dur="2000"/>
                                        <p:tgtEl>
                                          <p:spTgt spid="5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circle(in)">
                                      <p:cBhvr>
                                        <p:cTn id="18"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6"/>
                </p:tgtEl>
              </p:cMediaNode>
            </p:audio>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subTnLst>
                                    <p:audio>
                                      <p:cMediaNode>
                                        <p:cTn display="0" masterRel="sameClick">
                                          <p:stCondLst>
                                            <p:cond evt="begin" delay="0">
                                              <p:tn val="23"/>
                                            </p:cond>
                                          </p:stCondLst>
                                          <p:endCondLst>
                                            <p:cond evt="onStopAudio" delay="0">
                                              <p:tgtEl>
                                                <p:sldTgt/>
                                              </p:tgtEl>
                                            </p:cond>
                                          </p:endCondLst>
                                        </p:cTn>
                                        <p:tgtEl>
                                          <p:sndTgt r:embed="rId4" name="Nhac-tra-loi-sai-www_tiengdong_com.wav"/>
                                        </p:tgtEl>
                                      </p:cMediaNode>
                                    </p:audio>
                                  </p:sub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5" name="Tieng-vo-tay-tra-loi-dung-www_tiengdong_com (1) (1).wav"/>
                                        </p:tgtEl>
                                      </p:cMediaNode>
                                    </p:audio>
                                  </p:sub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subTnLst>
                                    <p:audio>
                                      <p:cMediaNode>
                                        <p:cTn display="0" masterRel="sameClick">
                                          <p:stCondLst>
                                            <p:cond evt="begin" delay="0">
                                              <p:tn val="35"/>
                                            </p:cond>
                                          </p:stCondLst>
                                          <p:endCondLst>
                                            <p:cond evt="onStopAudio" delay="0">
                                              <p:tgtEl>
                                                <p:sldTgt/>
                                              </p:tgtEl>
                                            </p:cond>
                                          </p:endCondLst>
                                        </p:cTn>
                                        <p:tgtEl>
                                          <p:sndTgt r:embed="rId4" name="Nhac-tra-loi-sai-www_tiengdong_com.wav"/>
                                        </p:tgtEl>
                                      </p:cMediaNode>
                                    </p:audio>
                                  </p:subTnLst>
                                </p:cTn>
                              </p:par>
                            </p:childTnLst>
                          </p:cTn>
                        </p:par>
                      </p:childTnLst>
                    </p:cTn>
                  </p:par>
                </p:childTnLst>
              </p:cTn>
              <p:nextCondLst>
                <p:cond evt="onClick" delay="0">
                  <p:tgtEl>
                    <p:spTgt spid="53"/>
                  </p:tgtEl>
                </p:cond>
              </p:nextCondLst>
            </p:seq>
          </p:childTnLst>
        </p:cTn>
      </p:par>
    </p:tnLst>
    <p:bldLst>
      <p:bldP spid="51" grpId="0" animBg="1"/>
      <p:bldP spid="52"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F:\未标题-1.png">
            <a:extLst>
              <a:ext uri="{FF2B5EF4-FFF2-40B4-BE49-F238E27FC236}">
                <a16:creationId xmlns:a16="http://schemas.microsoft.com/office/drawing/2014/main" id="{638032F2-A718-4FD9-BDBB-5FF9905BD5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309"/>
          <a:stretch/>
        </p:blipFill>
        <p:spPr bwMode="auto">
          <a:xfrm>
            <a:off x="-1" y="5147168"/>
            <a:ext cx="12419009" cy="168616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9">
            <a:extLst>
              <a:ext uri="{FF2B5EF4-FFF2-40B4-BE49-F238E27FC236}">
                <a16:creationId xmlns:a16="http://schemas.microsoft.com/office/drawing/2014/main" id="{4BB8E941-A18F-48C6-B162-4AF35A8E3A4A}"/>
              </a:ext>
            </a:extLst>
          </p:cNvPr>
          <p:cNvSpPr/>
          <p:nvPr/>
        </p:nvSpPr>
        <p:spPr>
          <a:xfrm>
            <a:off x="10821798" y="3657600"/>
            <a:ext cx="1099614" cy="2771192"/>
          </a:xfrm>
          <a:custGeom>
            <a:avLst/>
            <a:gdLst/>
            <a:ahLst/>
            <a:cxnLst/>
            <a:rect l="l" t="t" r="r" b="b"/>
            <a:pathLst>
              <a:path w="3300413" h="5143500">
                <a:moveTo>
                  <a:pt x="0" y="0"/>
                </a:moveTo>
                <a:lnTo>
                  <a:pt x="3300413" y="0"/>
                </a:lnTo>
                <a:lnTo>
                  <a:pt x="3300413" y="5143500"/>
                </a:lnTo>
                <a:lnTo>
                  <a:pt x="0" y="5143500"/>
                </a:lnTo>
                <a:lnTo>
                  <a:pt x="0" y="0"/>
                </a:lnTo>
                <a:close/>
              </a:path>
            </a:pathLst>
          </a:custGeom>
          <a:blipFill>
            <a:blip r:embed="rId5"/>
            <a:stretch>
              <a:fillRect/>
            </a:stretch>
          </a:blipFill>
        </p:spPr>
      </p:sp>
      <p:pic>
        <p:nvPicPr>
          <p:cNvPr id="6" name="图片 479">
            <a:extLst>
              <a:ext uri="{FF2B5EF4-FFF2-40B4-BE49-F238E27FC236}">
                <a16:creationId xmlns:a16="http://schemas.microsoft.com/office/drawing/2014/main" id="{12494C00-6876-4619-AE93-94FF55C90996}"/>
              </a:ext>
            </a:extLst>
          </p:cNvPr>
          <p:cNvPicPr>
            <a:picLocks noChangeAspect="1"/>
          </p:cNvPicPr>
          <p:nvPr/>
        </p:nvPicPr>
        <p:blipFill>
          <a:blip r:embed="rId6"/>
          <a:stretch>
            <a:fillRect/>
          </a:stretch>
        </p:blipFill>
        <p:spPr>
          <a:xfrm>
            <a:off x="-1" y="4986331"/>
            <a:ext cx="12192000" cy="1871669"/>
          </a:xfrm>
          <a:prstGeom prst="rect">
            <a:avLst/>
          </a:prstGeom>
        </p:spPr>
      </p:pic>
      <p:sp>
        <p:nvSpPr>
          <p:cNvPr id="8" name="Freeform 3">
            <a:extLst>
              <a:ext uri="{FF2B5EF4-FFF2-40B4-BE49-F238E27FC236}">
                <a16:creationId xmlns:a16="http://schemas.microsoft.com/office/drawing/2014/main" id="{550E2763-1424-4FE8-9740-CFEC5970F87E}"/>
              </a:ext>
            </a:extLst>
          </p:cNvPr>
          <p:cNvSpPr/>
          <p:nvPr/>
        </p:nvSpPr>
        <p:spPr>
          <a:xfrm>
            <a:off x="83975" y="24663"/>
            <a:ext cx="1567543" cy="917729"/>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1" name="A">
            <a:extLst>
              <a:ext uri="{FF2B5EF4-FFF2-40B4-BE49-F238E27FC236}">
                <a16:creationId xmlns:a16="http://schemas.microsoft.com/office/drawing/2014/main" id="{5F223EB6-3628-454F-9576-9A9BC062D07E}"/>
              </a:ext>
            </a:extLst>
          </p:cNvPr>
          <p:cNvSpPr/>
          <p:nvPr/>
        </p:nvSpPr>
        <p:spPr>
          <a:xfrm>
            <a:off x="1881351" y="463760"/>
            <a:ext cx="9680028" cy="95726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eaLnBrk="0" fontAlgn="base" hangingPunct="0">
              <a:spcBef>
                <a:spcPct val="0"/>
              </a:spcBef>
              <a:spcAft>
                <a:spcPct val="0"/>
              </a:spcAft>
              <a:defRPr/>
            </a:pPr>
            <a:r>
              <a:rPr lang="en-US" sz="2800" b="1" dirty="0" err="1">
                <a:solidFill>
                  <a:srgbClr val="7030A0"/>
                </a:solidFill>
                <a:latin typeface="Times New Roman" panose="02020603050405020304" pitchFamily="18" charset="0"/>
                <a:cs typeface="Times New Roman" panose="02020603050405020304" pitchFamily="18" charset="0"/>
              </a:rPr>
              <a:t>Câu</a:t>
            </a:r>
            <a:r>
              <a:rPr lang="en-US" sz="2800" b="1" dirty="0">
                <a:solidFill>
                  <a:srgbClr val="7030A0"/>
                </a:solidFill>
                <a:latin typeface="Times New Roman" panose="02020603050405020304" pitchFamily="18" charset="0"/>
                <a:cs typeface="Times New Roman" panose="02020603050405020304" pitchFamily="18" charset="0"/>
              </a:rPr>
              <a:t> 2: </a:t>
            </a:r>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hát</a:t>
            </a:r>
            <a:r>
              <a:rPr lang="en-US" sz="2800" b="1" dirty="0">
                <a:solidFill>
                  <a:srgbClr val="0070C0"/>
                </a:solidFill>
                <a:latin typeface="Times New Roman" panose="02020603050405020304" pitchFamily="18" charset="0"/>
                <a:cs typeface="Times New Roman" panose="02020603050405020304" pitchFamily="18" charset="0"/>
              </a:rPr>
              <a:t> Ca </a:t>
            </a:r>
            <a:r>
              <a:rPr lang="en-US" sz="2800" b="1" dirty="0" err="1">
                <a:solidFill>
                  <a:srgbClr val="0070C0"/>
                </a:solidFill>
                <a:latin typeface="Times New Roman" panose="02020603050405020304" pitchFamily="18" charset="0"/>
                <a:cs typeface="Times New Roman" panose="02020603050405020304" pitchFamily="18" charset="0"/>
              </a:rPr>
              <a:t>ngợi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quốc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52" name="B">
            <a:extLst>
              <a:ext uri="{FF2B5EF4-FFF2-40B4-BE49-F238E27FC236}">
                <a16:creationId xmlns:a16="http://schemas.microsoft.com/office/drawing/2014/main" id="{62F12218-DE4E-4BC1-9AE9-F82D2615B65F}"/>
              </a:ext>
            </a:extLst>
          </p:cNvPr>
          <p:cNvSpPr/>
          <p:nvPr/>
        </p:nvSpPr>
        <p:spPr>
          <a:xfrm>
            <a:off x="2406869" y="2333303"/>
            <a:ext cx="3373820" cy="9256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Vân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3" name="B">
            <a:extLst>
              <a:ext uri="{FF2B5EF4-FFF2-40B4-BE49-F238E27FC236}">
                <a16:creationId xmlns:a16="http://schemas.microsoft.com/office/drawing/2014/main" id="{62211C53-BA85-4343-884E-A498C6D1090D}"/>
              </a:ext>
            </a:extLst>
          </p:cNvPr>
          <p:cNvSpPr/>
          <p:nvPr/>
        </p:nvSpPr>
        <p:spPr>
          <a:xfrm>
            <a:off x="2406869" y="3993939"/>
            <a:ext cx="3415863" cy="9094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B. Minh </a:t>
            </a:r>
            <a:r>
              <a:rPr lang="en-US" sz="2800" dirty="0" err="1">
                <a:solidFill>
                  <a:srgbClr val="FF0000"/>
                </a:solidFill>
                <a:latin typeface="Times New Roman" panose="02020603050405020304" pitchFamily="18" charset="0"/>
                <a:cs typeface="Times New Roman" panose="02020603050405020304" pitchFamily="18" charset="0"/>
              </a:rPr>
              <a:t>Chính</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4" name="B">
            <a:extLst>
              <a:ext uri="{FF2B5EF4-FFF2-40B4-BE49-F238E27FC236}">
                <a16:creationId xmlns:a16="http://schemas.microsoft.com/office/drawing/2014/main" id="{4255DB5B-897D-4339-A335-070D29B60828}"/>
              </a:ext>
            </a:extLst>
          </p:cNvPr>
          <p:cNvSpPr/>
          <p:nvPr/>
        </p:nvSpPr>
        <p:spPr>
          <a:xfrm>
            <a:off x="7283666" y="2333303"/>
            <a:ext cx="3373820" cy="904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C. </a:t>
            </a:r>
            <a:r>
              <a:rPr lang="en-US" sz="2800" dirty="0" err="1">
                <a:solidFill>
                  <a:srgbClr val="FF0000"/>
                </a:solidFill>
                <a:latin typeface="Times New Roman" panose="02020603050405020304" pitchFamily="18" charset="0"/>
                <a:cs typeface="Times New Roman" panose="02020603050405020304" pitchFamily="18" charset="0"/>
              </a:rPr>
              <a:t>Bùi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Thảo</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5" name="Picture 7">
            <a:extLst>
              <a:ext uri="{FF2B5EF4-FFF2-40B4-BE49-F238E27FC236}">
                <a16:creationId xmlns:a16="http://schemas.microsoft.com/office/drawing/2014/main" id="{0D0D0F48-A80A-4D8F-BCFA-3A0179B219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071999"/>
            <a:ext cx="2127865" cy="4712428"/>
          </a:xfrm>
          <a:prstGeom prst="rect">
            <a:avLst/>
          </a:prstGeom>
          <a:noFill/>
          <a:extLst>
            <a:ext uri="{909E8E84-426E-40DD-AFC4-6F175D3DCCD1}">
              <a14:hiddenFill xmlns:a14="http://schemas.microsoft.com/office/drawing/2010/main">
                <a:solidFill>
                  <a:srgbClr val="FFFFFF"/>
                </a:solidFill>
              </a14:hiddenFill>
            </a:ext>
          </a:extLst>
        </p:spPr>
      </p:pic>
      <p:sp>
        <p:nvSpPr>
          <p:cNvPr id="15" name="B">
            <a:extLst>
              <a:ext uri="{FF2B5EF4-FFF2-40B4-BE49-F238E27FC236}">
                <a16:creationId xmlns:a16="http://schemas.microsoft.com/office/drawing/2014/main" id="{76338483-6440-4B51-8679-6DB8F9F97406}"/>
              </a:ext>
            </a:extLst>
          </p:cNvPr>
          <p:cNvSpPr/>
          <p:nvPr/>
        </p:nvSpPr>
        <p:spPr>
          <a:xfrm>
            <a:off x="7283666" y="3980346"/>
            <a:ext cx="3459196" cy="95726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D.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Lân</a:t>
            </a:r>
            <a:r>
              <a:rPr lang="en-US" sz="2800" dirty="0">
                <a:solidFill>
                  <a:srgbClr val="FF0000"/>
                </a:solidFill>
                <a:latin typeface="Times New Roman" panose="02020603050405020304" pitchFamily="18" charset="0"/>
                <a:cs typeface="Times New Roman" panose="02020603050405020304" pitchFamily="18" charset="0"/>
              </a:rPr>
              <a:t>   </a:t>
            </a:r>
          </a:p>
          <a:p>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2" name="TICK A">
            <a:extLst>
              <a:ext uri="{FF2B5EF4-FFF2-40B4-BE49-F238E27FC236}">
                <a16:creationId xmlns:a16="http://schemas.microsoft.com/office/drawing/2014/main" id="{99BC11F6-D7DB-4C85-BD18-96912CB7674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5833" t="24397" r="20601" b="29000"/>
          <a:stretch/>
        </p:blipFill>
        <p:spPr>
          <a:xfrm>
            <a:off x="4895240" y="2300283"/>
            <a:ext cx="843408" cy="898941"/>
          </a:xfrm>
          <a:prstGeom prst="rect">
            <a:avLst/>
          </a:prstGeom>
        </p:spPr>
      </p:pic>
      <p:pic>
        <p:nvPicPr>
          <p:cNvPr id="13" name="X B">
            <a:extLst>
              <a:ext uri="{FF2B5EF4-FFF2-40B4-BE49-F238E27FC236}">
                <a16:creationId xmlns:a16="http://schemas.microsoft.com/office/drawing/2014/main" id="{4E1B9D15-D3D0-4CC0-A637-29A462B0099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360" t="4000" r="13330" b="7233"/>
          <a:stretch/>
        </p:blipFill>
        <p:spPr>
          <a:xfrm>
            <a:off x="4803865" y="3930937"/>
            <a:ext cx="843408" cy="1017114"/>
          </a:xfrm>
          <a:prstGeom prst="rect">
            <a:avLst/>
          </a:prstGeom>
        </p:spPr>
      </p:pic>
      <p:pic>
        <p:nvPicPr>
          <p:cNvPr id="14" name="X B">
            <a:extLst>
              <a:ext uri="{FF2B5EF4-FFF2-40B4-BE49-F238E27FC236}">
                <a16:creationId xmlns:a16="http://schemas.microsoft.com/office/drawing/2014/main" id="{69EDCD78-9E7D-4B17-AD42-E1BA7B0E237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360" t="4000" r="13330" b="7233"/>
          <a:stretch/>
        </p:blipFill>
        <p:spPr>
          <a:xfrm>
            <a:off x="9899454" y="2300283"/>
            <a:ext cx="843408" cy="1017114"/>
          </a:xfrm>
          <a:prstGeom prst="rect">
            <a:avLst/>
          </a:prstGeom>
        </p:spPr>
      </p:pic>
      <p:pic>
        <p:nvPicPr>
          <p:cNvPr id="16" name="X B">
            <a:extLst>
              <a:ext uri="{FF2B5EF4-FFF2-40B4-BE49-F238E27FC236}">
                <a16:creationId xmlns:a16="http://schemas.microsoft.com/office/drawing/2014/main" id="{ABE15C3A-57AC-4051-99F3-F534119807F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360" t="4000" r="13330" b="7233"/>
          <a:stretch/>
        </p:blipFill>
        <p:spPr>
          <a:xfrm>
            <a:off x="9899454" y="4026082"/>
            <a:ext cx="843408" cy="1017114"/>
          </a:xfrm>
          <a:prstGeom prst="rect">
            <a:avLst/>
          </a:prstGeom>
        </p:spPr>
      </p:pic>
    </p:spTree>
    <p:extLst>
      <p:ext uri="{BB962C8B-B14F-4D97-AF65-F5344CB8AC3E}">
        <p14:creationId xmlns:p14="http://schemas.microsoft.com/office/powerpoint/2010/main" val="330750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ircle(in)">
                                      <p:cBhvr>
                                        <p:cTn id="12" dur="2000"/>
                                        <p:tgtEl>
                                          <p:spTgt spid="5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circle(in)">
                                      <p:cBhvr>
                                        <p:cTn id="15" dur="2000"/>
                                        <p:tgtEl>
                                          <p:spTgt spid="5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circle(in)">
                                      <p:cBhvr>
                                        <p:cTn id="18" dur="2000"/>
                                        <p:tgtEl>
                                          <p:spTgt spid="5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22" presetClass="emph" presetSubtype="0" fill="hold" grpId="1" nodeType="clickEffect">
                                  <p:stCondLst>
                                    <p:cond delay="0"/>
                                  </p:stCondLst>
                                  <p:childTnLst>
                                    <p:animClr clrSpc="hsl" dir="cw">
                                      <p:cBhvr override="childStyle">
                                        <p:cTn id="26" dur="500" fill="hold"/>
                                        <p:tgtEl>
                                          <p:spTgt spid="51"/>
                                        </p:tgtEl>
                                        <p:attrNameLst>
                                          <p:attrName>style.color</p:attrName>
                                        </p:attrNameLst>
                                      </p:cBhvr>
                                      <p:by>
                                        <p:hsl h="-7200000" s="0" l="0"/>
                                      </p:by>
                                    </p:animClr>
                                    <p:animClr clrSpc="hsl" dir="cw">
                                      <p:cBhvr>
                                        <p:cTn id="27" dur="500" fill="hold"/>
                                        <p:tgtEl>
                                          <p:spTgt spid="51"/>
                                        </p:tgtEl>
                                        <p:attrNameLst>
                                          <p:attrName>fillcolor</p:attrName>
                                        </p:attrNameLst>
                                      </p:cBhvr>
                                      <p:by>
                                        <p:hsl h="-7200000" s="0" l="0"/>
                                      </p:by>
                                    </p:animClr>
                                    <p:animClr clrSpc="hsl" dir="cw">
                                      <p:cBhvr>
                                        <p:cTn id="28" dur="500" fill="hold"/>
                                        <p:tgtEl>
                                          <p:spTgt spid="51"/>
                                        </p:tgtEl>
                                        <p:attrNameLst>
                                          <p:attrName>stroke.color</p:attrName>
                                        </p:attrNameLst>
                                      </p:cBhvr>
                                      <p:by>
                                        <p:hsl h="-7200000" s="0" l="0"/>
                                      </p:by>
                                    </p:animClr>
                                    <p:set>
                                      <p:cBhvr>
                                        <p:cTn id="29"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p:stCondLst>
                        <p:cond delay="0"/>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10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2" name="Tieng-vo-tay-tra-loi-dung-www_tiengdong_com (1) (1).wav"/>
                                        </p:tgtEl>
                                      </p:cMediaNode>
                                    </p:audio>
                                  </p:subTnLst>
                                </p:cTn>
                              </p:par>
                            </p:childTnLst>
                          </p:cTn>
                        </p:par>
                      </p:childTnLst>
                    </p:cTn>
                  </p:par>
                </p:childTnLst>
              </p:cTn>
              <p:nextCondLst>
                <p:cond evt="onClick" delay="0">
                  <p:tgtEl>
                    <p:spTgt spid="52"/>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3" name="Nhac-tra-loi-sai-www_tiengdong_com.wav"/>
                                        </p:tgtEl>
                                      </p:cMediaNode>
                                    </p:audio>
                                  </p:subTnLst>
                                </p:cTn>
                              </p:par>
                            </p:childTnLst>
                          </p:cTn>
                        </p:par>
                      </p:childTnLst>
                    </p:cTn>
                  </p:par>
                </p:childTnLst>
              </p:cTn>
              <p:nextCondLst>
                <p:cond evt="onClick" delay="0">
                  <p:tgtEl>
                    <p:spTgt spid="53"/>
                  </p:tgtEl>
                </p:cond>
              </p:nextCondLst>
            </p:seq>
            <p:seq concurrent="1" nextAc="seek">
              <p:cTn id="42" restart="whenNotActive" fill="hold" evtFilter="cancelBubble" nodeType="interactiveSeq">
                <p:stCondLst>
                  <p:cond evt="onClick" delay="0">
                    <p:tgtEl>
                      <p:spTgt spid="5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3" name="Nhac-tra-loi-sai-www_tiengdong_com.wav"/>
                                        </p:tgtEl>
                                      </p:cMediaNode>
                                    </p:audio>
                                  </p:subTnLst>
                                </p:cTn>
                              </p:par>
                            </p:childTnLst>
                          </p:cTn>
                        </p:par>
                      </p:childTnLst>
                    </p:cTn>
                  </p:par>
                </p:childTnLst>
              </p:cTn>
              <p:nextCondLst>
                <p:cond evt="onClick" delay="0">
                  <p:tgtEl>
                    <p:spTgt spid="54"/>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3" name="Nhac-tra-loi-sai-www_tiengdong_com.wav"/>
                                        </p:tgtEl>
                                      </p:cMediaNode>
                                    </p:audio>
                                  </p:subTnLst>
                                </p:cTn>
                              </p:par>
                            </p:childTnLst>
                          </p:cTn>
                        </p:par>
                      </p:childTnLst>
                    </p:cTn>
                  </p:par>
                </p:childTnLst>
              </p:cTn>
              <p:nextCondLst>
                <p:cond evt="onClick" delay="0">
                  <p:tgtEl>
                    <p:spTgt spid="15"/>
                  </p:tgtEl>
                </p:cond>
              </p:nextCondLst>
            </p:seq>
          </p:childTnLst>
        </p:cTn>
      </p:par>
    </p:tnLst>
    <p:bldLst>
      <p:bldP spid="51" grpId="0" animBg="1"/>
      <p:bldP spid="51" grpId="1" animBg="1"/>
      <p:bldP spid="52" grpId="0" animBg="1"/>
      <p:bldP spid="53" grpId="0" animBg="1"/>
      <p:bldP spid="5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F:\未标题-1.png">
            <a:extLst>
              <a:ext uri="{FF2B5EF4-FFF2-40B4-BE49-F238E27FC236}">
                <a16:creationId xmlns:a16="http://schemas.microsoft.com/office/drawing/2014/main" id="{638032F2-A718-4FD9-BDBB-5FF9905BD5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9"/>
          <a:stretch/>
        </p:blipFill>
        <p:spPr bwMode="auto">
          <a:xfrm>
            <a:off x="-1" y="5147168"/>
            <a:ext cx="12419009" cy="168616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9">
            <a:extLst>
              <a:ext uri="{FF2B5EF4-FFF2-40B4-BE49-F238E27FC236}">
                <a16:creationId xmlns:a16="http://schemas.microsoft.com/office/drawing/2014/main" id="{4BB8E941-A18F-48C6-B162-4AF35A8E3A4A}"/>
              </a:ext>
            </a:extLst>
          </p:cNvPr>
          <p:cNvSpPr/>
          <p:nvPr/>
        </p:nvSpPr>
        <p:spPr>
          <a:xfrm>
            <a:off x="10821798" y="3657600"/>
            <a:ext cx="1099614" cy="2771192"/>
          </a:xfrm>
          <a:custGeom>
            <a:avLst/>
            <a:gdLst/>
            <a:ahLst/>
            <a:cxnLst/>
            <a:rect l="l" t="t" r="r" b="b"/>
            <a:pathLst>
              <a:path w="3300413" h="5143500">
                <a:moveTo>
                  <a:pt x="0" y="0"/>
                </a:moveTo>
                <a:lnTo>
                  <a:pt x="3300413" y="0"/>
                </a:lnTo>
                <a:lnTo>
                  <a:pt x="3300413" y="5143500"/>
                </a:lnTo>
                <a:lnTo>
                  <a:pt x="0" y="5143500"/>
                </a:lnTo>
                <a:lnTo>
                  <a:pt x="0" y="0"/>
                </a:lnTo>
                <a:close/>
              </a:path>
            </a:pathLst>
          </a:custGeom>
          <a:blipFill>
            <a:blip r:embed="rId3"/>
            <a:stretch>
              <a:fillRect/>
            </a:stretch>
          </a:blipFill>
        </p:spPr>
      </p:sp>
      <p:pic>
        <p:nvPicPr>
          <p:cNvPr id="6" name="图片 479">
            <a:extLst>
              <a:ext uri="{FF2B5EF4-FFF2-40B4-BE49-F238E27FC236}">
                <a16:creationId xmlns:a16="http://schemas.microsoft.com/office/drawing/2014/main" id="{12494C00-6876-4619-AE93-94FF55C90996}"/>
              </a:ext>
            </a:extLst>
          </p:cNvPr>
          <p:cNvPicPr>
            <a:picLocks noChangeAspect="1"/>
          </p:cNvPicPr>
          <p:nvPr/>
        </p:nvPicPr>
        <p:blipFill>
          <a:blip r:embed="rId4"/>
          <a:stretch>
            <a:fillRect/>
          </a:stretch>
        </p:blipFill>
        <p:spPr>
          <a:xfrm>
            <a:off x="-1" y="5491659"/>
            <a:ext cx="12192000" cy="1460934"/>
          </a:xfrm>
          <a:prstGeom prst="rect">
            <a:avLst/>
          </a:prstGeom>
        </p:spPr>
      </p:pic>
      <p:sp>
        <p:nvSpPr>
          <p:cNvPr id="8" name="Freeform 3">
            <a:extLst>
              <a:ext uri="{FF2B5EF4-FFF2-40B4-BE49-F238E27FC236}">
                <a16:creationId xmlns:a16="http://schemas.microsoft.com/office/drawing/2014/main" id="{550E2763-1424-4FE8-9740-CFEC5970F87E}"/>
              </a:ext>
            </a:extLst>
          </p:cNvPr>
          <p:cNvSpPr/>
          <p:nvPr/>
        </p:nvSpPr>
        <p:spPr>
          <a:xfrm>
            <a:off x="83975" y="24663"/>
            <a:ext cx="1567543" cy="917729"/>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A">
            <a:extLst>
              <a:ext uri="{FF2B5EF4-FFF2-40B4-BE49-F238E27FC236}">
                <a16:creationId xmlns:a16="http://schemas.microsoft.com/office/drawing/2014/main" id="{5F223EB6-3628-454F-9576-9A9BC062D07E}"/>
              </a:ext>
            </a:extLst>
          </p:cNvPr>
          <p:cNvSpPr/>
          <p:nvPr/>
        </p:nvSpPr>
        <p:spPr>
          <a:xfrm>
            <a:off x="1839310" y="1103593"/>
            <a:ext cx="9680028" cy="95726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eaLnBrk="0" fontAlgn="base" hangingPunct="0">
              <a:spcBef>
                <a:spcPct val="0"/>
              </a:spcBef>
              <a:spcAft>
                <a:spcPct val="0"/>
              </a:spcAft>
              <a:defRPr/>
            </a:pPr>
            <a:r>
              <a:rPr lang="en-US" sz="2800" b="1" dirty="0" err="1">
                <a:solidFill>
                  <a:srgbClr val="7030A0"/>
                </a:solidFill>
                <a:latin typeface="Times New Roman" panose="02020603050405020304" pitchFamily="18" charset="0"/>
                <a:cs typeface="Times New Roman" panose="02020603050405020304" pitchFamily="18" charset="0"/>
              </a:rPr>
              <a:t>Câu</a:t>
            </a:r>
            <a:r>
              <a:rPr lang="en-US" sz="2800" b="1" dirty="0">
                <a:solidFill>
                  <a:srgbClr val="7030A0"/>
                </a:solidFill>
                <a:latin typeface="Times New Roman" panose="02020603050405020304" pitchFamily="18" charset="0"/>
                <a:cs typeface="Times New Roman" panose="02020603050405020304" pitchFamily="18" charset="0"/>
              </a:rPr>
              <a:t> 3: </a:t>
            </a:r>
            <a:r>
              <a:rPr lang="en-US" sz="2800" b="1" dirty="0" err="1">
                <a:ln w="22225">
                  <a:noFill/>
                  <a:prstDash val="solid"/>
                </a:ln>
                <a:solidFill>
                  <a:srgbClr val="FF0000"/>
                </a:solidFill>
                <a:latin typeface="Times New Roman" panose="02020603050405020304" pitchFamily="18" charset="0"/>
                <a:cs typeface="Times New Roman" panose="02020603050405020304" pitchFamily="18" charset="0"/>
              </a:rPr>
              <a:t>Câu</a:t>
            </a:r>
            <a:r>
              <a:rPr lang="en-US" sz="2800" b="1" dirty="0">
                <a:ln w="22225">
                  <a:noFill/>
                  <a:prstDash val="solid"/>
                </a:ln>
                <a:solidFill>
                  <a:srgbClr val="FF0000"/>
                </a:solidFill>
                <a:latin typeface="Times New Roman" panose="02020603050405020304" pitchFamily="18" charset="0"/>
                <a:cs typeface="Times New Roman" panose="02020603050405020304" pitchFamily="18" charset="0"/>
              </a:rPr>
              <a:t> 3: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Em</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thích</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nhất</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hình</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ảnh</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nào</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trong</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bài</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2800" b="1" dirty="0" err="1">
                <a:ln w="22225">
                  <a:noFill/>
                  <a:prstDash val="solid"/>
                </a:ln>
                <a:solidFill>
                  <a:srgbClr val="0000FF"/>
                </a:solidFill>
                <a:latin typeface="Times New Roman" panose="02020603050405020304" pitchFamily="18" charset="0"/>
                <a:cs typeface="Times New Roman" panose="02020603050405020304" pitchFamily="18" charset="0"/>
              </a:rPr>
              <a:t>hát</a:t>
            </a:r>
            <a:r>
              <a:rPr lang="en-US" sz="2800" b="1" dirty="0">
                <a:ln w="22225">
                  <a:noFill/>
                  <a:prstDash val="solid"/>
                </a:ln>
                <a:solidFill>
                  <a:srgbClr val="0000FF"/>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endParaRPr lang="vi-VN" sz="2800" b="1" dirty="0">
              <a:solidFill>
                <a:srgbClr val="0070C0"/>
              </a:solidFill>
              <a:latin typeface="Times New Roman" panose="02020603050405020304" pitchFamily="18" charset="0"/>
              <a:cs typeface="Times New Roman" panose="02020603050405020304" pitchFamily="18" charset="0"/>
            </a:endParaRPr>
          </a:p>
        </p:txBody>
      </p:sp>
      <p:pic>
        <p:nvPicPr>
          <p:cNvPr id="55" name="Picture 7">
            <a:extLst>
              <a:ext uri="{FF2B5EF4-FFF2-40B4-BE49-F238E27FC236}">
                <a16:creationId xmlns:a16="http://schemas.microsoft.com/office/drawing/2014/main" id="{0D0D0F48-A80A-4D8F-BCFA-3A0179B219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071999"/>
            <a:ext cx="2127865" cy="471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36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2" presetClass="emph" presetSubtype="0" fill="hold" grpId="1" nodeType="clickEffect">
                                  <p:stCondLst>
                                    <p:cond delay="0"/>
                                  </p:stCondLst>
                                  <p:childTnLst>
                                    <p:animClr clrSpc="hsl" dir="cw">
                                      <p:cBhvr override="childStyle">
                                        <p:cTn id="12" dur="500" fill="hold"/>
                                        <p:tgtEl>
                                          <p:spTgt spid="51"/>
                                        </p:tgtEl>
                                        <p:attrNameLst>
                                          <p:attrName>style.color</p:attrName>
                                        </p:attrNameLst>
                                      </p:cBhvr>
                                      <p:by>
                                        <p:hsl h="-7200000" s="0" l="0"/>
                                      </p:by>
                                    </p:animClr>
                                    <p:animClr clrSpc="hsl" dir="cw">
                                      <p:cBhvr>
                                        <p:cTn id="13" dur="500" fill="hold"/>
                                        <p:tgtEl>
                                          <p:spTgt spid="51"/>
                                        </p:tgtEl>
                                        <p:attrNameLst>
                                          <p:attrName>fillcolor</p:attrName>
                                        </p:attrNameLst>
                                      </p:cBhvr>
                                      <p:by>
                                        <p:hsl h="-7200000" s="0" l="0"/>
                                      </p:by>
                                    </p:animClr>
                                    <p:animClr clrSpc="hsl" dir="cw">
                                      <p:cBhvr>
                                        <p:cTn id="14" dur="500" fill="hold"/>
                                        <p:tgtEl>
                                          <p:spTgt spid="51"/>
                                        </p:tgtEl>
                                        <p:attrNameLst>
                                          <p:attrName>stroke.color</p:attrName>
                                        </p:attrNameLst>
                                      </p:cBhvr>
                                      <p:by>
                                        <p:hsl h="-7200000" s="0" l="0"/>
                                      </p:by>
                                    </p:animClr>
                                    <p:set>
                                      <p:cBhvr>
                                        <p:cTn id="15"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childTnLst>
        </p:cTn>
      </p:par>
    </p:tnLst>
    <p:bldLst>
      <p:bldP spid="51" grpId="0" animBg="1"/>
      <p:bldP spid="5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a:hlinkClick r:id="" action="ppaction://media"/>
            <a:extLst>
              <a:ext uri="{FF2B5EF4-FFF2-40B4-BE49-F238E27FC236}">
                <a16:creationId xmlns:a16="http://schemas.microsoft.com/office/drawing/2014/main" id="{75FFBC07-6DFD-4AA8-8811-116A648229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515"/>
            <a:ext cx="12192000" cy="6868515"/>
          </a:xfrm>
          <a:prstGeom prst="rect">
            <a:avLst/>
          </a:prstGeom>
        </p:spPr>
      </p:pic>
    </p:spTree>
    <p:extLst>
      <p:ext uri="{BB962C8B-B14F-4D97-AF65-F5344CB8AC3E}">
        <p14:creationId xmlns:p14="http://schemas.microsoft.com/office/powerpoint/2010/main" val="10557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QUOC CA VN">
            <a:hlinkClick r:id="" action="ppaction://media"/>
            <a:extLst>
              <a:ext uri="{FF2B5EF4-FFF2-40B4-BE49-F238E27FC236}">
                <a16:creationId xmlns:a16="http://schemas.microsoft.com/office/drawing/2014/main" id="{99533AC8-6E66-4324-93C0-EF89383FF7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3527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D9E6-0F69-E888-1F77-B3EE28840B0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916F11-5CE4-37F1-4337-7DADA3EC7508}"/>
              </a:ext>
            </a:extLst>
          </p:cNvPr>
          <p:cNvPicPr>
            <a:picLocks noChangeAspect="1"/>
          </p:cNvPicPr>
          <p:nvPr/>
        </p:nvPicPr>
        <p:blipFill rotWithShape="1">
          <a:blip r:embed="rId4">
            <a:extLst>
              <a:ext uri="{28A0092B-C50C-407E-A947-70E740481C1C}">
                <a14:useLocalDpi xmlns:a14="http://schemas.microsoft.com/office/drawing/2010/main" val="0"/>
              </a:ext>
            </a:extLst>
          </a:blip>
          <a:srcRect l="7032"/>
          <a:stretch/>
        </p:blipFill>
        <p:spPr>
          <a:xfrm>
            <a:off x="119336" y="914400"/>
            <a:ext cx="11953328" cy="5791200"/>
          </a:xfrm>
          <a:prstGeom prst="rect">
            <a:avLst/>
          </a:prstGeom>
        </p:spPr>
      </p:pic>
      <p:sp>
        <p:nvSpPr>
          <p:cNvPr id="6" name="Rectangle 5">
            <a:extLst>
              <a:ext uri="{FF2B5EF4-FFF2-40B4-BE49-F238E27FC236}">
                <a16:creationId xmlns:a16="http://schemas.microsoft.com/office/drawing/2014/main" id="{25D719F2-6588-C2A5-F136-FEAA429B809A}"/>
              </a:ext>
            </a:extLst>
          </p:cNvPr>
          <p:cNvSpPr/>
          <p:nvPr/>
        </p:nvSpPr>
        <p:spPr>
          <a:xfrm>
            <a:off x="2496625" y="228600"/>
            <a:ext cx="6898042" cy="9233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KHÁM PHÁ CHỦ ĐỀ</a:t>
            </a:r>
          </a:p>
        </p:txBody>
      </p:sp>
      <p:sp>
        <p:nvSpPr>
          <p:cNvPr id="7" name="Rectangle 6">
            <a:extLst>
              <a:ext uri="{FF2B5EF4-FFF2-40B4-BE49-F238E27FC236}">
                <a16:creationId xmlns:a16="http://schemas.microsoft.com/office/drawing/2014/main" id="{98D919B0-5853-9190-B530-614A2CCCED49}"/>
              </a:ext>
            </a:extLst>
          </p:cNvPr>
          <p:cNvSpPr/>
          <p:nvPr/>
        </p:nvSpPr>
        <p:spPr>
          <a:xfrm>
            <a:off x="1660634" y="1376066"/>
            <a:ext cx="7998373" cy="646331"/>
          </a:xfrm>
          <a:prstGeom prst="rect">
            <a:avLst/>
          </a:prstGeom>
          <a:noFill/>
        </p:spPr>
        <p:txBody>
          <a:bodyPr wrap="square" lIns="91440" tIns="45720" rIns="91440" bIns="45720">
            <a:spAutoFit/>
          </a:bodyPr>
          <a:lstStyle/>
          <a:p>
            <a:pPr algn="ct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Chủ</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đề</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2: </a:t>
            </a: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Em</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yêu</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Tổ</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quốc</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Việt</a:t>
            </a:r>
            <a:r>
              <a:rPr lang="en-US" sz="3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Nam</a:t>
            </a:r>
          </a:p>
        </p:txBody>
      </p:sp>
      <p:sp>
        <p:nvSpPr>
          <p:cNvPr id="8" name="TextBox 7">
            <a:extLst>
              <a:ext uri="{FF2B5EF4-FFF2-40B4-BE49-F238E27FC236}">
                <a16:creationId xmlns:a16="http://schemas.microsoft.com/office/drawing/2014/main" id="{366A24A3-CDC1-A473-1AAF-5995B1FA237D}"/>
              </a:ext>
            </a:extLst>
          </p:cNvPr>
          <p:cNvSpPr txBox="1"/>
          <p:nvPr/>
        </p:nvSpPr>
        <p:spPr>
          <a:xfrm>
            <a:off x="2496625" y="2397948"/>
            <a:ext cx="6619183"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Nghe </a:t>
            </a:r>
            <a:r>
              <a:rPr lang="en-US" sz="3600" b="1" dirty="0" err="1">
                <a:solidFill>
                  <a:schemeClr val="bg1"/>
                </a:solidFill>
                <a:latin typeface="Times New Roman" panose="02020603050405020304" pitchFamily="18" charset="0"/>
                <a:cs typeface="Times New Roman" panose="02020603050405020304" pitchFamily="18" charset="0"/>
              </a:rPr>
              <a:t>nhạc</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ngợi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Tổ</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quốc</a:t>
            </a:r>
            <a:endParaRPr lang="en-US" sz="36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7250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Ĩ HOÀNG VÂN">
            <a:hlinkClick r:id="" action="ppaction://media"/>
            <a:extLst>
              <a:ext uri="{FF2B5EF4-FFF2-40B4-BE49-F238E27FC236}">
                <a16:creationId xmlns:a16="http://schemas.microsoft.com/office/drawing/2014/main" id="{DB84EC3A-8D16-42D3-A599-0FE41EEE27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103"/>
            <a:ext cx="12192000" cy="6963103"/>
          </a:xfrm>
          <a:prstGeom prst="rect">
            <a:avLst/>
          </a:prstGeom>
        </p:spPr>
      </p:pic>
    </p:spTree>
    <p:extLst>
      <p:ext uri="{BB962C8B-B14F-4D97-AF65-F5344CB8AC3E}">
        <p14:creationId xmlns:p14="http://schemas.microsoft.com/office/powerpoint/2010/main" val="23267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HE NHẠC CA NGỢI TỔ QUỐC - KỂT NỐI TRI THỨC VỚI CUỘC SỐNG 3">
            <a:hlinkClick r:id="" action="ppaction://media"/>
            <a:extLst>
              <a:ext uri="{FF2B5EF4-FFF2-40B4-BE49-F238E27FC236}">
                <a16:creationId xmlns:a16="http://schemas.microsoft.com/office/drawing/2014/main" id="{63BD7F5C-8884-44EE-9077-E504AB0082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725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37EBB-F16C-4D2F-8879-26B5874E4BC3}"/>
              </a:ext>
            </a:extLst>
          </p:cNvPr>
          <p:cNvPicPr>
            <a:picLocks noChangeAspect="1"/>
          </p:cNvPicPr>
          <p:nvPr/>
        </p:nvPicPr>
        <p:blipFill>
          <a:blip r:embed="rId2"/>
          <a:stretch>
            <a:fillRect/>
          </a:stretch>
        </p:blipFill>
        <p:spPr>
          <a:xfrm>
            <a:off x="0" y="-17884"/>
            <a:ext cx="12192000" cy="6858000"/>
          </a:xfrm>
          <a:prstGeom prst="rect">
            <a:avLst/>
          </a:prstGeom>
        </p:spPr>
      </p:pic>
      <p:sp>
        <p:nvSpPr>
          <p:cNvPr id="3" name="Rectangle: Rounded Corners 2">
            <a:extLst>
              <a:ext uri="{FF2B5EF4-FFF2-40B4-BE49-F238E27FC236}">
                <a16:creationId xmlns:a16="http://schemas.microsoft.com/office/drawing/2014/main" id="{948DD9B8-F98B-4B14-9022-4502DA24D85F}"/>
              </a:ext>
            </a:extLst>
          </p:cNvPr>
          <p:cNvSpPr/>
          <p:nvPr/>
        </p:nvSpPr>
        <p:spPr>
          <a:xfrm>
            <a:off x="2354317" y="3688080"/>
            <a:ext cx="9228083" cy="7497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r>
              <a:rPr lang="en-US" sz="3200" b="1" dirty="0" err="1">
                <a:ln w="22225">
                  <a:noFill/>
                  <a:prstDash val="solid"/>
                </a:ln>
                <a:solidFill>
                  <a:srgbClr val="FF0000"/>
                </a:solidFill>
                <a:latin typeface="Times New Roman" panose="02020603050405020304" pitchFamily="18" charset="0"/>
                <a:cs typeface="Times New Roman" panose="02020603050405020304" pitchFamily="18" charset="0"/>
              </a:rPr>
              <a:t>Câu</a:t>
            </a:r>
            <a:r>
              <a:rPr lang="en-US" sz="3200" b="1" dirty="0">
                <a:ln w="22225">
                  <a:noFill/>
                  <a:prstDash val="solid"/>
                </a:ln>
                <a:solidFill>
                  <a:srgbClr val="FF0000"/>
                </a:solidFill>
                <a:latin typeface="Times New Roman" panose="02020603050405020304" pitchFamily="18" charset="0"/>
                <a:cs typeface="Times New Roman" panose="02020603050405020304" pitchFamily="18" charset="0"/>
              </a:rPr>
              <a:t> 1: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Bài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hát</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có</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tính</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chất</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nhanh</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hay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chậm</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a:t>
            </a:r>
          </a:p>
          <a:p>
            <a:pPr algn="ctr"/>
            <a:endParaRPr lang="vi-VN" sz="3200" b="1" dirty="0">
              <a:solidFill>
                <a:srgbClr val="0000FF"/>
              </a:solidFill>
            </a:endParaRPr>
          </a:p>
        </p:txBody>
      </p:sp>
      <p:pic>
        <p:nvPicPr>
          <p:cNvPr id="11" name="Picture 3">
            <a:extLst>
              <a:ext uri="{FF2B5EF4-FFF2-40B4-BE49-F238E27FC236}">
                <a16:creationId xmlns:a16="http://schemas.microsoft.com/office/drawing/2014/main" id="{8A27B436-C148-4390-BCEC-B07ECB0F51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42512"/>
                    </a14:imgEffect>
                  </a14:imgLayer>
                </a14:imgProps>
              </a:ext>
              <a:ext uri="{28A0092B-C50C-407E-A947-70E740481C1C}">
                <a14:useLocalDpi xmlns:a14="http://schemas.microsoft.com/office/drawing/2010/main" val="0"/>
              </a:ext>
            </a:extLst>
          </a:blip>
          <a:srcRect/>
          <a:stretch>
            <a:fillRect/>
          </a:stretch>
        </p:blipFill>
        <p:spPr bwMode="auto">
          <a:xfrm>
            <a:off x="537943" y="3317902"/>
            <a:ext cx="4419067" cy="350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Rounded Corners 13">
            <a:extLst>
              <a:ext uri="{FF2B5EF4-FFF2-40B4-BE49-F238E27FC236}">
                <a16:creationId xmlns:a16="http://schemas.microsoft.com/office/drawing/2014/main" id="{63D4FE75-0C1A-4A5F-8E3A-4D3CEC99B782}"/>
              </a:ext>
            </a:extLst>
          </p:cNvPr>
          <p:cNvSpPr/>
          <p:nvPr/>
        </p:nvSpPr>
        <p:spPr>
          <a:xfrm>
            <a:off x="1692166" y="4744139"/>
            <a:ext cx="10426263" cy="8608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r>
              <a:rPr lang="en-US" sz="3200" b="1" dirty="0" err="1">
                <a:ln w="22225">
                  <a:noFill/>
                  <a:prstDash val="solid"/>
                </a:ln>
                <a:solidFill>
                  <a:srgbClr val="FF0000"/>
                </a:solidFill>
                <a:latin typeface="Times New Roman" panose="02020603050405020304" pitchFamily="18" charset="0"/>
                <a:cs typeface="Times New Roman" panose="02020603050405020304" pitchFamily="18" charset="0"/>
              </a:rPr>
              <a:t>Câu</a:t>
            </a:r>
            <a:r>
              <a:rPr lang="en-US" sz="3200" b="1" dirty="0">
                <a:ln w="22225">
                  <a:noFill/>
                  <a:prstDash val="solid"/>
                </a:ln>
                <a:solidFill>
                  <a:srgbClr val="FF0000"/>
                </a:solidFill>
                <a:latin typeface="Times New Roman" panose="02020603050405020304" pitchFamily="18" charset="0"/>
                <a:cs typeface="Times New Roman" panose="02020603050405020304" pitchFamily="18" charset="0"/>
              </a:rPr>
              <a:t> 2: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Bài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hát</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vui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t</a:t>
            </a:r>
            <a:r>
              <a:rPr lang="vi-VN" sz="3200" b="1" dirty="0">
                <a:ln w="22225">
                  <a:noFill/>
                  <a:prstDash val="solid"/>
                </a:ln>
                <a:solidFill>
                  <a:srgbClr val="0000FF"/>
                </a:solidFill>
                <a:latin typeface="Times New Roman" panose="02020603050405020304" pitchFamily="18" charset="0"/>
                <a:cs typeface="Times New Roman" panose="02020603050405020304" pitchFamily="18" charset="0"/>
              </a:rPr>
              <a:t>ư</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ơi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trong</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sáng</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hay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êm</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dịu</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nhẹ</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nhàng</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a:t>
            </a:r>
          </a:p>
          <a:p>
            <a:pPr algn="ctr"/>
            <a:endParaRPr lang="vi-VN" sz="3200" b="1" dirty="0">
              <a:solidFill>
                <a:srgbClr val="0000FF"/>
              </a:solidFill>
            </a:endParaRPr>
          </a:p>
        </p:txBody>
      </p:sp>
      <p:sp>
        <p:nvSpPr>
          <p:cNvPr id="16" name="Rectangle: Rounded Corners 15">
            <a:extLst>
              <a:ext uri="{FF2B5EF4-FFF2-40B4-BE49-F238E27FC236}">
                <a16:creationId xmlns:a16="http://schemas.microsoft.com/office/drawing/2014/main" id="{3456A1C8-DA8C-4917-850F-E31B3E0C6E67}"/>
              </a:ext>
            </a:extLst>
          </p:cNvPr>
          <p:cNvSpPr/>
          <p:nvPr/>
        </p:nvSpPr>
        <p:spPr>
          <a:xfrm>
            <a:off x="2401623" y="5875831"/>
            <a:ext cx="9243848" cy="9215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r>
              <a:rPr lang="en-US" sz="3200" b="1" dirty="0" err="1">
                <a:ln w="22225">
                  <a:noFill/>
                  <a:prstDash val="solid"/>
                </a:ln>
                <a:solidFill>
                  <a:srgbClr val="FF0000"/>
                </a:solidFill>
                <a:latin typeface="Times New Roman" panose="02020603050405020304" pitchFamily="18" charset="0"/>
                <a:cs typeface="Times New Roman" panose="02020603050405020304" pitchFamily="18" charset="0"/>
              </a:rPr>
              <a:t>Câu</a:t>
            </a:r>
            <a:r>
              <a:rPr lang="en-US" sz="3200" b="1" dirty="0">
                <a:ln w="22225">
                  <a:noFill/>
                  <a:prstDash val="solid"/>
                </a:ln>
                <a:solidFill>
                  <a:srgbClr val="FF0000"/>
                </a:solidFill>
                <a:latin typeface="Times New Roman" panose="02020603050405020304" pitchFamily="18" charset="0"/>
                <a:cs typeface="Times New Roman" panose="02020603050405020304" pitchFamily="18" charset="0"/>
              </a:rPr>
              <a:t> 3: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Nội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dung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của</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bài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hát</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nói</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lên</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điều</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22225">
                  <a:noFill/>
                  <a:prstDash val="solid"/>
                </a:ln>
                <a:solidFill>
                  <a:srgbClr val="0000FF"/>
                </a:solidFill>
                <a:latin typeface="Times New Roman" panose="02020603050405020304" pitchFamily="18" charset="0"/>
                <a:cs typeface="Times New Roman" panose="02020603050405020304" pitchFamily="18" charset="0"/>
              </a:rPr>
              <a:t>gì</a:t>
            </a:r>
            <a:r>
              <a:rPr lang="en-US" sz="3200" b="1" dirty="0">
                <a:ln w="22225">
                  <a:noFill/>
                  <a:prstDash val="solid"/>
                </a:ln>
                <a:solidFill>
                  <a:srgbClr val="0000FF"/>
                </a:solidFill>
                <a:latin typeface="Times New Roman" panose="02020603050405020304" pitchFamily="18" charset="0"/>
                <a:cs typeface="Times New Roman" panose="02020603050405020304" pitchFamily="18" charset="0"/>
              </a:rPr>
              <a:t>?</a:t>
            </a:r>
          </a:p>
          <a:p>
            <a:pPr algn="ctr"/>
            <a:endParaRPr lang="vi-VN" sz="3200" b="1" dirty="0">
              <a:solidFill>
                <a:srgbClr val="0000FF"/>
              </a:solidFill>
            </a:endParaRPr>
          </a:p>
        </p:txBody>
      </p:sp>
      <p:pic>
        <p:nvPicPr>
          <p:cNvPr id="5" name="Picture 4">
            <a:extLst>
              <a:ext uri="{FF2B5EF4-FFF2-40B4-BE49-F238E27FC236}">
                <a16:creationId xmlns:a16="http://schemas.microsoft.com/office/drawing/2014/main" id="{31616615-EEFD-CAFA-4330-C00FF4C05BF2}"/>
              </a:ext>
            </a:extLst>
          </p:cNvPr>
          <p:cNvPicPr>
            <a:picLocks noChangeAspect="1"/>
          </p:cNvPicPr>
          <p:nvPr/>
        </p:nvPicPr>
        <p:blipFill>
          <a:blip r:embed="rId5"/>
          <a:stretch>
            <a:fillRect/>
          </a:stretch>
        </p:blipFill>
        <p:spPr>
          <a:xfrm>
            <a:off x="0" y="15240"/>
            <a:ext cx="12192000" cy="3366493"/>
          </a:xfrm>
          <a:prstGeom prst="rect">
            <a:avLst/>
          </a:prstGeom>
        </p:spPr>
      </p:pic>
      <p:sp>
        <p:nvSpPr>
          <p:cNvPr id="6" name="Rectangles 7">
            <a:extLst>
              <a:ext uri="{FF2B5EF4-FFF2-40B4-BE49-F238E27FC236}">
                <a16:creationId xmlns:a16="http://schemas.microsoft.com/office/drawing/2014/main" id="{50CEA7D2-0EFC-3BAF-4867-D67690D027B8}"/>
              </a:ext>
            </a:extLst>
          </p:cNvPr>
          <p:cNvSpPr/>
          <p:nvPr/>
        </p:nvSpPr>
        <p:spPr>
          <a:xfrm>
            <a:off x="1883194" y="1154430"/>
            <a:ext cx="7859845" cy="92333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Nêu</a:t>
            </a:r>
            <a:r>
              <a:rPr kumimoji="0" lang="en-US" altLang="zh-CN" sz="5400" b="1" i="0" u="none" strike="noStrike" kern="1200" cap="none" spc="0" normalizeH="0" baseline="0" noProof="0" dirty="0">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zh-CN" sz="5400" b="1" i="0" u="none" strike="noStrike" kern="1200" cap="none" spc="0" normalizeH="0" baseline="0" noProof="0" dirty="0" err="1">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cảm</a:t>
            </a:r>
            <a:r>
              <a:rPr kumimoji="0" lang="en-US" altLang="zh-CN" sz="5400" b="1" i="0" u="none" strike="noStrike" kern="1200" cap="none" spc="0" normalizeH="0" baseline="0" noProof="0" dirty="0">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zh-CN" sz="5400" b="1" i="0" u="none" strike="noStrike" kern="1200" cap="none" spc="0" normalizeH="0" baseline="0" noProof="0" dirty="0" err="1">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nhận</a:t>
            </a:r>
            <a:r>
              <a:rPr kumimoji="0" lang="en-US" altLang="zh-CN" sz="5400" b="1" i="0" u="none" strike="noStrike" kern="1200" cap="none" spc="0" normalizeH="0" baseline="0" noProof="0" dirty="0">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zh-CN" sz="5400" b="1" i="0" u="none" strike="noStrike" kern="1200" cap="none" spc="0" normalizeH="0" baseline="0" noProof="0" dirty="0" err="1">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về</a:t>
            </a:r>
            <a:r>
              <a:rPr kumimoji="0" lang="en-US" altLang="zh-CN" sz="5400" b="1" i="0" u="none" strike="noStrike" kern="1200" cap="none" spc="0" normalizeH="0" baseline="0" noProof="0" dirty="0">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zh-CN" sz="5400" b="1" i="0" u="none" strike="noStrike" kern="1200" cap="none" spc="0" normalizeH="0" baseline="0" noProof="0" dirty="0" err="1">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bài</a:t>
            </a:r>
            <a:r>
              <a:rPr kumimoji="0" lang="en-US" altLang="zh-CN" sz="5400" b="1" i="0" u="none" strike="noStrike" kern="1200" cap="none" spc="0" normalizeH="0" baseline="0" noProof="0" dirty="0">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zh-CN" sz="5400" b="1" i="0" u="none" strike="noStrike" kern="1200" cap="none" spc="0" normalizeH="0" baseline="0" noProof="0" dirty="0" err="1">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hát</a:t>
            </a:r>
            <a:r>
              <a:rPr kumimoji="0" lang="en-US" altLang="zh-CN" sz="5400" b="1" i="0" u="none" strike="noStrike" kern="1200" cap="none" spc="0" normalizeH="0" baseline="0" noProof="0" dirty="0">
                <a:ln w="22225">
                  <a:solidFill>
                    <a:srgbClr val="C0504D"/>
                  </a:solidFill>
                  <a:prstDash val="solid"/>
                </a:ln>
                <a:solidFill>
                  <a:srgbClr val="7030A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57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7D1F634C-47CE-4629-942E-1DA745493A31}"/>
              </a:ext>
            </a:extLst>
          </p:cNvPr>
          <p:cNvPicPr>
            <a:picLocks noGrp="1" noChangeAspect="1"/>
          </p:cNvPicPr>
          <p:nvPr>
            <p:ph idx="1"/>
          </p:nvPr>
        </p:nvPicPr>
        <p:blipFill>
          <a:blip r:embed="rId2"/>
          <a:stretch>
            <a:fillRect/>
          </a:stretch>
        </p:blipFill>
        <p:spPr>
          <a:xfrm>
            <a:off x="0" y="-635"/>
            <a:ext cx="12192000" cy="6858635"/>
          </a:xfrm>
          <a:prstGeom prst="rect">
            <a:avLst/>
          </a:prstGeom>
        </p:spPr>
      </p:pic>
      <p:sp>
        <p:nvSpPr>
          <p:cNvPr id="7" name="Title 1">
            <a:extLst>
              <a:ext uri="{FF2B5EF4-FFF2-40B4-BE49-F238E27FC236}">
                <a16:creationId xmlns:a16="http://schemas.microsoft.com/office/drawing/2014/main" id="{691FBD6C-4FFA-45EA-91EB-AD51EE8C88AD}"/>
              </a:ext>
            </a:extLst>
          </p:cNvPr>
          <p:cNvSpPr>
            <a:spLocks noGrp="1"/>
          </p:cNvSpPr>
          <p:nvPr>
            <p:ph type="title"/>
          </p:nvPr>
        </p:nvSpPr>
        <p:spPr>
          <a:xfrm>
            <a:off x="3794234" y="1576552"/>
            <a:ext cx="4645573" cy="3773214"/>
          </a:xfrm>
        </p:spPr>
        <p:txBody>
          <a:bodyPr/>
          <a:lstStyle/>
          <a:p>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9" name="Picture 2" descr="Đã tạo hình ảnh">
            <a:extLst>
              <a:ext uri="{FF2B5EF4-FFF2-40B4-BE49-F238E27FC236}">
                <a16:creationId xmlns:a16="http://schemas.microsoft.com/office/drawing/2014/main" id="{1FB9527F-6571-4614-91B9-E9DB1FA9E9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2371" y="2448910"/>
            <a:ext cx="2385849" cy="450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74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57"/>
            <a:ext cx="12191999" cy="6858000"/>
          </a:xfrm>
          <a:prstGeom prst="rect">
            <a:avLst/>
          </a:prstGeom>
        </p:spPr>
      </p:pic>
      <p:sp>
        <p:nvSpPr>
          <p:cNvPr id="10" name="Rectangle 9"/>
          <p:cNvSpPr/>
          <p:nvPr/>
        </p:nvSpPr>
        <p:spPr>
          <a:xfrm>
            <a:off x="1030274" y="-21242"/>
            <a:ext cx="10034277" cy="1712882"/>
          </a:xfrm>
          <a:prstGeom prst="rect">
            <a:avLst/>
          </a:prstGeom>
          <a:noFill/>
        </p:spPr>
        <p:txBody>
          <a:bodyPr wrap="square" lIns="91440" tIns="45720" rIns="91440" bIns="45720">
            <a:prstTxWarp prst="textStop">
              <a:avLst>
                <a:gd name="adj" fmla="val 25672"/>
              </a:avLst>
            </a:prstTxWarp>
            <a:spAutoFit/>
          </a:bodyPr>
          <a:lstStyle/>
          <a:p>
            <a:pPr algn="ctr"/>
            <a:r>
              <a:rPr lang="en-US" sz="5400" b="1" dirty="0" err="1">
                <a:ln w="6600">
                  <a:solidFill>
                    <a:srgbClr val="C00000"/>
                  </a:solidFill>
                  <a:prstDash val="solid"/>
                </a:ln>
                <a:solidFill>
                  <a:srgbClr val="FE44E3"/>
                </a:solidFill>
                <a:effectLst>
                  <a:outerShdw dist="38100" dir="2700000" algn="tl" rotWithShape="0">
                    <a:schemeClr val="accent2"/>
                  </a:outerShdw>
                </a:effectLst>
              </a:rPr>
              <a:t>Vận</a:t>
            </a:r>
            <a:r>
              <a:rPr lang="en-US" sz="5400" b="1" dirty="0">
                <a:ln w="6600">
                  <a:solidFill>
                    <a:srgbClr val="C00000"/>
                  </a:solidFill>
                  <a:prstDash val="solid"/>
                </a:ln>
                <a:solidFill>
                  <a:srgbClr val="FE44E3"/>
                </a:solidFill>
                <a:effectLst>
                  <a:outerShdw dist="38100" dir="2700000" algn="tl" rotWithShape="0">
                    <a:schemeClr val="accent2"/>
                  </a:outerShdw>
                </a:effectLst>
              </a:rPr>
              <a:t> </a:t>
            </a:r>
            <a:r>
              <a:rPr lang="en-US" sz="5400" b="1" dirty="0" err="1">
                <a:ln w="6600">
                  <a:solidFill>
                    <a:srgbClr val="C00000"/>
                  </a:solidFill>
                  <a:prstDash val="solid"/>
                </a:ln>
                <a:solidFill>
                  <a:srgbClr val="FE44E3"/>
                </a:solidFill>
                <a:effectLst>
                  <a:outerShdw dist="38100" dir="2700000" algn="tl" rotWithShape="0">
                    <a:schemeClr val="accent2"/>
                  </a:outerShdw>
                </a:effectLst>
              </a:rPr>
              <a:t>dụng</a:t>
            </a:r>
            <a:r>
              <a:rPr lang="en-US" sz="5400" b="1" dirty="0">
                <a:ln w="6600">
                  <a:solidFill>
                    <a:srgbClr val="C00000"/>
                  </a:solidFill>
                  <a:prstDash val="solid"/>
                </a:ln>
                <a:solidFill>
                  <a:srgbClr val="FE44E3"/>
                </a:solidFill>
                <a:effectLst>
                  <a:outerShdw dist="38100" dir="2700000" algn="tl" rotWithShape="0">
                    <a:schemeClr val="accent2"/>
                  </a:outerShdw>
                </a:effectLst>
              </a:rPr>
              <a:t>, </a:t>
            </a:r>
            <a:r>
              <a:rPr lang="en-US" sz="5400" b="1" dirty="0" err="1">
                <a:ln w="6600">
                  <a:solidFill>
                    <a:srgbClr val="C00000"/>
                  </a:solidFill>
                  <a:prstDash val="solid"/>
                </a:ln>
                <a:solidFill>
                  <a:srgbClr val="FE44E3"/>
                </a:solidFill>
                <a:effectLst>
                  <a:outerShdw dist="38100" dir="2700000" algn="tl" rotWithShape="0">
                    <a:schemeClr val="accent2"/>
                  </a:outerShdw>
                </a:effectLst>
              </a:rPr>
              <a:t>trải</a:t>
            </a:r>
            <a:r>
              <a:rPr lang="en-US" sz="5400" b="1" dirty="0">
                <a:ln w="6600">
                  <a:solidFill>
                    <a:srgbClr val="C00000"/>
                  </a:solidFill>
                  <a:prstDash val="solid"/>
                </a:ln>
                <a:solidFill>
                  <a:srgbClr val="FE44E3"/>
                </a:solidFill>
                <a:effectLst>
                  <a:outerShdw dist="38100" dir="2700000" algn="tl" rotWithShape="0">
                    <a:schemeClr val="accent2"/>
                  </a:outerShdw>
                </a:effectLst>
              </a:rPr>
              <a:t> </a:t>
            </a:r>
            <a:r>
              <a:rPr lang="en-US" sz="5400" b="1" dirty="0" err="1">
                <a:ln w="6600">
                  <a:solidFill>
                    <a:srgbClr val="C00000"/>
                  </a:solidFill>
                  <a:prstDash val="solid"/>
                </a:ln>
                <a:solidFill>
                  <a:srgbClr val="FE44E3"/>
                </a:solidFill>
                <a:effectLst>
                  <a:outerShdw dist="38100" dir="2700000" algn="tl" rotWithShape="0">
                    <a:schemeClr val="accent2"/>
                  </a:outerShdw>
                </a:effectLst>
              </a:rPr>
              <a:t>nghiệm</a:t>
            </a:r>
            <a:endParaRPr lang="en-US" sz="5400" b="1" dirty="0">
              <a:ln w="6600">
                <a:solidFill>
                  <a:srgbClr val="C00000"/>
                </a:solidFill>
                <a:prstDash val="solid"/>
              </a:ln>
              <a:solidFill>
                <a:srgbClr val="FE44E3"/>
              </a:solidFill>
              <a:effectLst>
                <a:outerShdw dist="38100" dir="2700000" algn="tl" rotWithShape="0">
                  <a:schemeClr val="accent2"/>
                </a:outerShdw>
              </a:effectLst>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727848" y="4412387"/>
            <a:ext cx="2880320" cy="2415133"/>
          </a:xfrm>
          <a:prstGeom prst="rect">
            <a:avLst/>
          </a:prstGeom>
        </p:spPr>
      </p:pic>
      <p:pic>
        <p:nvPicPr>
          <p:cNvPr id="16" name="Picture 15">
            <a:extLst>
              <a:ext uri="{FF2B5EF4-FFF2-40B4-BE49-F238E27FC236}">
                <a16:creationId xmlns:a16="http://schemas.microsoft.com/office/drawing/2014/main" id="{F291892B-6608-41FE-8F42-E36EC0D0E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96" y="4678680"/>
            <a:ext cx="3495465" cy="2179320"/>
          </a:xfrm>
          <a:prstGeom prst="rect">
            <a:avLst/>
          </a:prstGeom>
        </p:spPr>
      </p:pic>
      <p:pic>
        <p:nvPicPr>
          <p:cNvPr id="17" name="Picture 16">
            <a:extLst>
              <a:ext uri="{FF2B5EF4-FFF2-40B4-BE49-F238E27FC236}">
                <a16:creationId xmlns:a16="http://schemas.microsoft.com/office/drawing/2014/main" id="{A0BC8558-594F-48F0-B67A-51E8DBD252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384" y="4521703"/>
            <a:ext cx="2403724" cy="2336297"/>
          </a:xfrm>
          <a:prstGeom prst="rect">
            <a:avLst/>
          </a:prstGeom>
        </p:spPr>
      </p:pic>
      <p:pic>
        <p:nvPicPr>
          <p:cNvPr id="2" name="Picture 1">
            <a:extLst>
              <a:ext uri="{FF2B5EF4-FFF2-40B4-BE49-F238E27FC236}">
                <a16:creationId xmlns:a16="http://schemas.microsoft.com/office/drawing/2014/main" id="{D2314B9E-5DD7-8293-5332-3FE1754046BE}"/>
              </a:ext>
            </a:extLst>
          </p:cNvPr>
          <p:cNvPicPr>
            <a:picLocks noChangeAspect="1"/>
          </p:cNvPicPr>
          <p:nvPr/>
        </p:nvPicPr>
        <p:blipFill>
          <a:blip r:embed="rId6"/>
          <a:stretch>
            <a:fillRect/>
          </a:stretch>
        </p:blipFill>
        <p:spPr>
          <a:xfrm>
            <a:off x="0" y="1447799"/>
            <a:ext cx="12192635" cy="3230881"/>
          </a:xfrm>
          <a:prstGeom prst="rect">
            <a:avLst/>
          </a:prstGeom>
        </p:spPr>
      </p:pic>
      <p:sp>
        <p:nvSpPr>
          <p:cNvPr id="3" name="TextBox 2">
            <a:extLst>
              <a:ext uri="{FF2B5EF4-FFF2-40B4-BE49-F238E27FC236}">
                <a16:creationId xmlns:a16="http://schemas.microsoft.com/office/drawing/2014/main" id="{C56C0392-CFA7-A690-EA32-73CC6DBE6CDF}"/>
              </a:ext>
            </a:extLst>
          </p:cNvPr>
          <p:cNvSpPr txBox="1"/>
          <p:nvPr/>
        </p:nvSpPr>
        <p:spPr>
          <a:xfrm>
            <a:off x="2930284" y="2444703"/>
            <a:ext cx="5388200" cy="1442345"/>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Trò</a:t>
            </a:r>
            <a:r>
              <a:rPr kumimoji="0" lang="en-US" sz="2400" b="1" i="0" u="none" strike="noStrike" kern="1200" cap="none" spc="0" normalizeH="0" baseline="0" noProof="0" dirty="0">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chơi</a:t>
            </a:r>
            <a:r>
              <a:rPr kumimoji="0" lang="en-US" sz="2400" b="1" i="0" u="none" strike="noStrike" kern="1200" cap="none" spc="0" normalizeH="0" baseline="0" noProof="0" dirty="0">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Siêu</a:t>
            </a:r>
            <a:r>
              <a:rPr kumimoji="0" lang="en-US" sz="2400" b="1" i="0" u="none" strike="noStrike" kern="1200" cap="none" spc="0" normalizeH="0" baseline="0" noProof="0" dirty="0">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trí</a:t>
            </a:r>
            <a:r>
              <a:rPr kumimoji="0" lang="en-US" sz="2400" b="1" i="0" u="none" strike="noStrike" kern="1200" cap="none" spc="0" normalizeH="0" baseline="0" noProof="0" dirty="0">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rPr>
              <a:t>nh</a:t>
            </a:r>
            <a:r>
              <a:rPr lang="en-US" sz="2400" b="1" dirty="0">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ớ</a:t>
            </a:r>
            <a:endParaRPr kumimoji="0" lang="en-US" sz="2400" b="1" i="0" u="none" strike="noStrike" kern="1200" cap="none" spc="0" normalizeH="0" baseline="0" noProof="0" dirty="0">
              <a:ln w="6600">
                <a:solidFill>
                  <a:srgbClr val="FF0000"/>
                </a:solidFill>
                <a:prstDash val="solid"/>
              </a:ln>
              <a:solidFill>
                <a:srgbClr val="FFFF00"/>
              </a:solidFill>
              <a:effectLst>
                <a:glow rad="63500">
                  <a:srgbClr val="ED7D31">
                    <a:satMod val="175000"/>
                    <a:alpha val="40000"/>
                  </a:srgbClr>
                </a:glow>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8.403"/>
  <p:tag name="TIMING" val="|0.001"/>
  <p:tag name="ISPRING_CUSTOM_TIMING_USED" val="1"/>
  <p:tag name="ISPRING_SLIDE_ID_2" val="{D0C2264C-761A-4D50-B0DB-93D99A45515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TotalTime>
  <Words>239</Words>
  <Application>Microsoft Office PowerPoint</Application>
  <PresentationFormat>Widescreen</PresentationFormat>
  <Paragraphs>36</Paragraphs>
  <Slides>12</Slides>
  <Notes>2</Notes>
  <HiddenSlides>0</HiddenSlides>
  <MMClips>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Times New Roman</vt:lpstr>
      <vt:lpstr>Calibri Light</vt:lpstr>
      <vt:lpstr>Calibri</vt:lpstr>
      <vt:lpstr>Arial</vt:lpstr>
      <vt:lpstr>Office Theme</vt:lpstr>
      <vt:lpstr>22_Office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hát thể hiện tình yêu thiếu niên, nhi đồng với quê hương đất nước, lòng tự hào dân tộc. Luôn ghi nhớ công ơn của Đảng, cách mạng và Bác Hồ.</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822</cp:revision>
  <dcterms:created xsi:type="dcterms:W3CDTF">2020-08-30T12:35:00Z</dcterms:created>
  <dcterms:modified xsi:type="dcterms:W3CDTF">2025-11-03T12:15:16Z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7ACA642CDFC64BDEA965EF653575B029</vt:lpwstr>
  </property>
  <property fmtid="{D5CDD505-2E9C-101B-9397-08002B2CF9AE}" pid="3" name="KSOProductBuildVer">
    <vt:lpwstr>1033-11.2.0.11026</vt:lpwstr>
  </property>
</Properties>
</file>