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30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FFCC99"/>
    <a:srgbClr val="FFFFCC"/>
    <a:srgbClr val="FF7C80"/>
    <a:srgbClr val="99CCFF"/>
    <a:srgbClr val="CCFFFF"/>
    <a:srgbClr val="FF99FF"/>
    <a:srgbClr val="66FFCC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725290-631E-46ED-9707-9A23BA35ECA9}" v="2938" dt="2022-08-25T05:21:12.087"/>
    <p1510:client id="{C28C8774-969A-4942-BEEB-273CF0C7DDB7}" v="716" dt="2022-08-25T09:11:50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8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O THI TRIEU VI" userId="1a55d0bf-e781-4ea5-8549-370b5719438e" providerId="ADAL" clId="{C28C8774-969A-4942-BEEB-273CF0C7DDB7}"/>
    <pc:docChg chg="undo custSel addSld delSld modSld">
      <pc:chgData name="CAO THI TRIEU VI" userId="1a55d0bf-e781-4ea5-8549-370b5719438e" providerId="ADAL" clId="{C28C8774-969A-4942-BEEB-273CF0C7DDB7}" dt="2022-08-25T09:11:50.235" v="884"/>
      <pc:docMkLst>
        <pc:docMk/>
      </pc:docMkLst>
      <pc:sldChg chg="del">
        <pc:chgData name="CAO THI TRIEU VI" userId="1a55d0bf-e781-4ea5-8549-370b5719438e" providerId="ADAL" clId="{C28C8774-969A-4942-BEEB-273CF0C7DDB7}" dt="2022-08-25T08:46:05.984" v="0" actId="47"/>
        <pc:sldMkLst>
          <pc:docMk/>
          <pc:sldMk cId="95796058" sldId="265"/>
        </pc:sldMkLst>
      </pc:sldChg>
      <pc:sldChg chg="addSp delSp modSp mod delAnim modAnim">
        <pc:chgData name="CAO THI TRIEU VI" userId="1a55d0bf-e781-4ea5-8549-370b5719438e" providerId="ADAL" clId="{C28C8774-969A-4942-BEEB-273CF0C7DDB7}" dt="2022-08-25T08:49:56.477" v="137"/>
        <pc:sldMkLst>
          <pc:docMk/>
          <pc:sldMk cId="858523095" sldId="279"/>
        </pc:sldMkLst>
        <pc:spChg chg="add mod">
          <ac:chgData name="CAO THI TRIEU VI" userId="1a55d0bf-e781-4ea5-8549-370b5719438e" providerId="ADAL" clId="{C28C8774-969A-4942-BEEB-273CF0C7DDB7}" dt="2022-08-25T08:48:33.700" v="73" actId="1582"/>
          <ac:spMkLst>
            <pc:docMk/>
            <pc:sldMk cId="858523095" sldId="279"/>
            <ac:spMk id="2" creationId="{9FDB6D40-BEAD-ED4F-CC26-0C62214ACEA8}"/>
          </ac:spMkLst>
        </pc:spChg>
        <pc:spChg chg="del">
          <ac:chgData name="CAO THI TRIEU VI" userId="1a55d0bf-e781-4ea5-8549-370b5719438e" providerId="ADAL" clId="{C28C8774-969A-4942-BEEB-273CF0C7DDB7}" dt="2022-08-25T08:47:45.626" v="21" actId="478"/>
          <ac:spMkLst>
            <pc:docMk/>
            <pc:sldMk cId="858523095" sldId="279"/>
            <ac:spMk id="21" creationId="{562FF85E-32B5-BFA3-C321-4B5A7289C078}"/>
          </ac:spMkLst>
        </pc:spChg>
      </pc:sldChg>
      <pc:sldChg chg="addSp delSp modSp mod delAnim modAnim">
        <pc:chgData name="CAO THI TRIEU VI" userId="1a55d0bf-e781-4ea5-8549-370b5719438e" providerId="ADAL" clId="{C28C8774-969A-4942-BEEB-273CF0C7DDB7}" dt="2022-08-25T08:50:00.777" v="139"/>
        <pc:sldMkLst>
          <pc:docMk/>
          <pc:sldMk cId="2826226164" sldId="281"/>
        </pc:sldMkLst>
        <pc:spChg chg="add mod">
          <ac:chgData name="CAO THI TRIEU VI" userId="1a55d0bf-e781-4ea5-8549-370b5719438e" providerId="ADAL" clId="{C28C8774-969A-4942-BEEB-273CF0C7DDB7}" dt="2022-08-25T08:49:40.956" v="134" actId="1582"/>
          <ac:spMkLst>
            <pc:docMk/>
            <pc:sldMk cId="2826226164" sldId="281"/>
            <ac:spMk id="2" creationId="{8D40BADF-4A52-09CF-EC6F-A82505EE4DB5}"/>
          </ac:spMkLst>
        </pc:spChg>
        <pc:spChg chg="del">
          <ac:chgData name="CAO THI TRIEU VI" userId="1a55d0bf-e781-4ea5-8549-370b5719438e" providerId="ADAL" clId="{C28C8774-969A-4942-BEEB-273CF0C7DDB7}" dt="2022-08-25T08:48:54.240" v="76" actId="478"/>
          <ac:spMkLst>
            <pc:docMk/>
            <pc:sldMk cId="2826226164" sldId="281"/>
            <ac:spMk id="21" creationId="{562FF85E-32B5-BFA3-C321-4B5A7289C078}"/>
          </ac:spMkLst>
        </pc:spChg>
      </pc:sldChg>
      <pc:sldChg chg="delSp modSp mod delAnim modAnim">
        <pc:chgData name="CAO THI TRIEU VI" userId="1a55d0bf-e781-4ea5-8549-370b5719438e" providerId="ADAL" clId="{C28C8774-969A-4942-BEEB-273CF0C7DDB7}" dt="2022-08-25T08:49:47.886" v="135" actId="1076"/>
        <pc:sldMkLst>
          <pc:docMk/>
          <pc:sldMk cId="167608335" sldId="282"/>
        </pc:sldMkLst>
        <pc:spChg chg="del">
          <ac:chgData name="CAO THI TRIEU VI" userId="1a55d0bf-e781-4ea5-8549-370b5719438e" providerId="ADAL" clId="{C28C8774-969A-4942-BEEB-273CF0C7DDB7}" dt="2022-08-25T08:47:35.635" v="19" actId="478"/>
          <ac:spMkLst>
            <pc:docMk/>
            <pc:sldMk cId="167608335" sldId="282"/>
            <ac:spMk id="3" creationId="{31D99EC6-9857-305E-4565-1A3DAD0098E7}"/>
          </ac:spMkLst>
        </pc:spChg>
        <pc:spChg chg="del mod">
          <ac:chgData name="CAO THI TRIEU VI" userId="1a55d0bf-e781-4ea5-8549-370b5719438e" providerId="ADAL" clId="{C28C8774-969A-4942-BEEB-273CF0C7DDB7}" dt="2022-08-25T08:46:56.622" v="8" actId="478"/>
          <ac:spMkLst>
            <pc:docMk/>
            <pc:sldMk cId="167608335" sldId="282"/>
            <ac:spMk id="4" creationId="{6C57AE69-40D9-F133-6253-381363B69072}"/>
          </ac:spMkLst>
        </pc:spChg>
        <pc:spChg chg="mod">
          <ac:chgData name="CAO THI TRIEU VI" userId="1a55d0bf-e781-4ea5-8549-370b5719438e" providerId="ADAL" clId="{C28C8774-969A-4942-BEEB-273CF0C7DDB7}" dt="2022-08-25T08:49:47.886" v="135" actId="1076"/>
          <ac:spMkLst>
            <pc:docMk/>
            <pc:sldMk cId="167608335" sldId="282"/>
            <ac:spMk id="5" creationId="{76BC8649-DED3-E6EE-21EE-B75D868BE7A0}"/>
          </ac:spMkLst>
        </pc:spChg>
        <pc:spChg chg="del">
          <ac:chgData name="CAO THI TRIEU VI" userId="1a55d0bf-e781-4ea5-8549-370b5719438e" providerId="ADAL" clId="{C28C8774-969A-4942-BEEB-273CF0C7DDB7}" dt="2022-08-25T08:46:47.824" v="3" actId="478"/>
          <ac:spMkLst>
            <pc:docMk/>
            <pc:sldMk cId="167608335" sldId="282"/>
            <ac:spMk id="21" creationId="{562FF85E-32B5-BFA3-C321-4B5A7289C078}"/>
          </ac:spMkLst>
        </pc:spChg>
      </pc:sldChg>
      <pc:sldChg chg="delSp modSp mod">
        <pc:chgData name="CAO THI TRIEU VI" userId="1a55d0bf-e781-4ea5-8549-370b5719438e" providerId="ADAL" clId="{C28C8774-969A-4942-BEEB-273CF0C7DDB7}" dt="2022-08-25T08:52:01.338" v="267" actId="478"/>
        <pc:sldMkLst>
          <pc:docMk/>
          <pc:sldMk cId="4234480648" sldId="283"/>
        </pc:sldMkLst>
        <pc:spChg chg="del">
          <ac:chgData name="CAO THI TRIEU VI" userId="1a55d0bf-e781-4ea5-8549-370b5719438e" providerId="ADAL" clId="{C28C8774-969A-4942-BEEB-273CF0C7DDB7}" dt="2022-08-25T08:52:01.338" v="267" actId="478"/>
          <ac:spMkLst>
            <pc:docMk/>
            <pc:sldMk cId="4234480648" sldId="283"/>
            <ac:spMk id="2" creationId="{3B5F4E8C-5E2B-E699-A8AE-2A8C1BAB9A8A}"/>
          </ac:spMkLst>
        </pc:spChg>
        <pc:spChg chg="mod">
          <ac:chgData name="CAO THI TRIEU VI" userId="1a55d0bf-e781-4ea5-8549-370b5719438e" providerId="ADAL" clId="{C28C8774-969A-4942-BEEB-273CF0C7DDB7}" dt="2022-08-25T08:51:58.994" v="266" actId="20577"/>
          <ac:spMkLst>
            <pc:docMk/>
            <pc:sldMk cId="4234480648" sldId="283"/>
            <ac:spMk id="14" creationId="{3C92617E-B79E-560C-E33F-68E06EF724DB}"/>
          </ac:spMkLst>
        </pc:spChg>
      </pc:sldChg>
      <pc:sldChg chg="addSp delSp modSp mod delAnim modAnim">
        <pc:chgData name="CAO THI TRIEU VI" userId="1a55d0bf-e781-4ea5-8549-370b5719438e" providerId="ADAL" clId="{C28C8774-969A-4942-BEEB-273CF0C7DDB7}" dt="2022-08-25T08:50:44.568" v="164"/>
        <pc:sldMkLst>
          <pc:docMk/>
          <pc:sldMk cId="1405552398" sldId="284"/>
        </pc:sldMkLst>
        <pc:spChg chg="mod">
          <ac:chgData name="CAO THI TRIEU VI" userId="1a55d0bf-e781-4ea5-8549-370b5719438e" providerId="ADAL" clId="{C28C8774-969A-4942-BEEB-273CF0C7DDB7}" dt="2022-08-25T08:50:39.716" v="163" actId="1076"/>
          <ac:spMkLst>
            <pc:docMk/>
            <pc:sldMk cId="1405552398" sldId="284"/>
            <ac:spMk id="2" creationId="{BB7E846C-5B69-C91D-B50F-1D8FC71821D1}"/>
          </ac:spMkLst>
        </pc:spChg>
        <pc:spChg chg="add mod">
          <ac:chgData name="CAO THI TRIEU VI" userId="1a55d0bf-e781-4ea5-8549-370b5719438e" providerId="ADAL" clId="{C28C8774-969A-4942-BEEB-273CF0C7DDB7}" dt="2022-08-25T08:50:27.724" v="159" actId="1076"/>
          <ac:spMkLst>
            <pc:docMk/>
            <pc:sldMk cId="1405552398" sldId="284"/>
            <ac:spMk id="3" creationId="{16D44556-F3CC-E993-E68B-0A8247F2CC51}"/>
          </ac:spMkLst>
        </pc:spChg>
        <pc:spChg chg="mod">
          <ac:chgData name="CAO THI TRIEU VI" userId="1a55d0bf-e781-4ea5-8549-370b5719438e" providerId="ADAL" clId="{C28C8774-969A-4942-BEEB-273CF0C7DDB7}" dt="2022-08-25T08:50:31.365" v="160" actId="14100"/>
          <ac:spMkLst>
            <pc:docMk/>
            <pc:sldMk cId="1405552398" sldId="284"/>
            <ac:spMk id="6" creationId="{7D371FE8-DA14-A3CE-2A25-636473F4ABFB}"/>
          </ac:spMkLst>
        </pc:spChg>
        <pc:spChg chg="mod">
          <ac:chgData name="CAO THI TRIEU VI" userId="1a55d0bf-e781-4ea5-8549-370b5719438e" providerId="ADAL" clId="{C28C8774-969A-4942-BEEB-273CF0C7DDB7}" dt="2022-08-25T08:50:34.353" v="161" actId="14100"/>
          <ac:spMkLst>
            <pc:docMk/>
            <pc:sldMk cId="1405552398" sldId="284"/>
            <ac:spMk id="8" creationId="{FE3132E9-F2D3-D019-8135-9FB934310418}"/>
          </ac:spMkLst>
        </pc:spChg>
        <pc:spChg chg="del">
          <ac:chgData name="CAO THI TRIEU VI" userId="1a55d0bf-e781-4ea5-8549-370b5719438e" providerId="ADAL" clId="{C28C8774-969A-4942-BEEB-273CF0C7DDB7}" dt="2022-08-25T08:50:06.524" v="140" actId="478"/>
          <ac:spMkLst>
            <pc:docMk/>
            <pc:sldMk cId="1405552398" sldId="284"/>
            <ac:spMk id="21" creationId="{562FF85E-32B5-BFA3-C321-4B5A7289C078}"/>
          </ac:spMkLst>
        </pc:spChg>
      </pc:sldChg>
      <pc:sldChg chg="addSp delSp modSp mod delAnim modAnim">
        <pc:chgData name="CAO THI TRIEU VI" userId="1a55d0bf-e781-4ea5-8549-370b5719438e" providerId="ADAL" clId="{C28C8774-969A-4942-BEEB-273CF0C7DDB7}" dt="2022-08-25T08:51:32.637" v="221"/>
        <pc:sldMkLst>
          <pc:docMk/>
          <pc:sldMk cId="3112640094" sldId="285"/>
        </pc:sldMkLst>
        <pc:spChg chg="add mod">
          <ac:chgData name="CAO THI TRIEU VI" userId="1a55d0bf-e781-4ea5-8549-370b5719438e" providerId="ADAL" clId="{C28C8774-969A-4942-BEEB-273CF0C7DDB7}" dt="2022-08-25T08:51:27.043" v="220" actId="1582"/>
          <ac:spMkLst>
            <pc:docMk/>
            <pc:sldMk cId="3112640094" sldId="285"/>
            <ac:spMk id="2" creationId="{7CCA6109-8421-5ED5-1805-D73C42EF8D48}"/>
          </ac:spMkLst>
        </pc:spChg>
        <pc:spChg chg="del mod">
          <ac:chgData name="CAO THI TRIEU VI" userId="1a55d0bf-e781-4ea5-8549-370b5719438e" providerId="ADAL" clId="{C28C8774-969A-4942-BEEB-273CF0C7DDB7}" dt="2022-08-25T08:51:02.449" v="175" actId="478"/>
          <ac:spMkLst>
            <pc:docMk/>
            <pc:sldMk cId="3112640094" sldId="285"/>
            <ac:spMk id="21" creationId="{562FF85E-32B5-BFA3-C321-4B5A7289C078}"/>
          </ac:spMkLst>
        </pc:spChg>
      </pc:sldChg>
      <pc:sldChg chg="delSp modSp mod addAnim delAnim">
        <pc:chgData name="CAO THI TRIEU VI" userId="1a55d0bf-e781-4ea5-8549-370b5719438e" providerId="ADAL" clId="{C28C8774-969A-4942-BEEB-273CF0C7DDB7}" dt="2022-08-25T08:55:07.749" v="726" actId="20577"/>
        <pc:sldMkLst>
          <pc:docMk/>
          <pc:sldMk cId="1555051552" sldId="287"/>
        </pc:sldMkLst>
        <pc:spChg chg="del mod">
          <ac:chgData name="CAO THI TRIEU VI" userId="1a55d0bf-e781-4ea5-8549-370b5719438e" providerId="ADAL" clId="{C28C8774-969A-4942-BEEB-273CF0C7DDB7}" dt="2022-08-25T08:52:50.752" v="273" actId="478"/>
          <ac:spMkLst>
            <pc:docMk/>
            <pc:sldMk cId="1555051552" sldId="287"/>
            <ac:spMk id="2" creationId="{CC24E06D-B369-1CB8-2D93-FB900D5A0865}"/>
          </ac:spMkLst>
        </pc:spChg>
        <pc:spChg chg="mod">
          <ac:chgData name="CAO THI TRIEU VI" userId="1a55d0bf-e781-4ea5-8549-370b5719438e" providerId="ADAL" clId="{C28C8774-969A-4942-BEEB-273CF0C7DDB7}" dt="2022-08-25T08:55:07.749" v="726" actId="20577"/>
          <ac:spMkLst>
            <pc:docMk/>
            <pc:sldMk cId="1555051552" sldId="287"/>
            <ac:spMk id="5" creationId="{49A61AAA-02F8-E855-FE62-E8BD809D2412}"/>
          </ac:spMkLst>
        </pc:spChg>
        <pc:spChg chg="del">
          <ac:chgData name="CAO THI TRIEU VI" userId="1a55d0bf-e781-4ea5-8549-370b5719438e" providerId="ADAL" clId="{C28C8774-969A-4942-BEEB-273CF0C7DDB7}" dt="2022-08-25T08:52:48.029" v="272" actId="478"/>
          <ac:spMkLst>
            <pc:docMk/>
            <pc:sldMk cId="1555051552" sldId="287"/>
            <ac:spMk id="6" creationId="{3DF64A64-334B-A70D-203A-885AAC72FBDA}"/>
          </ac:spMkLst>
        </pc:spChg>
        <pc:spChg chg="del">
          <ac:chgData name="CAO THI TRIEU VI" userId="1a55d0bf-e781-4ea5-8549-370b5719438e" providerId="ADAL" clId="{C28C8774-969A-4942-BEEB-273CF0C7DDB7}" dt="2022-08-25T08:52:48.029" v="272" actId="478"/>
          <ac:spMkLst>
            <pc:docMk/>
            <pc:sldMk cId="1555051552" sldId="287"/>
            <ac:spMk id="7" creationId="{460280F4-78AA-2A46-7025-7508E1B7C2E5}"/>
          </ac:spMkLst>
        </pc:spChg>
        <pc:spChg chg="del">
          <ac:chgData name="CAO THI TRIEU VI" userId="1a55d0bf-e781-4ea5-8549-370b5719438e" providerId="ADAL" clId="{C28C8774-969A-4942-BEEB-273CF0C7DDB7}" dt="2022-08-25T08:52:48.029" v="272" actId="478"/>
          <ac:spMkLst>
            <pc:docMk/>
            <pc:sldMk cId="1555051552" sldId="287"/>
            <ac:spMk id="8" creationId="{34C0F3A3-AF6D-2146-3C1E-888B1C22DB28}"/>
          </ac:spMkLst>
        </pc:spChg>
      </pc:sldChg>
      <pc:sldChg chg="delSp modSp mod">
        <pc:chgData name="CAO THI TRIEU VI" userId="1a55d0bf-e781-4ea5-8549-370b5719438e" providerId="ADAL" clId="{C28C8774-969A-4942-BEEB-273CF0C7DDB7}" dt="2022-08-25T08:55:30.130" v="739" actId="478"/>
        <pc:sldMkLst>
          <pc:docMk/>
          <pc:sldMk cId="2413053070" sldId="294"/>
        </pc:sldMkLst>
        <pc:spChg chg="mod">
          <ac:chgData name="CAO THI TRIEU VI" userId="1a55d0bf-e781-4ea5-8549-370b5719438e" providerId="ADAL" clId="{C28C8774-969A-4942-BEEB-273CF0C7DDB7}" dt="2022-08-25T08:55:24.276" v="738" actId="20577"/>
          <ac:spMkLst>
            <pc:docMk/>
            <pc:sldMk cId="2413053070" sldId="294"/>
            <ac:spMk id="2" creationId="{9D3EDE36-86E5-7053-7997-62E743F3A8B1}"/>
          </ac:spMkLst>
        </pc:spChg>
        <pc:spChg chg="del">
          <ac:chgData name="CAO THI TRIEU VI" userId="1a55d0bf-e781-4ea5-8549-370b5719438e" providerId="ADAL" clId="{C28C8774-969A-4942-BEEB-273CF0C7DDB7}" dt="2022-08-25T08:55:30.130" v="739" actId="478"/>
          <ac:spMkLst>
            <pc:docMk/>
            <pc:sldMk cId="2413053070" sldId="294"/>
            <ac:spMk id="5" creationId="{BFB913AF-58D8-BA1A-50B2-6D6C19CC1E6C}"/>
          </ac:spMkLst>
        </pc:spChg>
      </pc:sldChg>
      <pc:sldChg chg="addSp delSp modSp mod modAnim">
        <pc:chgData name="CAO THI TRIEU VI" userId="1a55d0bf-e781-4ea5-8549-370b5719438e" providerId="ADAL" clId="{C28C8774-969A-4942-BEEB-273CF0C7DDB7}" dt="2022-08-25T08:56:05.595" v="743"/>
        <pc:sldMkLst>
          <pc:docMk/>
          <pc:sldMk cId="399549217" sldId="295"/>
        </pc:sldMkLst>
        <pc:spChg chg="del">
          <ac:chgData name="CAO THI TRIEU VI" userId="1a55d0bf-e781-4ea5-8549-370b5719438e" providerId="ADAL" clId="{C28C8774-969A-4942-BEEB-273CF0C7DDB7}" dt="2022-08-25T08:55:53.826" v="740" actId="478"/>
          <ac:spMkLst>
            <pc:docMk/>
            <pc:sldMk cId="399549217" sldId="295"/>
            <ac:spMk id="4" creationId="{8B098603-5810-B3E7-37A0-1075A098436E}"/>
          </ac:spMkLst>
        </pc:spChg>
        <pc:spChg chg="add mod">
          <ac:chgData name="CAO THI TRIEU VI" userId="1a55d0bf-e781-4ea5-8549-370b5719438e" providerId="ADAL" clId="{C28C8774-969A-4942-BEEB-273CF0C7DDB7}" dt="2022-08-25T08:55:59.724" v="742" actId="571"/>
          <ac:spMkLst>
            <pc:docMk/>
            <pc:sldMk cId="399549217" sldId="295"/>
            <ac:spMk id="7" creationId="{AA74D537-7A74-FAAD-BDB9-DF4241E4B466}"/>
          </ac:spMkLst>
        </pc:spChg>
        <pc:spChg chg="mod">
          <ac:chgData name="CAO THI TRIEU VI" userId="1a55d0bf-e781-4ea5-8549-370b5719438e" providerId="ADAL" clId="{C28C8774-969A-4942-BEEB-273CF0C7DDB7}" dt="2022-08-25T08:56:05.595" v="743"/>
          <ac:spMkLst>
            <pc:docMk/>
            <pc:sldMk cId="399549217" sldId="295"/>
            <ac:spMk id="18" creationId="{793E0DB1-BC3C-577B-3CC0-E9F7DE228A33}"/>
          </ac:spMkLst>
        </pc:spChg>
        <pc:spChg chg="mod">
          <ac:chgData name="CAO THI TRIEU VI" userId="1a55d0bf-e781-4ea5-8549-370b5719438e" providerId="ADAL" clId="{C28C8774-969A-4942-BEEB-273CF0C7DDB7}" dt="2022-08-25T08:56:05.595" v="743"/>
          <ac:spMkLst>
            <pc:docMk/>
            <pc:sldMk cId="399549217" sldId="295"/>
            <ac:spMk id="19" creationId="{25355D7B-57B1-6B3E-C1DE-3FFBD0CCFFAC}"/>
          </ac:spMkLst>
        </pc:spChg>
        <pc:spChg chg="mod">
          <ac:chgData name="CAO THI TRIEU VI" userId="1a55d0bf-e781-4ea5-8549-370b5719438e" providerId="ADAL" clId="{C28C8774-969A-4942-BEEB-273CF0C7DDB7}" dt="2022-08-25T08:56:05.595" v="743"/>
          <ac:spMkLst>
            <pc:docMk/>
            <pc:sldMk cId="399549217" sldId="295"/>
            <ac:spMk id="20" creationId="{D1FD5D36-D7F8-6CB1-7324-0791B1F77388}"/>
          </ac:spMkLst>
        </pc:spChg>
        <pc:spChg chg="mod">
          <ac:chgData name="CAO THI TRIEU VI" userId="1a55d0bf-e781-4ea5-8549-370b5719438e" providerId="ADAL" clId="{C28C8774-969A-4942-BEEB-273CF0C7DDB7}" dt="2022-08-25T08:56:05.595" v="743"/>
          <ac:spMkLst>
            <pc:docMk/>
            <pc:sldMk cId="399549217" sldId="295"/>
            <ac:spMk id="21" creationId="{EF8D54CA-86F0-5E9C-D943-B54B490974A7}"/>
          </ac:spMkLst>
        </pc:spChg>
        <pc:spChg chg="mod">
          <ac:chgData name="CAO THI TRIEU VI" userId="1a55d0bf-e781-4ea5-8549-370b5719438e" providerId="ADAL" clId="{C28C8774-969A-4942-BEEB-273CF0C7DDB7}" dt="2022-08-25T08:56:05.595" v="743"/>
          <ac:spMkLst>
            <pc:docMk/>
            <pc:sldMk cId="399549217" sldId="295"/>
            <ac:spMk id="22" creationId="{06FFFCB5-04C4-D9B8-DDDF-90048AD6AFBA}"/>
          </ac:spMkLst>
        </pc:spChg>
        <pc:spChg chg="mod">
          <ac:chgData name="CAO THI TRIEU VI" userId="1a55d0bf-e781-4ea5-8549-370b5719438e" providerId="ADAL" clId="{C28C8774-969A-4942-BEEB-273CF0C7DDB7}" dt="2022-08-25T08:56:05.595" v="743"/>
          <ac:spMkLst>
            <pc:docMk/>
            <pc:sldMk cId="399549217" sldId="295"/>
            <ac:spMk id="23" creationId="{A7D31A94-9944-15AC-6878-58A0937DABF7}"/>
          </ac:spMkLst>
        </pc:spChg>
        <pc:spChg chg="mod">
          <ac:chgData name="CAO THI TRIEU VI" userId="1a55d0bf-e781-4ea5-8549-370b5719438e" providerId="ADAL" clId="{C28C8774-969A-4942-BEEB-273CF0C7DDB7}" dt="2022-08-25T08:56:05.595" v="743"/>
          <ac:spMkLst>
            <pc:docMk/>
            <pc:sldMk cId="399549217" sldId="295"/>
            <ac:spMk id="24" creationId="{4FBF3C8E-D082-A2D0-5BF5-D55DC78383CC}"/>
          </ac:spMkLst>
        </pc:spChg>
        <pc:spChg chg="add mod">
          <ac:chgData name="CAO THI TRIEU VI" userId="1a55d0bf-e781-4ea5-8549-370b5719438e" providerId="ADAL" clId="{C28C8774-969A-4942-BEEB-273CF0C7DDB7}" dt="2022-08-25T08:55:59.724" v="742" actId="571"/>
          <ac:spMkLst>
            <pc:docMk/>
            <pc:sldMk cId="399549217" sldId="295"/>
            <ac:spMk id="27" creationId="{87527F0A-AAB3-C4FF-2FF2-1264C3416EAC}"/>
          </ac:spMkLst>
        </pc:spChg>
        <pc:spChg chg="add mod">
          <ac:chgData name="CAO THI TRIEU VI" userId="1a55d0bf-e781-4ea5-8549-370b5719438e" providerId="ADAL" clId="{C28C8774-969A-4942-BEEB-273CF0C7DDB7}" dt="2022-08-25T08:55:59.724" v="742" actId="571"/>
          <ac:spMkLst>
            <pc:docMk/>
            <pc:sldMk cId="399549217" sldId="295"/>
            <ac:spMk id="28" creationId="{115C0C69-F0E8-3ECB-6CA9-6133EA4222A4}"/>
          </ac:spMkLst>
        </pc:spChg>
        <pc:spChg chg="add mod">
          <ac:chgData name="CAO THI TRIEU VI" userId="1a55d0bf-e781-4ea5-8549-370b5719438e" providerId="ADAL" clId="{C28C8774-969A-4942-BEEB-273CF0C7DDB7}" dt="2022-08-25T08:55:59.724" v="742" actId="571"/>
          <ac:spMkLst>
            <pc:docMk/>
            <pc:sldMk cId="399549217" sldId="295"/>
            <ac:spMk id="29" creationId="{5E5315D2-D2D6-426F-8B56-CA0E5D7352A7}"/>
          </ac:spMkLst>
        </pc:spChg>
      </pc:sldChg>
      <pc:sldChg chg="modSp">
        <pc:chgData name="CAO THI TRIEU VI" userId="1a55d0bf-e781-4ea5-8549-370b5719438e" providerId="ADAL" clId="{C28C8774-969A-4942-BEEB-273CF0C7DDB7}" dt="2022-08-25T08:56:43.269" v="749"/>
        <pc:sldMkLst>
          <pc:docMk/>
          <pc:sldMk cId="1714777617" sldId="296"/>
        </pc:sldMkLst>
        <pc:spChg chg="mod">
          <ac:chgData name="CAO THI TRIEU VI" userId="1a55d0bf-e781-4ea5-8549-370b5719438e" providerId="ADAL" clId="{C28C8774-969A-4942-BEEB-273CF0C7DDB7}" dt="2022-08-25T08:56:43.269" v="749"/>
          <ac:spMkLst>
            <pc:docMk/>
            <pc:sldMk cId="1714777617" sldId="296"/>
            <ac:spMk id="19" creationId="{25355D7B-57B1-6B3E-C1DE-3FFBD0CCFFAC}"/>
          </ac:spMkLst>
        </pc:spChg>
        <pc:spChg chg="mod">
          <ac:chgData name="CAO THI TRIEU VI" userId="1a55d0bf-e781-4ea5-8549-370b5719438e" providerId="ADAL" clId="{C28C8774-969A-4942-BEEB-273CF0C7DDB7}" dt="2022-08-25T08:56:43.269" v="749"/>
          <ac:spMkLst>
            <pc:docMk/>
            <pc:sldMk cId="1714777617" sldId="296"/>
            <ac:spMk id="20" creationId="{D1FD5D36-D7F8-6CB1-7324-0791B1F77388}"/>
          </ac:spMkLst>
        </pc:spChg>
        <pc:spChg chg="mod">
          <ac:chgData name="CAO THI TRIEU VI" userId="1a55d0bf-e781-4ea5-8549-370b5719438e" providerId="ADAL" clId="{C28C8774-969A-4942-BEEB-273CF0C7DDB7}" dt="2022-08-25T08:56:43.269" v="749"/>
          <ac:spMkLst>
            <pc:docMk/>
            <pc:sldMk cId="1714777617" sldId="296"/>
            <ac:spMk id="23" creationId="{A7D31A94-9944-15AC-6878-58A0937DABF7}"/>
          </ac:spMkLst>
        </pc:spChg>
      </pc:sldChg>
      <pc:sldChg chg="modSp mod">
        <pc:chgData name="CAO THI TRIEU VI" userId="1a55d0bf-e781-4ea5-8549-370b5719438e" providerId="ADAL" clId="{C28C8774-969A-4942-BEEB-273CF0C7DDB7}" dt="2022-08-25T08:56:35.838" v="748" actId="1076"/>
        <pc:sldMkLst>
          <pc:docMk/>
          <pc:sldMk cId="2472592927" sldId="297"/>
        </pc:sldMkLst>
        <pc:spChg chg="mod">
          <ac:chgData name="CAO THI TRIEU VI" userId="1a55d0bf-e781-4ea5-8549-370b5719438e" providerId="ADAL" clId="{C28C8774-969A-4942-BEEB-273CF0C7DDB7}" dt="2022-08-25T08:56:28.871" v="746" actId="1076"/>
          <ac:spMkLst>
            <pc:docMk/>
            <pc:sldMk cId="2472592927" sldId="297"/>
            <ac:spMk id="15" creationId="{BEE2BCC7-B066-1C4C-55F7-B386C43771A0}"/>
          </ac:spMkLst>
        </pc:spChg>
        <pc:spChg chg="mod">
          <ac:chgData name="CAO THI TRIEU VI" userId="1a55d0bf-e781-4ea5-8549-370b5719438e" providerId="ADAL" clId="{C28C8774-969A-4942-BEEB-273CF0C7DDB7}" dt="2022-08-25T08:56:18.487" v="744"/>
          <ac:spMkLst>
            <pc:docMk/>
            <pc:sldMk cId="2472592927" sldId="297"/>
            <ac:spMk id="21" creationId="{EF8D54CA-86F0-5E9C-D943-B54B490974A7}"/>
          </ac:spMkLst>
        </pc:spChg>
        <pc:spChg chg="mod">
          <ac:chgData name="CAO THI TRIEU VI" userId="1a55d0bf-e781-4ea5-8549-370b5719438e" providerId="ADAL" clId="{C28C8774-969A-4942-BEEB-273CF0C7DDB7}" dt="2022-08-25T08:56:18.487" v="744"/>
          <ac:spMkLst>
            <pc:docMk/>
            <pc:sldMk cId="2472592927" sldId="297"/>
            <ac:spMk id="30" creationId="{A98F0C9B-39CA-F4DB-FEF9-6BB7896CD81A}"/>
          </ac:spMkLst>
        </pc:spChg>
        <pc:spChg chg="mod">
          <ac:chgData name="CAO THI TRIEU VI" userId="1a55d0bf-e781-4ea5-8549-370b5719438e" providerId="ADAL" clId="{C28C8774-969A-4942-BEEB-273CF0C7DDB7}" dt="2022-08-25T08:56:18.487" v="744"/>
          <ac:spMkLst>
            <pc:docMk/>
            <pc:sldMk cId="2472592927" sldId="297"/>
            <ac:spMk id="31" creationId="{83467130-1007-B6FD-73D9-E073B6AC78B2}"/>
          </ac:spMkLst>
        </pc:spChg>
        <pc:spChg chg="mod">
          <ac:chgData name="CAO THI TRIEU VI" userId="1a55d0bf-e781-4ea5-8549-370b5719438e" providerId="ADAL" clId="{C28C8774-969A-4942-BEEB-273CF0C7DDB7}" dt="2022-08-25T08:56:18.487" v="744"/>
          <ac:spMkLst>
            <pc:docMk/>
            <pc:sldMk cId="2472592927" sldId="297"/>
            <ac:spMk id="37" creationId="{A2737A63-CC90-2DF2-F5CC-5A3A3E02B24F}"/>
          </ac:spMkLst>
        </pc:spChg>
        <pc:spChg chg="mod">
          <ac:chgData name="CAO THI TRIEU VI" userId="1a55d0bf-e781-4ea5-8549-370b5719438e" providerId="ADAL" clId="{C28C8774-969A-4942-BEEB-273CF0C7DDB7}" dt="2022-08-25T08:56:18.487" v="744"/>
          <ac:spMkLst>
            <pc:docMk/>
            <pc:sldMk cId="2472592927" sldId="297"/>
            <ac:spMk id="38" creationId="{0BCB076C-6D84-FE1A-F799-5FF9C7DCB299}"/>
          </ac:spMkLst>
        </pc:spChg>
        <pc:spChg chg="mod">
          <ac:chgData name="CAO THI TRIEU VI" userId="1a55d0bf-e781-4ea5-8549-370b5719438e" providerId="ADAL" clId="{C28C8774-969A-4942-BEEB-273CF0C7DDB7}" dt="2022-08-25T08:56:18.487" v="744"/>
          <ac:spMkLst>
            <pc:docMk/>
            <pc:sldMk cId="2472592927" sldId="297"/>
            <ac:spMk id="39" creationId="{3D6688ED-7ED2-2596-6AE5-DC6934D866A4}"/>
          </ac:spMkLst>
        </pc:spChg>
        <pc:spChg chg="mod">
          <ac:chgData name="CAO THI TRIEU VI" userId="1a55d0bf-e781-4ea5-8549-370b5719438e" providerId="ADAL" clId="{C28C8774-969A-4942-BEEB-273CF0C7DDB7}" dt="2022-08-25T08:56:18.487" v="744"/>
          <ac:spMkLst>
            <pc:docMk/>
            <pc:sldMk cId="2472592927" sldId="297"/>
            <ac:spMk id="42" creationId="{45607CC8-3A98-BEAE-5770-14F53E1249EC}"/>
          </ac:spMkLst>
        </pc:spChg>
        <pc:spChg chg="mod">
          <ac:chgData name="CAO THI TRIEU VI" userId="1a55d0bf-e781-4ea5-8549-370b5719438e" providerId="ADAL" clId="{C28C8774-969A-4942-BEEB-273CF0C7DDB7}" dt="2022-08-25T08:56:35.838" v="748" actId="1076"/>
          <ac:spMkLst>
            <pc:docMk/>
            <pc:sldMk cId="2472592927" sldId="297"/>
            <ac:spMk id="44" creationId="{8BF103E5-E56E-D4EE-17E1-7D9BE979E6E7}"/>
          </ac:spMkLst>
        </pc:spChg>
        <pc:spChg chg="mod">
          <ac:chgData name="CAO THI TRIEU VI" userId="1a55d0bf-e781-4ea5-8549-370b5719438e" providerId="ADAL" clId="{C28C8774-969A-4942-BEEB-273CF0C7DDB7}" dt="2022-08-25T08:56:32.341" v="747" actId="1076"/>
          <ac:spMkLst>
            <pc:docMk/>
            <pc:sldMk cId="2472592927" sldId="297"/>
            <ac:spMk id="45" creationId="{A0B0ABD7-4E70-B305-13DE-BCD6A51F736A}"/>
          </ac:spMkLst>
        </pc:spChg>
      </pc:sldChg>
      <pc:sldChg chg="modSp mod">
        <pc:chgData name="CAO THI TRIEU VI" userId="1a55d0bf-e781-4ea5-8549-370b5719438e" providerId="ADAL" clId="{C28C8774-969A-4942-BEEB-273CF0C7DDB7}" dt="2022-08-25T08:56:58.694" v="752" actId="14100"/>
        <pc:sldMkLst>
          <pc:docMk/>
          <pc:sldMk cId="4287047745" sldId="298"/>
        </pc:sldMkLst>
        <pc:spChg chg="mod">
          <ac:chgData name="CAO THI TRIEU VI" userId="1a55d0bf-e781-4ea5-8549-370b5719438e" providerId="ADAL" clId="{C28C8774-969A-4942-BEEB-273CF0C7DDB7}" dt="2022-08-25T08:56:58.694" v="752" actId="14100"/>
          <ac:spMkLst>
            <pc:docMk/>
            <pc:sldMk cId="4287047745" sldId="298"/>
            <ac:spMk id="14" creationId="{3D7E37FA-7655-717A-0DD8-BDDE0E4806B2}"/>
          </ac:spMkLst>
        </pc:spChg>
        <pc:spChg chg="mod">
          <ac:chgData name="CAO THI TRIEU VI" userId="1a55d0bf-e781-4ea5-8549-370b5719438e" providerId="ADAL" clId="{C28C8774-969A-4942-BEEB-273CF0C7DDB7}" dt="2022-08-25T08:56:50.596" v="750"/>
          <ac:spMkLst>
            <pc:docMk/>
            <pc:sldMk cId="4287047745" sldId="298"/>
            <ac:spMk id="19" creationId="{25355D7B-57B1-6B3E-C1DE-3FFBD0CCFFAC}"/>
          </ac:spMkLst>
        </pc:spChg>
        <pc:spChg chg="mod">
          <ac:chgData name="CAO THI TRIEU VI" userId="1a55d0bf-e781-4ea5-8549-370b5719438e" providerId="ADAL" clId="{C28C8774-969A-4942-BEEB-273CF0C7DDB7}" dt="2022-08-25T08:56:50.596" v="750"/>
          <ac:spMkLst>
            <pc:docMk/>
            <pc:sldMk cId="4287047745" sldId="298"/>
            <ac:spMk id="20" creationId="{D1FD5D36-D7F8-6CB1-7324-0791B1F77388}"/>
          </ac:spMkLst>
        </pc:spChg>
        <pc:spChg chg="mod">
          <ac:chgData name="CAO THI TRIEU VI" userId="1a55d0bf-e781-4ea5-8549-370b5719438e" providerId="ADAL" clId="{C28C8774-969A-4942-BEEB-273CF0C7DDB7}" dt="2022-08-25T08:56:50.596" v="750"/>
          <ac:spMkLst>
            <pc:docMk/>
            <pc:sldMk cId="4287047745" sldId="298"/>
            <ac:spMk id="23" creationId="{A7D31A94-9944-15AC-6878-58A0937DABF7}"/>
          </ac:spMkLst>
        </pc:spChg>
      </pc:sldChg>
      <pc:sldChg chg="modSp">
        <pc:chgData name="CAO THI TRIEU VI" userId="1a55d0bf-e781-4ea5-8549-370b5719438e" providerId="ADAL" clId="{C28C8774-969A-4942-BEEB-273CF0C7DDB7}" dt="2022-08-25T08:57:12.213" v="753"/>
        <pc:sldMkLst>
          <pc:docMk/>
          <pc:sldMk cId="2385255294" sldId="299"/>
        </pc:sldMkLst>
        <pc:spChg chg="mod">
          <ac:chgData name="CAO THI TRIEU VI" userId="1a55d0bf-e781-4ea5-8549-370b5719438e" providerId="ADAL" clId="{C28C8774-969A-4942-BEEB-273CF0C7DDB7}" dt="2022-08-25T08:57:12.213" v="753"/>
          <ac:spMkLst>
            <pc:docMk/>
            <pc:sldMk cId="2385255294" sldId="299"/>
            <ac:spMk id="5" creationId="{B79E71D3-1FA9-68DC-0416-7347258D8570}"/>
          </ac:spMkLst>
        </pc:spChg>
        <pc:spChg chg="mod">
          <ac:chgData name="CAO THI TRIEU VI" userId="1a55d0bf-e781-4ea5-8549-370b5719438e" providerId="ADAL" clId="{C28C8774-969A-4942-BEEB-273CF0C7DDB7}" dt="2022-08-25T08:57:12.213" v="753"/>
          <ac:spMkLst>
            <pc:docMk/>
            <pc:sldMk cId="2385255294" sldId="299"/>
            <ac:spMk id="7" creationId="{8378CC58-BD4F-265F-4342-0237E8CCD14E}"/>
          </ac:spMkLst>
        </pc:spChg>
        <pc:spChg chg="mod">
          <ac:chgData name="CAO THI TRIEU VI" userId="1a55d0bf-e781-4ea5-8549-370b5719438e" providerId="ADAL" clId="{C28C8774-969A-4942-BEEB-273CF0C7DDB7}" dt="2022-08-25T08:57:12.213" v="753"/>
          <ac:spMkLst>
            <pc:docMk/>
            <pc:sldMk cId="2385255294" sldId="299"/>
            <ac:spMk id="19" creationId="{25355D7B-57B1-6B3E-C1DE-3FFBD0CCFFAC}"/>
          </ac:spMkLst>
        </pc:spChg>
        <pc:spChg chg="mod">
          <ac:chgData name="CAO THI TRIEU VI" userId="1a55d0bf-e781-4ea5-8549-370b5719438e" providerId="ADAL" clId="{C28C8774-969A-4942-BEEB-273CF0C7DDB7}" dt="2022-08-25T08:57:12.213" v="753"/>
          <ac:spMkLst>
            <pc:docMk/>
            <pc:sldMk cId="2385255294" sldId="299"/>
            <ac:spMk id="20" creationId="{D1FD5D36-D7F8-6CB1-7324-0791B1F77388}"/>
          </ac:spMkLst>
        </pc:spChg>
        <pc:spChg chg="mod">
          <ac:chgData name="CAO THI TRIEU VI" userId="1a55d0bf-e781-4ea5-8549-370b5719438e" providerId="ADAL" clId="{C28C8774-969A-4942-BEEB-273CF0C7DDB7}" dt="2022-08-25T08:57:12.213" v="753"/>
          <ac:spMkLst>
            <pc:docMk/>
            <pc:sldMk cId="2385255294" sldId="299"/>
            <ac:spMk id="23" creationId="{A7D31A94-9944-15AC-6878-58A0937DABF7}"/>
          </ac:spMkLst>
        </pc:spChg>
      </pc:sldChg>
      <pc:sldChg chg="addSp delSp modSp mod delAnim modAnim">
        <pc:chgData name="CAO THI TRIEU VI" userId="1a55d0bf-e781-4ea5-8549-370b5719438e" providerId="ADAL" clId="{C28C8774-969A-4942-BEEB-273CF0C7DDB7}" dt="2022-08-25T09:11:50.235" v="884"/>
        <pc:sldMkLst>
          <pc:docMk/>
          <pc:sldMk cId="1164241909" sldId="300"/>
        </pc:sldMkLst>
        <pc:spChg chg="del">
          <ac:chgData name="CAO THI TRIEU VI" userId="1a55d0bf-e781-4ea5-8549-370b5719438e" providerId="ADAL" clId="{C28C8774-969A-4942-BEEB-273CF0C7DDB7}" dt="2022-08-25T09:04:55.013" v="863" actId="21"/>
          <ac:spMkLst>
            <pc:docMk/>
            <pc:sldMk cId="1164241909" sldId="300"/>
            <ac:spMk id="18" creationId="{B01C3851-493D-E598-B905-39F7F65EE29B}"/>
          </ac:spMkLst>
        </pc:spChg>
        <pc:picChg chg="add mod">
          <ac:chgData name="CAO THI TRIEU VI" userId="1a55d0bf-e781-4ea5-8549-370b5719438e" providerId="ADAL" clId="{C28C8774-969A-4942-BEEB-273CF0C7DDB7}" dt="2022-08-25T09:05:15.169" v="870" actId="1076"/>
          <ac:picMkLst>
            <pc:docMk/>
            <pc:sldMk cId="1164241909" sldId="300"/>
            <ac:picMk id="2" creationId="{3B37481E-D9CC-AA0B-3036-13627064C950}"/>
          </ac:picMkLst>
        </pc:picChg>
        <pc:picChg chg="del">
          <ac:chgData name="CAO THI TRIEU VI" userId="1a55d0bf-e781-4ea5-8549-370b5719438e" providerId="ADAL" clId="{C28C8774-969A-4942-BEEB-273CF0C7DDB7}" dt="2022-08-25T09:04:56.206" v="864" actId="478"/>
          <ac:picMkLst>
            <pc:docMk/>
            <pc:sldMk cId="1164241909" sldId="300"/>
            <ac:picMk id="9" creationId="{E516F62C-C927-D4BA-A191-4E9D9EBD29E9}"/>
          </ac:picMkLst>
        </pc:picChg>
      </pc:sldChg>
      <pc:sldChg chg="modSp">
        <pc:chgData name="CAO THI TRIEU VI" userId="1a55d0bf-e781-4ea5-8549-370b5719438e" providerId="ADAL" clId="{C28C8774-969A-4942-BEEB-273CF0C7DDB7}" dt="2022-08-25T08:57:19.599" v="754"/>
        <pc:sldMkLst>
          <pc:docMk/>
          <pc:sldMk cId="239294252" sldId="301"/>
        </pc:sldMkLst>
        <pc:spChg chg="mod">
          <ac:chgData name="CAO THI TRIEU VI" userId="1a55d0bf-e781-4ea5-8549-370b5719438e" providerId="ADAL" clId="{C28C8774-969A-4942-BEEB-273CF0C7DDB7}" dt="2022-08-25T08:57:19.599" v="754"/>
          <ac:spMkLst>
            <pc:docMk/>
            <pc:sldMk cId="239294252" sldId="301"/>
            <ac:spMk id="5" creationId="{B79E71D3-1FA9-68DC-0416-7347258D8570}"/>
          </ac:spMkLst>
        </pc:spChg>
        <pc:spChg chg="mod">
          <ac:chgData name="CAO THI TRIEU VI" userId="1a55d0bf-e781-4ea5-8549-370b5719438e" providerId="ADAL" clId="{C28C8774-969A-4942-BEEB-273CF0C7DDB7}" dt="2022-08-25T08:57:19.599" v="754"/>
          <ac:spMkLst>
            <pc:docMk/>
            <pc:sldMk cId="239294252" sldId="301"/>
            <ac:spMk id="19" creationId="{25355D7B-57B1-6B3E-C1DE-3FFBD0CCFFAC}"/>
          </ac:spMkLst>
        </pc:spChg>
        <pc:spChg chg="mod">
          <ac:chgData name="CAO THI TRIEU VI" userId="1a55d0bf-e781-4ea5-8549-370b5719438e" providerId="ADAL" clId="{C28C8774-969A-4942-BEEB-273CF0C7DDB7}" dt="2022-08-25T08:57:19.599" v="754"/>
          <ac:spMkLst>
            <pc:docMk/>
            <pc:sldMk cId="239294252" sldId="301"/>
            <ac:spMk id="20" creationId="{D1FD5D36-D7F8-6CB1-7324-0791B1F77388}"/>
          </ac:spMkLst>
        </pc:spChg>
        <pc:spChg chg="mod">
          <ac:chgData name="CAO THI TRIEU VI" userId="1a55d0bf-e781-4ea5-8549-370b5719438e" providerId="ADAL" clId="{C28C8774-969A-4942-BEEB-273CF0C7DDB7}" dt="2022-08-25T08:57:19.599" v="754"/>
          <ac:spMkLst>
            <pc:docMk/>
            <pc:sldMk cId="239294252" sldId="301"/>
            <ac:spMk id="23" creationId="{A7D31A94-9944-15AC-6878-58A0937DABF7}"/>
          </ac:spMkLst>
        </pc:spChg>
      </pc:sldChg>
      <pc:sldChg chg="modSp">
        <pc:chgData name="CAO THI TRIEU VI" userId="1a55d0bf-e781-4ea5-8549-370b5719438e" providerId="ADAL" clId="{C28C8774-969A-4942-BEEB-273CF0C7DDB7}" dt="2022-08-25T08:57:28.827" v="755"/>
        <pc:sldMkLst>
          <pc:docMk/>
          <pc:sldMk cId="3687818023" sldId="302"/>
        </pc:sldMkLst>
        <pc:spChg chg="mod">
          <ac:chgData name="CAO THI TRIEU VI" userId="1a55d0bf-e781-4ea5-8549-370b5719438e" providerId="ADAL" clId="{C28C8774-969A-4942-BEEB-273CF0C7DDB7}" dt="2022-08-25T08:57:28.827" v="755"/>
          <ac:spMkLst>
            <pc:docMk/>
            <pc:sldMk cId="3687818023" sldId="302"/>
            <ac:spMk id="30" creationId="{A98F0C9B-39CA-F4DB-FEF9-6BB7896CD81A}"/>
          </ac:spMkLst>
        </pc:spChg>
        <pc:spChg chg="mod">
          <ac:chgData name="CAO THI TRIEU VI" userId="1a55d0bf-e781-4ea5-8549-370b5719438e" providerId="ADAL" clId="{C28C8774-969A-4942-BEEB-273CF0C7DDB7}" dt="2022-08-25T08:57:28.827" v="755"/>
          <ac:spMkLst>
            <pc:docMk/>
            <pc:sldMk cId="3687818023" sldId="302"/>
            <ac:spMk id="31" creationId="{83467130-1007-B6FD-73D9-E073B6AC78B2}"/>
          </ac:spMkLst>
        </pc:spChg>
        <pc:spChg chg="mod">
          <ac:chgData name="CAO THI TRIEU VI" userId="1a55d0bf-e781-4ea5-8549-370b5719438e" providerId="ADAL" clId="{C28C8774-969A-4942-BEEB-273CF0C7DDB7}" dt="2022-08-25T08:57:28.827" v="755"/>
          <ac:spMkLst>
            <pc:docMk/>
            <pc:sldMk cId="3687818023" sldId="302"/>
            <ac:spMk id="38" creationId="{0BCB076C-6D84-FE1A-F799-5FF9C7DCB299}"/>
          </ac:spMkLst>
        </pc:spChg>
        <pc:spChg chg="mod">
          <ac:chgData name="CAO THI TRIEU VI" userId="1a55d0bf-e781-4ea5-8549-370b5719438e" providerId="ADAL" clId="{C28C8774-969A-4942-BEEB-273CF0C7DDB7}" dt="2022-08-25T08:57:28.827" v="755"/>
          <ac:spMkLst>
            <pc:docMk/>
            <pc:sldMk cId="3687818023" sldId="302"/>
            <ac:spMk id="39" creationId="{3D6688ED-7ED2-2596-6AE5-DC6934D866A4}"/>
          </ac:spMkLst>
        </pc:spChg>
        <pc:spChg chg="mod">
          <ac:chgData name="CAO THI TRIEU VI" userId="1a55d0bf-e781-4ea5-8549-370b5719438e" providerId="ADAL" clId="{C28C8774-969A-4942-BEEB-273CF0C7DDB7}" dt="2022-08-25T08:57:28.827" v="755"/>
          <ac:spMkLst>
            <pc:docMk/>
            <pc:sldMk cId="3687818023" sldId="302"/>
            <ac:spMk id="44" creationId="{8BF103E5-E56E-D4EE-17E1-7D9BE979E6E7}"/>
          </ac:spMkLst>
        </pc:spChg>
        <pc:spChg chg="mod">
          <ac:chgData name="CAO THI TRIEU VI" userId="1a55d0bf-e781-4ea5-8549-370b5719438e" providerId="ADAL" clId="{C28C8774-969A-4942-BEEB-273CF0C7DDB7}" dt="2022-08-25T08:57:28.827" v="755"/>
          <ac:spMkLst>
            <pc:docMk/>
            <pc:sldMk cId="3687818023" sldId="302"/>
            <ac:spMk id="45" creationId="{A0B0ABD7-4E70-B305-13DE-BCD6A51F736A}"/>
          </ac:spMkLst>
        </pc:spChg>
      </pc:sldChg>
      <pc:sldChg chg="modAnim">
        <pc:chgData name="CAO THI TRIEU VI" userId="1a55d0bf-e781-4ea5-8549-370b5719438e" providerId="ADAL" clId="{C28C8774-969A-4942-BEEB-273CF0C7DDB7}" dt="2022-08-25T09:09:40.100" v="882"/>
        <pc:sldMkLst>
          <pc:docMk/>
          <pc:sldMk cId="2730180841" sldId="304"/>
        </pc:sldMkLst>
      </pc:sldChg>
      <pc:sldChg chg="delSp mod">
        <pc:chgData name="CAO THI TRIEU VI" userId="1a55d0bf-e781-4ea5-8549-370b5719438e" providerId="ADAL" clId="{C28C8774-969A-4942-BEEB-273CF0C7DDB7}" dt="2022-08-25T08:46:08.726" v="1" actId="478"/>
        <pc:sldMkLst>
          <pc:docMk/>
          <pc:sldMk cId="1685720397" sldId="308"/>
        </pc:sldMkLst>
        <pc:spChg chg="del">
          <ac:chgData name="CAO THI TRIEU VI" userId="1a55d0bf-e781-4ea5-8549-370b5719438e" providerId="ADAL" clId="{C28C8774-969A-4942-BEEB-273CF0C7DDB7}" dt="2022-08-25T08:46:08.726" v="1" actId="478"/>
          <ac:spMkLst>
            <pc:docMk/>
            <pc:sldMk cId="1685720397" sldId="308"/>
            <ac:spMk id="55" creationId="{94448D3A-8562-7CCC-DBC0-A29014154BF9}"/>
          </ac:spMkLst>
        </pc:spChg>
      </pc:sldChg>
      <pc:sldChg chg="addSp delSp modSp add mod delAnim modAnim">
        <pc:chgData name="CAO THI TRIEU VI" userId="1a55d0bf-e781-4ea5-8549-370b5719438e" providerId="ADAL" clId="{C28C8774-969A-4942-BEEB-273CF0C7DDB7}" dt="2022-08-25T09:05:57.033" v="880"/>
        <pc:sldMkLst>
          <pc:docMk/>
          <pc:sldMk cId="1797642586" sldId="309"/>
        </pc:sldMkLst>
        <pc:spChg chg="add mod">
          <ac:chgData name="CAO THI TRIEU VI" userId="1a55d0bf-e781-4ea5-8549-370b5719438e" providerId="ADAL" clId="{C28C8774-969A-4942-BEEB-273CF0C7DDB7}" dt="2022-08-25T08:59:44.018" v="839"/>
          <ac:spMkLst>
            <pc:docMk/>
            <pc:sldMk cId="1797642586" sldId="309"/>
            <ac:spMk id="5" creationId="{0C06E228-6CE0-7D16-F4F1-73EBC3962DA5}"/>
          </ac:spMkLst>
        </pc:spChg>
        <pc:spChg chg="add mod">
          <ac:chgData name="CAO THI TRIEU VI" userId="1a55d0bf-e781-4ea5-8549-370b5719438e" providerId="ADAL" clId="{C28C8774-969A-4942-BEEB-273CF0C7DDB7}" dt="2022-08-25T09:05:53.493" v="879" actId="1076"/>
          <ac:spMkLst>
            <pc:docMk/>
            <pc:sldMk cId="1797642586" sldId="309"/>
            <ac:spMk id="6" creationId="{690DAB89-0F33-5C2E-4DC7-8287A78B155B}"/>
          </ac:spMkLst>
        </pc:spChg>
        <pc:spChg chg="del">
          <ac:chgData name="CAO THI TRIEU VI" userId="1a55d0bf-e781-4ea5-8549-370b5719438e" providerId="ADAL" clId="{C28C8774-969A-4942-BEEB-273CF0C7DDB7}" dt="2022-08-25T08:58:08.157" v="757" actId="478"/>
          <ac:spMkLst>
            <pc:docMk/>
            <pc:sldMk cId="1797642586" sldId="309"/>
            <ac:spMk id="17" creationId="{C28AE6F8-DC3E-91E9-6163-CFFBDF2597DC}"/>
          </ac:spMkLst>
        </pc:spChg>
        <pc:spChg chg="del">
          <ac:chgData name="CAO THI TRIEU VI" userId="1a55d0bf-e781-4ea5-8549-370b5719438e" providerId="ADAL" clId="{C28C8774-969A-4942-BEEB-273CF0C7DDB7}" dt="2022-08-25T08:58:09.939" v="758" actId="478"/>
          <ac:spMkLst>
            <pc:docMk/>
            <pc:sldMk cId="1797642586" sldId="309"/>
            <ac:spMk id="18" creationId="{B01C3851-493D-E598-B905-39F7F65EE29B}"/>
          </ac:spMkLst>
        </pc:spChg>
        <pc:picChg chg="mod ord">
          <ac:chgData name="CAO THI TRIEU VI" userId="1a55d0bf-e781-4ea5-8549-370b5719438e" providerId="ADAL" clId="{C28C8774-969A-4942-BEEB-273CF0C7DDB7}" dt="2022-08-25T09:01:48.214" v="862" actId="1076"/>
          <ac:picMkLst>
            <pc:docMk/>
            <pc:sldMk cId="1797642586" sldId="309"/>
            <ac:picMk id="3" creationId="{6C036506-A552-EE3B-D5E1-811E5B241B3B}"/>
          </ac:picMkLst>
        </pc:picChg>
        <pc:picChg chg="add mod">
          <ac:chgData name="CAO THI TRIEU VI" userId="1a55d0bf-e781-4ea5-8549-370b5719438e" providerId="ADAL" clId="{C28C8774-969A-4942-BEEB-273CF0C7DDB7}" dt="2022-08-25T09:00:35.746" v="851" actId="1076"/>
          <ac:picMkLst>
            <pc:docMk/>
            <pc:sldMk cId="1797642586" sldId="309"/>
            <ac:picMk id="4" creationId="{A18A9276-C355-9C78-D77C-25CE80B3E3EE}"/>
          </ac:picMkLst>
        </pc:picChg>
        <pc:picChg chg="mod ord">
          <ac:chgData name="CAO THI TRIEU VI" userId="1a55d0bf-e781-4ea5-8549-370b5719438e" providerId="ADAL" clId="{C28C8774-969A-4942-BEEB-273CF0C7DDB7}" dt="2022-08-25T09:05:28.947" v="874" actId="1076"/>
          <ac:picMkLst>
            <pc:docMk/>
            <pc:sldMk cId="1797642586" sldId="309"/>
            <ac:picMk id="9" creationId="{E516F62C-C927-D4BA-A191-4E9D9EBD29E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FFF70-5119-0057-F9BA-F268A7648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C5BB00-A19B-BF41-430E-D41F07BA4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0D207-B710-0195-8BD6-BC692C59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92267-BDE7-6FF9-073E-82109136B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8A7EA-BB07-4F5F-7C25-52A6D348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89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60700-0992-28A8-19CF-4DC540B75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22D0F-4247-4EB7-ADA7-FE9D53F2C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3F760-6D48-362D-94F0-AAC70B86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3860D-79F3-004E-13DF-965BE9DED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C58D5-65DE-3C3E-3725-BB784523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855C3-9565-1A34-51D5-3649FF9800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FEABD-D91C-90A6-30D3-FB16D2671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93FE0-3A96-F9B1-569D-B419FBC14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6D34A-F791-D084-0EB9-F36A01A27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6D030-5E09-06E7-94CB-36CDC5B45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1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E616-E5AE-996C-04C8-69C45C0F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08FAD-D336-AFBA-C759-DB5C640D6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E17D-0C95-5C89-61E6-621A2191A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F7E00-F5EA-BBB6-47B7-4820688B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5DD16-420E-DEEB-6701-218EE80B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6475B-8725-8BA3-FEC4-ABCA1EC1B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B05E4-1608-A99F-0E2F-1C1761DD4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7ADF3-8B86-A368-7874-3ECFA627F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86E3C-C4FE-075F-3E9E-A9C4DD95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55394-67BC-D1E0-DEE0-F4035E3BE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3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418E-E429-C23D-9C34-ECC2FC45B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A3F69-AB17-9EF9-D464-78964CD20E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EAFE1-954E-679F-BDC2-3A7B8B6E3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72F45-010A-3733-FCA0-509126686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C0C5F-8875-559C-28A9-DD5592E4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1E1DA-5E47-7790-D9E5-AEE2596A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51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4234A-B56C-0B1D-0BC1-30B7771D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17BE9-2000-4BBC-006C-D3D3FA4E0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D4EF1-1BCD-A28B-474E-10914E734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A8156A-724A-D3F0-9B51-7BC7609EE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130C-70D6-B2DF-A9CF-DA3123C74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352343-774C-34B2-123D-4FCF5F862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A001EE-0413-9DA9-851E-CC87A62D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F03817-301D-825B-7B59-3615052C0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32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D6428-86B6-4DAA-6CB5-88A47F556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CDBA6-1BCA-94E9-A9CD-AF330C89E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2F5A74-903A-33B2-F747-802215D4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FE9E1-FADE-35DB-50C6-8C9C0F9F4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6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7E2611-60C7-76EC-B71F-0471988F2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EFA20-B417-1ABC-2340-0DBACDF52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000DE-D081-6673-570F-69DC084C8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31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230B-403B-23BF-E8C7-84DD1FD1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30F3D-60C6-64F4-7592-A721072DD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21D53-9278-F8E0-063B-F7E5D8600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5159D-7AC3-C14A-BC36-A7AA04112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05BEB-DFDF-379D-6860-09FC6794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F8672-C6CC-66F4-1725-4F085EC4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7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255E5-FF0F-9EAB-7BD3-EF5C9041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94A1B-892D-9A18-5D37-966E49C68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6B689-F6E2-B781-1662-CC03C274A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53C2D-7AFE-0B58-FB72-7E3E502E7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17DC5-045D-5423-21D8-2E69532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3465A-8987-DA16-48AF-05B927BFB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28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60A494-CFF7-D257-96C8-CFE1E236B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3AE72-9307-4ECD-128C-E2B5ABC0A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FDAE0-B3FB-3C8E-7F68-847570A11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9F521-04D7-4F3F-BAA4-8D8CC659B9F1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8771A-A10E-12D1-7350-F9AF82344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781BA-9433-E08A-B05D-0825C9B7D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B9412-6DBC-40CA-AB85-928398C51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5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BD876FE-C404-56AB-3B46-D0BBE00A80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504" flipH="1">
            <a:off x="12075448" y="3180482"/>
            <a:ext cx="3491345" cy="34913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8391B9-5436-5FDB-207D-1F2EFC7F157C}"/>
              </a:ext>
            </a:extLst>
          </p:cNvPr>
          <p:cNvSpPr txBox="1"/>
          <p:nvPr/>
        </p:nvSpPr>
        <p:spPr>
          <a:xfrm>
            <a:off x="1735725" y="-5229"/>
            <a:ext cx="2978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Chủ</a:t>
            </a:r>
            <a:r>
              <a:rPr lang="en-US" sz="6000" dirty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</a:rPr>
              <a:t>đề</a:t>
            </a:r>
            <a:endParaRPr lang="en-US" sz="6000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05E599-577B-2A1F-3CC3-388813371E93}"/>
              </a:ext>
            </a:extLst>
          </p:cNvPr>
          <p:cNvGrpSpPr/>
          <p:nvPr/>
        </p:nvGrpSpPr>
        <p:grpSpPr>
          <a:xfrm>
            <a:off x="3966428" y="1131816"/>
            <a:ext cx="8994661" cy="1477328"/>
            <a:chOff x="3636818" y="1078653"/>
            <a:chExt cx="9264363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61A8AA-B920-7CE8-2890-5A0AB3B969F9}"/>
                </a:ext>
              </a:extLst>
            </p:cNvPr>
            <p:cNvSpPr txBox="1"/>
            <p:nvPr/>
          </p:nvSpPr>
          <p:spPr>
            <a:xfrm>
              <a:off x="3636818" y="1078653"/>
              <a:ext cx="92643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 err="1">
                  <a:ln w="29845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Tết</a:t>
              </a:r>
              <a:r>
                <a:rPr lang="en-US" sz="9000" dirty="0">
                  <a:ln w="29845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9000" dirty="0" err="1">
                  <a:ln w="29845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Trung</a:t>
              </a:r>
              <a:r>
                <a:rPr lang="en-US" sz="9000" dirty="0">
                  <a:ln w="298450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Thu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64287A-8E94-01CD-8482-7240F082C925}"/>
                </a:ext>
              </a:extLst>
            </p:cNvPr>
            <p:cNvSpPr txBox="1"/>
            <p:nvPr/>
          </p:nvSpPr>
          <p:spPr>
            <a:xfrm>
              <a:off x="3636818" y="1078653"/>
              <a:ext cx="772235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 err="1">
                  <a:solidFill>
                    <a:srgbClr val="FF66FF"/>
                  </a:solidFill>
                  <a:latin typeface="SVN-Poky's" panose="020B0606040200020203" pitchFamily="34" charset="0"/>
                </a:rPr>
                <a:t>Tết</a:t>
              </a:r>
              <a:r>
                <a:rPr lang="en-US" sz="9000" dirty="0">
                  <a:solidFill>
                    <a:srgbClr val="33CCFF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000" dirty="0" err="1">
                  <a:solidFill>
                    <a:srgbClr val="33CCFF"/>
                  </a:solidFill>
                  <a:latin typeface="SVN-Poky's" panose="020B0606040200020203" pitchFamily="34" charset="0"/>
                </a:rPr>
                <a:t>Trung</a:t>
              </a:r>
              <a:r>
                <a:rPr lang="en-US" sz="9000" dirty="0">
                  <a:solidFill>
                    <a:srgbClr val="33CCFF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000" dirty="0">
                  <a:solidFill>
                    <a:srgbClr val="FF3300"/>
                  </a:solidFill>
                  <a:latin typeface="SVN-Poky's" panose="020B0606040200020203" pitchFamily="34" charset="0"/>
                </a:rPr>
                <a:t>Thu</a:t>
              </a: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89AB603-8571-0EA1-2FFC-A7017605EE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28" y="2863944"/>
            <a:ext cx="5327915" cy="3779528"/>
          </a:xfrm>
          <a:prstGeom prst="rect">
            <a:avLst/>
          </a:prstGeom>
        </p:spPr>
      </p:pic>
      <p:pic>
        <p:nvPicPr>
          <p:cNvPr id="2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E7CE8CE8-594C-B413-F98F-E298F875E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3726" y="2081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75E-6 0.00231 L -0.25 0.002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5298998-763A-4168-6E88-C38B79088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08028" y="1380490"/>
            <a:ext cx="3800891" cy="4968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23FDC3-CCD4-6E59-20CE-926481C80C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1380490"/>
            <a:ext cx="3415876" cy="427951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4EBD28-030E-CDCB-F15B-D4987DEAF8B8}"/>
              </a:ext>
            </a:extLst>
          </p:cNvPr>
          <p:cNvSpPr/>
          <p:nvPr/>
        </p:nvSpPr>
        <p:spPr>
          <a:xfrm>
            <a:off x="786809" y="244549"/>
            <a:ext cx="4529470" cy="78680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993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B050"/>
                </a:solidFill>
                <a:latin typeface="UTM Cookies" panose="02040603050506020204" pitchFamily="18" charset="0"/>
              </a:rPr>
              <a:t>Lên</a:t>
            </a:r>
            <a:r>
              <a:rPr lang="en-US" sz="3600" dirty="0"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Cookies" panose="02040603050506020204" pitchFamily="18" charset="0"/>
              </a:rPr>
              <a:t>tàu</a:t>
            </a:r>
            <a:r>
              <a:rPr lang="en-US" sz="3600" dirty="0"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Cookies" panose="02040603050506020204" pitchFamily="18" charset="0"/>
              </a:rPr>
              <a:t>vũ</a:t>
            </a:r>
            <a:r>
              <a:rPr lang="en-US" sz="3600" dirty="0">
                <a:solidFill>
                  <a:srgbClr val="00B050"/>
                </a:solidFill>
                <a:latin typeface="UTM Cookies" panose="0204060305050602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UTM Cookies" panose="02040603050506020204" pitchFamily="18" charset="0"/>
              </a:rPr>
              <a:t>trụ</a:t>
            </a:r>
            <a:endParaRPr lang="en-US" sz="3600" dirty="0">
              <a:solidFill>
                <a:srgbClr val="00B050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Tieng-may-bay-keu-o-san-bay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1851546-43CB-3058-2737-55838FF6E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75608" y="-12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72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6.41848E-17 L 0.10039 -0.1794 C 0.12135 -0.2206 0.15273 -0.24097 0.1858 -0.24097 C 0.22317 -0.24097 0.25325 -0.2206 0.27422 -0.1794 L 0.37474 -6.41848E-17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120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58112 -0.67246 " pathEditMode="relative" rAng="0" ptsTypes="AA">
                                      <p:cBhvr>
                                        <p:cTn id="22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9" y="-3363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2E07704-FAE7-1A44-D18E-56E5DF132F65}"/>
              </a:ext>
            </a:extLst>
          </p:cNvPr>
          <p:cNvGrpSpPr/>
          <p:nvPr/>
        </p:nvGrpSpPr>
        <p:grpSpPr>
          <a:xfrm>
            <a:off x="1700896" y="1365985"/>
            <a:ext cx="10747413" cy="2369834"/>
            <a:chOff x="1794414" y="1542631"/>
            <a:chExt cx="10747413" cy="236983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0F772A3-7B2D-C152-13B4-343EC1455269}"/>
                </a:ext>
              </a:extLst>
            </p:cNvPr>
            <p:cNvSpPr txBox="1"/>
            <p:nvPr/>
          </p:nvSpPr>
          <p:spPr>
            <a:xfrm>
              <a:off x="1794414" y="1553101"/>
              <a:ext cx="10747413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</a:t>
              </a:r>
            </a:p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HẸN GẶP LẠI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597D77-51CB-DF94-EC0C-DF6CD00C965E}"/>
                </a:ext>
              </a:extLst>
            </p:cNvPr>
            <p:cNvSpPr txBox="1"/>
            <p:nvPr/>
          </p:nvSpPr>
          <p:spPr>
            <a:xfrm>
              <a:off x="2881994" y="1542631"/>
              <a:ext cx="8572251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745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0C7D8A9-FFAF-A40A-A56A-678A4A1FC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0" y="2372610"/>
            <a:ext cx="3553051" cy="4381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34E2F-7C6E-D4BE-55A7-865A2B53C52D}"/>
              </a:ext>
            </a:extLst>
          </p:cNvPr>
          <p:cNvSpPr txBox="1"/>
          <p:nvPr/>
        </p:nvSpPr>
        <p:spPr>
          <a:xfrm>
            <a:off x="3719947" y="187033"/>
            <a:ext cx="89465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n w="28575">
                  <a:solidFill>
                    <a:schemeClr val="bg1"/>
                  </a:solidFill>
                </a:ln>
                <a:solidFill>
                  <a:srgbClr val="FF6600"/>
                </a:solidFill>
                <a:latin typeface="SVN-Kitten" pitchFamily="50" charset="0"/>
              </a:rPr>
              <a:t>Lá</a:t>
            </a:r>
            <a:r>
              <a:rPr lang="en-US" sz="8800" dirty="0">
                <a:ln w="28575">
                  <a:solidFill>
                    <a:schemeClr val="bg1"/>
                  </a:solidFill>
                </a:ln>
                <a:solidFill>
                  <a:srgbClr val="FF6600"/>
                </a:solidFill>
                <a:latin typeface="SVN-Kitten" pitchFamily="50" charset="0"/>
              </a:rPr>
              <a:t> </a:t>
            </a:r>
            <a:r>
              <a:rPr lang="en-US" sz="8800" dirty="0" err="1">
                <a:ln w="28575">
                  <a:solidFill>
                    <a:schemeClr val="bg1"/>
                  </a:solidFill>
                </a:ln>
                <a:solidFill>
                  <a:srgbClr val="FF6600"/>
                </a:solidFill>
                <a:latin typeface="SVN-Kitten" pitchFamily="50" charset="0"/>
              </a:rPr>
              <a:t>thư</a:t>
            </a:r>
            <a:r>
              <a:rPr lang="en-US" sz="8800" dirty="0">
                <a:ln w="28575">
                  <a:solidFill>
                    <a:schemeClr val="bg1"/>
                  </a:solidFill>
                </a:ln>
                <a:solidFill>
                  <a:srgbClr val="FF6600"/>
                </a:solidFill>
                <a:latin typeface="SVN-Kitten" pitchFamily="50" charset="0"/>
              </a:rPr>
              <a:t> </a:t>
            </a:r>
            <a:r>
              <a:rPr lang="en-US" sz="8800" dirty="0" err="1">
                <a:ln w="28575">
                  <a:solidFill>
                    <a:schemeClr val="bg1"/>
                  </a:solidFill>
                </a:ln>
                <a:solidFill>
                  <a:srgbClr val="FF6600"/>
                </a:solidFill>
                <a:latin typeface="SVN-Kitten" pitchFamily="50" charset="0"/>
              </a:rPr>
              <a:t>cung</a:t>
            </a:r>
            <a:r>
              <a:rPr lang="en-US" sz="8800" dirty="0">
                <a:ln w="28575">
                  <a:solidFill>
                    <a:schemeClr val="bg1"/>
                  </a:solidFill>
                </a:ln>
                <a:solidFill>
                  <a:srgbClr val="FF6600"/>
                </a:solidFill>
                <a:latin typeface="SVN-Kitten" pitchFamily="50" charset="0"/>
              </a:rPr>
              <a:t> </a:t>
            </a:r>
            <a:r>
              <a:rPr lang="en-US" sz="8800" dirty="0" err="1">
                <a:ln w="28575">
                  <a:solidFill>
                    <a:schemeClr val="bg1"/>
                  </a:solidFill>
                </a:ln>
                <a:solidFill>
                  <a:srgbClr val="FF6600"/>
                </a:solidFill>
                <a:latin typeface="SVN-Kitten" pitchFamily="50" charset="0"/>
              </a:rPr>
              <a:t>trăng</a:t>
            </a:r>
            <a:endParaRPr lang="en-US" sz="8800" dirty="0">
              <a:ln w="28575">
                <a:solidFill>
                  <a:schemeClr val="bg1"/>
                </a:solidFill>
              </a:ln>
              <a:solidFill>
                <a:srgbClr val="FF6600"/>
              </a:solidFill>
              <a:latin typeface="SVN-Kitten" pitchFamily="50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78213FA-48CF-AC20-4EE8-7A91540116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689" y="1991520"/>
            <a:ext cx="5071184" cy="359740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2761B75-2E34-D524-8A20-60477C9FC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6889" y="3244614"/>
            <a:ext cx="2647950" cy="341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3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0"/>
                            </p:stCondLst>
                            <p:childTnLst>
                              <p:par>
                                <p:cTn id="1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4644928-12F7-A2D6-1E8B-4D24A7DF4D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48" y="2608118"/>
            <a:ext cx="3825071" cy="416675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BF10FA2-8806-6653-0575-FD3F112E3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3371" y="3209512"/>
            <a:ext cx="2647950" cy="341770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6AF9201-1401-DFFC-83DE-F70CF31B3D40}"/>
              </a:ext>
            </a:extLst>
          </p:cNvPr>
          <p:cNvSpPr/>
          <p:nvPr/>
        </p:nvSpPr>
        <p:spPr>
          <a:xfrm>
            <a:off x="350460" y="384464"/>
            <a:ext cx="3996288" cy="2753591"/>
          </a:xfrm>
          <a:custGeom>
            <a:avLst/>
            <a:gdLst>
              <a:gd name="connsiteX0" fmla="*/ 0 w 3996288"/>
              <a:gd name="connsiteY0" fmla="*/ 458941 h 2753591"/>
              <a:gd name="connsiteX1" fmla="*/ 458941 w 3996288"/>
              <a:gd name="connsiteY1" fmla="*/ 0 h 2753591"/>
              <a:gd name="connsiteX2" fmla="*/ 1026850 w 3996288"/>
              <a:gd name="connsiteY2" fmla="*/ 0 h 2753591"/>
              <a:gd name="connsiteX3" fmla="*/ 1613481 w 3996288"/>
              <a:gd name="connsiteY3" fmla="*/ 0 h 2753591"/>
              <a:gd name="connsiteX4" fmla="*/ 2331168 w 3996288"/>
              <a:gd name="connsiteY4" fmla="*/ 0 h 2753591"/>
              <a:gd name="connsiteX5" fmla="*/ 2331168 w 3996288"/>
              <a:gd name="connsiteY5" fmla="*/ 0 h 2753591"/>
              <a:gd name="connsiteX6" fmla="*/ 2820713 w 3996288"/>
              <a:gd name="connsiteY6" fmla="*/ 0 h 2753591"/>
              <a:gd name="connsiteX7" fmla="*/ 3330240 w 3996288"/>
              <a:gd name="connsiteY7" fmla="*/ 0 h 2753591"/>
              <a:gd name="connsiteX8" fmla="*/ 3537347 w 3996288"/>
              <a:gd name="connsiteY8" fmla="*/ 0 h 2753591"/>
              <a:gd name="connsiteX9" fmla="*/ 3996288 w 3996288"/>
              <a:gd name="connsiteY9" fmla="*/ 458941 h 2753591"/>
              <a:gd name="connsiteX10" fmla="*/ 3996288 w 3996288"/>
              <a:gd name="connsiteY10" fmla="*/ 998181 h 2753591"/>
              <a:gd name="connsiteX11" fmla="*/ 3996288 w 3996288"/>
              <a:gd name="connsiteY11" fmla="*/ 1606261 h 2753591"/>
              <a:gd name="connsiteX12" fmla="*/ 4305152 w 3996288"/>
              <a:gd name="connsiteY12" fmla="*/ 1999809 h 2753591"/>
              <a:gd name="connsiteX13" fmla="*/ 4626623 w 3996288"/>
              <a:gd name="connsiteY13" fmla="*/ 2409420 h 2753591"/>
              <a:gd name="connsiteX14" fmla="*/ 3996288 w 3996288"/>
              <a:gd name="connsiteY14" fmla="*/ 2294659 h 2753591"/>
              <a:gd name="connsiteX15" fmla="*/ 3996288 w 3996288"/>
              <a:gd name="connsiteY15" fmla="*/ 2294650 h 2753591"/>
              <a:gd name="connsiteX16" fmla="*/ 3537347 w 3996288"/>
              <a:gd name="connsiteY16" fmla="*/ 2753591 h 2753591"/>
              <a:gd name="connsiteX17" fmla="*/ 3330240 w 3996288"/>
              <a:gd name="connsiteY17" fmla="*/ 2753591 h 2753591"/>
              <a:gd name="connsiteX18" fmla="*/ 2840695 w 3996288"/>
              <a:gd name="connsiteY18" fmla="*/ 2753591 h 2753591"/>
              <a:gd name="connsiteX19" fmla="*/ 2331168 w 3996288"/>
              <a:gd name="connsiteY19" fmla="*/ 2753591 h 2753591"/>
              <a:gd name="connsiteX20" fmla="*/ 2331168 w 3996288"/>
              <a:gd name="connsiteY20" fmla="*/ 2753591 h 2753591"/>
              <a:gd name="connsiteX21" fmla="*/ 1669648 w 3996288"/>
              <a:gd name="connsiteY21" fmla="*/ 2753591 h 2753591"/>
              <a:gd name="connsiteX22" fmla="*/ 1064294 w 3996288"/>
              <a:gd name="connsiteY22" fmla="*/ 2753591 h 2753591"/>
              <a:gd name="connsiteX23" fmla="*/ 458941 w 3996288"/>
              <a:gd name="connsiteY23" fmla="*/ 2753591 h 2753591"/>
              <a:gd name="connsiteX24" fmla="*/ 0 w 3996288"/>
              <a:gd name="connsiteY24" fmla="*/ 2294650 h 2753591"/>
              <a:gd name="connsiteX25" fmla="*/ 0 w 3996288"/>
              <a:gd name="connsiteY25" fmla="*/ 2294659 h 2753591"/>
              <a:gd name="connsiteX26" fmla="*/ 0 w 3996288"/>
              <a:gd name="connsiteY26" fmla="*/ 1606261 h 2753591"/>
              <a:gd name="connsiteX27" fmla="*/ 0 w 3996288"/>
              <a:gd name="connsiteY27" fmla="*/ 1606261 h 2753591"/>
              <a:gd name="connsiteX28" fmla="*/ 0 w 3996288"/>
              <a:gd name="connsiteY28" fmla="*/ 1067021 h 2753591"/>
              <a:gd name="connsiteX29" fmla="*/ 0 w 3996288"/>
              <a:gd name="connsiteY29" fmla="*/ 458941 h 275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96288" h="2753591" fill="none" extrusionOk="0">
                <a:moveTo>
                  <a:pt x="0" y="458941"/>
                </a:moveTo>
                <a:cubicBezTo>
                  <a:pt x="-45781" y="215571"/>
                  <a:pt x="240049" y="51961"/>
                  <a:pt x="458941" y="0"/>
                </a:cubicBezTo>
                <a:cubicBezTo>
                  <a:pt x="731267" y="-2076"/>
                  <a:pt x="837597" y="-18923"/>
                  <a:pt x="1026850" y="0"/>
                </a:cubicBezTo>
                <a:cubicBezTo>
                  <a:pt x="1216103" y="18923"/>
                  <a:pt x="1375208" y="-20145"/>
                  <a:pt x="1613481" y="0"/>
                </a:cubicBezTo>
                <a:cubicBezTo>
                  <a:pt x="1851754" y="20145"/>
                  <a:pt x="2017200" y="-3957"/>
                  <a:pt x="2331168" y="0"/>
                </a:cubicBezTo>
                <a:lnTo>
                  <a:pt x="2331168" y="0"/>
                </a:lnTo>
                <a:cubicBezTo>
                  <a:pt x="2565448" y="-11682"/>
                  <a:pt x="2689800" y="-12666"/>
                  <a:pt x="2820713" y="0"/>
                </a:cubicBezTo>
                <a:cubicBezTo>
                  <a:pt x="2951626" y="12666"/>
                  <a:pt x="3226758" y="17063"/>
                  <a:pt x="3330240" y="0"/>
                </a:cubicBezTo>
                <a:cubicBezTo>
                  <a:pt x="3420915" y="9057"/>
                  <a:pt x="3467882" y="-915"/>
                  <a:pt x="3537347" y="0"/>
                </a:cubicBezTo>
                <a:cubicBezTo>
                  <a:pt x="3782313" y="59936"/>
                  <a:pt x="4023686" y="171641"/>
                  <a:pt x="3996288" y="458941"/>
                </a:cubicBezTo>
                <a:cubicBezTo>
                  <a:pt x="4011060" y="650325"/>
                  <a:pt x="3969714" y="749137"/>
                  <a:pt x="3996288" y="998181"/>
                </a:cubicBezTo>
                <a:cubicBezTo>
                  <a:pt x="4022862" y="1247225"/>
                  <a:pt x="4002085" y="1342017"/>
                  <a:pt x="3996288" y="1606261"/>
                </a:cubicBezTo>
                <a:cubicBezTo>
                  <a:pt x="4123805" y="1803800"/>
                  <a:pt x="4178834" y="1812169"/>
                  <a:pt x="4305152" y="1999809"/>
                </a:cubicBezTo>
                <a:cubicBezTo>
                  <a:pt x="4431470" y="2187449"/>
                  <a:pt x="4540669" y="2282342"/>
                  <a:pt x="4626623" y="2409420"/>
                </a:cubicBezTo>
                <a:cubicBezTo>
                  <a:pt x="4350015" y="2374807"/>
                  <a:pt x="4158548" y="2313793"/>
                  <a:pt x="3996288" y="2294659"/>
                </a:cubicBezTo>
                <a:lnTo>
                  <a:pt x="3996288" y="2294650"/>
                </a:lnTo>
                <a:cubicBezTo>
                  <a:pt x="4047315" y="2559664"/>
                  <a:pt x="3738930" y="2749346"/>
                  <a:pt x="3537347" y="2753591"/>
                </a:cubicBezTo>
                <a:cubicBezTo>
                  <a:pt x="3485177" y="2747508"/>
                  <a:pt x="3372276" y="2744054"/>
                  <a:pt x="3330240" y="2753591"/>
                </a:cubicBezTo>
                <a:cubicBezTo>
                  <a:pt x="3212814" y="2737872"/>
                  <a:pt x="2983223" y="2768083"/>
                  <a:pt x="2840695" y="2753591"/>
                </a:cubicBezTo>
                <a:cubicBezTo>
                  <a:pt x="2698168" y="2739099"/>
                  <a:pt x="2480096" y="2770881"/>
                  <a:pt x="2331168" y="2753591"/>
                </a:cubicBezTo>
                <a:lnTo>
                  <a:pt x="2331168" y="2753591"/>
                </a:lnTo>
                <a:cubicBezTo>
                  <a:pt x="2172225" y="2760441"/>
                  <a:pt x="1898573" y="2741951"/>
                  <a:pt x="1669648" y="2753591"/>
                </a:cubicBezTo>
                <a:cubicBezTo>
                  <a:pt x="1440723" y="2765231"/>
                  <a:pt x="1268980" y="2772358"/>
                  <a:pt x="1064294" y="2753591"/>
                </a:cubicBezTo>
                <a:cubicBezTo>
                  <a:pt x="859608" y="2734824"/>
                  <a:pt x="598211" y="2748649"/>
                  <a:pt x="458941" y="2753591"/>
                </a:cubicBezTo>
                <a:cubicBezTo>
                  <a:pt x="201729" y="2741804"/>
                  <a:pt x="-6171" y="2592160"/>
                  <a:pt x="0" y="2294650"/>
                </a:cubicBezTo>
                <a:lnTo>
                  <a:pt x="0" y="2294659"/>
                </a:lnTo>
                <a:cubicBezTo>
                  <a:pt x="-17182" y="1993312"/>
                  <a:pt x="24223" y="1897270"/>
                  <a:pt x="0" y="1606261"/>
                </a:cubicBezTo>
                <a:lnTo>
                  <a:pt x="0" y="1606261"/>
                </a:lnTo>
                <a:cubicBezTo>
                  <a:pt x="12147" y="1445198"/>
                  <a:pt x="-24293" y="1271088"/>
                  <a:pt x="0" y="1067021"/>
                </a:cubicBezTo>
                <a:cubicBezTo>
                  <a:pt x="24293" y="862954"/>
                  <a:pt x="-18264" y="641794"/>
                  <a:pt x="0" y="458941"/>
                </a:cubicBezTo>
                <a:close/>
              </a:path>
              <a:path w="3996288" h="2753591" stroke="0" extrusionOk="0">
                <a:moveTo>
                  <a:pt x="0" y="458941"/>
                </a:moveTo>
                <a:cubicBezTo>
                  <a:pt x="-8863" y="245195"/>
                  <a:pt x="218727" y="-8952"/>
                  <a:pt x="458941" y="0"/>
                </a:cubicBezTo>
                <a:cubicBezTo>
                  <a:pt x="672784" y="8071"/>
                  <a:pt x="955178" y="-25531"/>
                  <a:pt x="1120461" y="0"/>
                </a:cubicBezTo>
                <a:cubicBezTo>
                  <a:pt x="1285744" y="25531"/>
                  <a:pt x="1554433" y="25911"/>
                  <a:pt x="1725815" y="0"/>
                </a:cubicBezTo>
                <a:cubicBezTo>
                  <a:pt x="1897197" y="-25911"/>
                  <a:pt x="2165528" y="9503"/>
                  <a:pt x="2331168" y="0"/>
                </a:cubicBezTo>
                <a:lnTo>
                  <a:pt x="2331168" y="0"/>
                </a:lnTo>
                <a:cubicBezTo>
                  <a:pt x="2492867" y="-13990"/>
                  <a:pt x="2678291" y="-5152"/>
                  <a:pt x="2830704" y="0"/>
                </a:cubicBezTo>
                <a:cubicBezTo>
                  <a:pt x="2983117" y="5152"/>
                  <a:pt x="3141941" y="-13483"/>
                  <a:pt x="3330240" y="0"/>
                </a:cubicBezTo>
                <a:cubicBezTo>
                  <a:pt x="3402071" y="-9848"/>
                  <a:pt x="3448281" y="-8713"/>
                  <a:pt x="3537347" y="0"/>
                </a:cubicBezTo>
                <a:cubicBezTo>
                  <a:pt x="3789155" y="-11892"/>
                  <a:pt x="4025230" y="261681"/>
                  <a:pt x="3996288" y="458941"/>
                </a:cubicBezTo>
                <a:cubicBezTo>
                  <a:pt x="3986946" y="648738"/>
                  <a:pt x="4006414" y="840458"/>
                  <a:pt x="3996288" y="1021128"/>
                </a:cubicBezTo>
                <a:cubicBezTo>
                  <a:pt x="3986162" y="1201798"/>
                  <a:pt x="3995053" y="1428906"/>
                  <a:pt x="3996288" y="1606261"/>
                </a:cubicBezTo>
                <a:cubicBezTo>
                  <a:pt x="4141757" y="1797094"/>
                  <a:pt x="4195326" y="1887360"/>
                  <a:pt x="4324062" y="2023904"/>
                </a:cubicBezTo>
                <a:cubicBezTo>
                  <a:pt x="4452798" y="2160448"/>
                  <a:pt x="4483461" y="2264840"/>
                  <a:pt x="4626623" y="2409420"/>
                </a:cubicBezTo>
                <a:cubicBezTo>
                  <a:pt x="4342883" y="2384417"/>
                  <a:pt x="4253218" y="2345458"/>
                  <a:pt x="3996288" y="2294659"/>
                </a:cubicBezTo>
                <a:lnTo>
                  <a:pt x="3996288" y="2294650"/>
                </a:lnTo>
                <a:cubicBezTo>
                  <a:pt x="4022047" y="2599398"/>
                  <a:pt x="3814506" y="2750782"/>
                  <a:pt x="3537347" y="2753591"/>
                </a:cubicBezTo>
                <a:cubicBezTo>
                  <a:pt x="3468410" y="2761102"/>
                  <a:pt x="3420963" y="2745997"/>
                  <a:pt x="3330240" y="2753591"/>
                </a:cubicBezTo>
                <a:cubicBezTo>
                  <a:pt x="3146579" y="2756676"/>
                  <a:pt x="2947372" y="2767435"/>
                  <a:pt x="2840695" y="2753591"/>
                </a:cubicBezTo>
                <a:cubicBezTo>
                  <a:pt x="2734019" y="2739747"/>
                  <a:pt x="2569427" y="2757750"/>
                  <a:pt x="2331168" y="2753591"/>
                </a:cubicBezTo>
                <a:lnTo>
                  <a:pt x="2331168" y="2753591"/>
                </a:lnTo>
                <a:cubicBezTo>
                  <a:pt x="2202912" y="2754141"/>
                  <a:pt x="1904496" y="2775294"/>
                  <a:pt x="1725815" y="2753591"/>
                </a:cubicBezTo>
                <a:cubicBezTo>
                  <a:pt x="1547134" y="2731888"/>
                  <a:pt x="1279491" y="2773981"/>
                  <a:pt x="1064294" y="2753591"/>
                </a:cubicBezTo>
                <a:cubicBezTo>
                  <a:pt x="849097" y="2733201"/>
                  <a:pt x="585639" y="2723795"/>
                  <a:pt x="458941" y="2753591"/>
                </a:cubicBezTo>
                <a:cubicBezTo>
                  <a:pt x="191350" y="2738070"/>
                  <a:pt x="57518" y="2533761"/>
                  <a:pt x="0" y="2294650"/>
                </a:cubicBezTo>
                <a:lnTo>
                  <a:pt x="0" y="2294659"/>
                </a:lnTo>
                <a:cubicBezTo>
                  <a:pt x="-9423" y="1959450"/>
                  <a:pt x="-5850" y="1751503"/>
                  <a:pt x="0" y="1606261"/>
                </a:cubicBezTo>
                <a:lnTo>
                  <a:pt x="0" y="1606261"/>
                </a:lnTo>
                <a:cubicBezTo>
                  <a:pt x="23572" y="1378146"/>
                  <a:pt x="8969" y="1222002"/>
                  <a:pt x="0" y="1067021"/>
                </a:cubicBezTo>
                <a:cubicBezTo>
                  <a:pt x="-8969" y="912040"/>
                  <a:pt x="-25122" y="727341"/>
                  <a:pt x="0" y="45894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FF6600"/>
            </a:solidFill>
            <a:extLst>
              <a:ext uri="{C807C97D-BFC1-408E-A445-0C87EB9F89A2}">
                <ask:lineSketchStyleProps xmlns:ask="http://schemas.microsoft.com/office/drawing/2018/sketchyshapes" sd="2120064542">
                  <a:prstGeom prst="wedgeRoundRectCallout">
                    <a:avLst>
                      <a:gd name="adj1" fmla="val 65773"/>
                      <a:gd name="adj2" fmla="val 37501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Hôm</a:t>
            </a:r>
            <a:r>
              <a:rPr lang="en-US" sz="3200" dirty="0">
                <a:solidFill>
                  <a:schemeClr val="tx1"/>
                </a:solidFill>
              </a:rPr>
              <a:t> nay,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vừa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nhận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thư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cung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trăng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93CF155-7C44-125B-30CB-85576F242051}"/>
              </a:ext>
            </a:extLst>
          </p:cNvPr>
          <p:cNvSpPr/>
          <p:nvPr/>
        </p:nvSpPr>
        <p:spPr>
          <a:xfrm>
            <a:off x="7845253" y="407431"/>
            <a:ext cx="4169586" cy="2907270"/>
          </a:xfrm>
          <a:custGeom>
            <a:avLst/>
            <a:gdLst>
              <a:gd name="connsiteX0" fmla="*/ 0 w 4169586"/>
              <a:gd name="connsiteY0" fmla="*/ 484555 h 2907270"/>
              <a:gd name="connsiteX1" fmla="*/ 484555 w 4169586"/>
              <a:gd name="connsiteY1" fmla="*/ 0 h 2907270"/>
              <a:gd name="connsiteX2" fmla="*/ 694931 w 4169586"/>
              <a:gd name="connsiteY2" fmla="*/ 0 h 2907270"/>
              <a:gd name="connsiteX3" fmla="*/ 694931 w 4169586"/>
              <a:gd name="connsiteY3" fmla="*/ 0 h 2907270"/>
              <a:gd name="connsiteX4" fmla="*/ 1184858 w 4169586"/>
              <a:gd name="connsiteY4" fmla="*/ 0 h 2907270"/>
              <a:gd name="connsiteX5" fmla="*/ 1737328 w 4169586"/>
              <a:gd name="connsiteY5" fmla="*/ 0 h 2907270"/>
              <a:gd name="connsiteX6" fmla="*/ 2406039 w 4169586"/>
              <a:gd name="connsiteY6" fmla="*/ 0 h 2907270"/>
              <a:gd name="connsiteX7" fmla="*/ 3055274 w 4169586"/>
              <a:gd name="connsiteY7" fmla="*/ 0 h 2907270"/>
              <a:gd name="connsiteX8" fmla="*/ 3685031 w 4169586"/>
              <a:gd name="connsiteY8" fmla="*/ 0 h 2907270"/>
              <a:gd name="connsiteX9" fmla="*/ 4169586 w 4169586"/>
              <a:gd name="connsiteY9" fmla="*/ 484555 h 2907270"/>
              <a:gd name="connsiteX10" fmla="*/ 4169586 w 4169586"/>
              <a:gd name="connsiteY10" fmla="*/ 1078118 h 2907270"/>
              <a:gd name="connsiteX11" fmla="*/ 4169586 w 4169586"/>
              <a:gd name="connsiteY11" fmla="*/ 1695908 h 2907270"/>
              <a:gd name="connsiteX12" fmla="*/ 4169586 w 4169586"/>
              <a:gd name="connsiteY12" fmla="*/ 1695908 h 2907270"/>
              <a:gd name="connsiteX13" fmla="*/ 4169586 w 4169586"/>
              <a:gd name="connsiteY13" fmla="*/ 2073853 h 2907270"/>
              <a:gd name="connsiteX14" fmla="*/ 4169586 w 4169586"/>
              <a:gd name="connsiteY14" fmla="*/ 2422725 h 2907270"/>
              <a:gd name="connsiteX15" fmla="*/ 4169586 w 4169586"/>
              <a:gd name="connsiteY15" fmla="*/ 2422715 h 2907270"/>
              <a:gd name="connsiteX16" fmla="*/ 3685031 w 4169586"/>
              <a:gd name="connsiteY16" fmla="*/ 2907270 h 2907270"/>
              <a:gd name="connsiteX17" fmla="*/ 2996843 w 4169586"/>
              <a:gd name="connsiteY17" fmla="*/ 2907270 h 2907270"/>
              <a:gd name="connsiteX18" fmla="*/ 2367085 w 4169586"/>
              <a:gd name="connsiteY18" fmla="*/ 2907270 h 2907270"/>
              <a:gd name="connsiteX19" fmla="*/ 1737328 w 4169586"/>
              <a:gd name="connsiteY19" fmla="*/ 2907270 h 2907270"/>
              <a:gd name="connsiteX20" fmla="*/ 1247401 w 4169586"/>
              <a:gd name="connsiteY20" fmla="*/ 2907270 h 2907270"/>
              <a:gd name="connsiteX21" fmla="*/ 694931 w 4169586"/>
              <a:gd name="connsiteY21" fmla="*/ 2907270 h 2907270"/>
              <a:gd name="connsiteX22" fmla="*/ 694931 w 4169586"/>
              <a:gd name="connsiteY22" fmla="*/ 2907270 h 2907270"/>
              <a:gd name="connsiteX23" fmla="*/ 484555 w 4169586"/>
              <a:gd name="connsiteY23" fmla="*/ 2907270 h 2907270"/>
              <a:gd name="connsiteX24" fmla="*/ 0 w 4169586"/>
              <a:gd name="connsiteY24" fmla="*/ 2422715 h 2907270"/>
              <a:gd name="connsiteX25" fmla="*/ 0 w 4169586"/>
              <a:gd name="connsiteY25" fmla="*/ 2422725 h 2907270"/>
              <a:gd name="connsiteX26" fmla="*/ -513693 w 4169586"/>
              <a:gd name="connsiteY26" fmla="*/ 2504962 h 2907270"/>
              <a:gd name="connsiteX27" fmla="*/ -256847 w 4169586"/>
              <a:gd name="connsiteY27" fmla="*/ 2100435 h 2907270"/>
              <a:gd name="connsiteX28" fmla="*/ 0 w 4169586"/>
              <a:gd name="connsiteY28" fmla="*/ 1695908 h 2907270"/>
              <a:gd name="connsiteX29" fmla="*/ 0 w 4169586"/>
              <a:gd name="connsiteY29" fmla="*/ 1078118 h 2907270"/>
              <a:gd name="connsiteX30" fmla="*/ 0 w 4169586"/>
              <a:gd name="connsiteY30" fmla="*/ 484555 h 29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69586" h="2907270" fill="none" extrusionOk="0">
                <a:moveTo>
                  <a:pt x="0" y="484555"/>
                </a:moveTo>
                <a:cubicBezTo>
                  <a:pt x="30668" y="215178"/>
                  <a:pt x="209374" y="45326"/>
                  <a:pt x="484555" y="0"/>
                </a:cubicBezTo>
                <a:cubicBezTo>
                  <a:pt x="554041" y="9299"/>
                  <a:pt x="601998" y="-9246"/>
                  <a:pt x="694931" y="0"/>
                </a:cubicBezTo>
                <a:lnTo>
                  <a:pt x="694931" y="0"/>
                </a:lnTo>
                <a:cubicBezTo>
                  <a:pt x="801679" y="23264"/>
                  <a:pt x="962390" y="-5112"/>
                  <a:pt x="1184858" y="0"/>
                </a:cubicBezTo>
                <a:cubicBezTo>
                  <a:pt x="1407326" y="5112"/>
                  <a:pt x="1624749" y="17227"/>
                  <a:pt x="1737328" y="0"/>
                </a:cubicBezTo>
                <a:cubicBezTo>
                  <a:pt x="1954678" y="10103"/>
                  <a:pt x="2178270" y="10354"/>
                  <a:pt x="2406039" y="0"/>
                </a:cubicBezTo>
                <a:cubicBezTo>
                  <a:pt x="2633808" y="-10354"/>
                  <a:pt x="2736530" y="13433"/>
                  <a:pt x="3055274" y="0"/>
                </a:cubicBezTo>
                <a:cubicBezTo>
                  <a:pt x="3374018" y="-13433"/>
                  <a:pt x="3390576" y="23573"/>
                  <a:pt x="3685031" y="0"/>
                </a:cubicBezTo>
                <a:cubicBezTo>
                  <a:pt x="3899382" y="34151"/>
                  <a:pt x="4220771" y="205849"/>
                  <a:pt x="4169586" y="484555"/>
                </a:cubicBezTo>
                <a:cubicBezTo>
                  <a:pt x="4160295" y="639884"/>
                  <a:pt x="4182574" y="800014"/>
                  <a:pt x="4169586" y="1078118"/>
                </a:cubicBezTo>
                <a:cubicBezTo>
                  <a:pt x="4156598" y="1356222"/>
                  <a:pt x="4183014" y="1520794"/>
                  <a:pt x="4169586" y="1695908"/>
                </a:cubicBezTo>
                <a:lnTo>
                  <a:pt x="4169586" y="1695908"/>
                </a:lnTo>
                <a:cubicBezTo>
                  <a:pt x="4178513" y="1791992"/>
                  <a:pt x="4179127" y="1958592"/>
                  <a:pt x="4169586" y="2073853"/>
                </a:cubicBezTo>
                <a:cubicBezTo>
                  <a:pt x="4160045" y="2189114"/>
                  <a:pt x="4165168" y="2276078"/>
                  <a:pt x="4169586" y="2422725"/>
                </a:cubicBezTo>
                <a:cubicBezTo>
                  <a:pt x="4169586" y="2422721"/>
                  <a:pt x="4169586" y="2422720"/>
                  <a:pt x="4169586" y="2422715"/>
                </a:cubicBezTo>
                <a:cubicBezTo>
                  <a:pt x="4194094" y="2704096"/>
                  <a:pt x="3924255" y="2931112"/>
                  <a:pt x="3685031" y="2907270"/>
                </a:cubicBezTo>
                <a:cubicBezTo>
                  <a:pt x="3495044" y="2893152"/>
                  <a:pt x="3299849" y="2923879"/>
                  <a:pt x="2996843" y="2907270"/>
                </a:cubicBezTo>
                <a:cubicBezTo>
                  <a:pt x="2693837" y="2890661"/>
                  <a:pt x="2637859" y="2879642"/>
                  <a:pt x="2367085" y="2907270"/>
                </a:cubicBezTo>
                <a:cubicBezTo>
                  <a:pt x="2096311" y="2934898"/>
                  <a:pt x="2032138" y="2897434"/>
                  <a:pt x="1737328" y="2907270"/>
                </a:cubicBezTo>
                <a:cubicBezTo>
                  <a:pt x="1577553" y="2913000"/>
                  <a:pt x="1362511" y="2924735"/>
                  <a:pt x="1247401" y="2907270"/>
                </a:cubicBezTo>
                <a:cubicBezTo>
                  <a:pt x="1132291" y="2889805"/>
                  <a:pt x="913540" y="2891199"/>
                  <a:pt x="694931" y="2907270"/>
                </a:cubicBezTo>
                <a:lnTo>
                  <a:pt x="694931" y="2907270"/>
                </a:lnTo>
                <a:cubicBezTo>
                  <a:pt x="622558" y="2911945"/>
                  <a:pt x="548676" y="2916410"/>
                  <a:pt x="484555" y="2907270"/>
                </a:cubicBezTo>
                <a:cubicBezTo>
                  <a:pt x="183000" y="2935195"/>
                  <a:pt x="-6471" y="2662716"/>
                  <a:pt x="0" y="2422715"/>
                </a:cubicBezTo>
                <a:cubicBezTo>
                  <a:pt x="1" y="2422717"/>
                  <a:pt x="1" y="2422721"/>
                  <a:pt x="0" y="2422725"/>
                </a:cubicBezTo>
                <a:cubicBezTo>
                  <a:pt x="-102519" y="2460412"/>
                  <a:pt x="-376013" y="2507320"/>
                  <a:pt x="-513693" y="2504962"/>
                </a:cubicBezTo>
                <a:cubicBezTo>
                  <a:pt x="-413424" y="2326329"/>
                  <a:pt x="-314094" y="2184115"/>
                  <a:pt x="-256847" y="2100435"/>
                </a:cubicBezTo>
                <a:cubicBezTo>
                  <a:pt x="-199600" y="2016755"/>
                  <a:pt x="-136373" y="1884813"/>
                  <a:pt x="0" y="1695908"/>
                </a:cubicBezTo>
                <a:cubicBezTo>
                  <a:pt x="20573" y="1509014"/>
                  <a:pt x="8945" y="1208756"/>
                  <a:pt x="0" y="1078118"/>
                </a:cubicBezTo>
                <a:cubicBezTo>
                  <a:pt x="-8945" y="947480"/>
                  <a:pt x="12465" y="669637"/>
                  <a:pt x="0" y="484555"/>
                </a:cubicBezTo>
                <a:close/>
              </a:path>
              <a:path w="4169586" h="2907270" stroke="0" extrusionOk="0">
                <a:moveTo>
                  <a:pt x="0" y="484555"/>
                </a:moveTo>
                <a:cubicBezTo>
                  <a:pt x="-14008" y="279723"/>
                  <a:pt x="261387" y="-30022"/>
                  <a:pt x="484555" y="0"/>
                </a:cubicBezTo>
                <a:cubicBezTo>
                  <a:pt x="555847" y="-9346"/>
                  <a:pt x="643622" y="33"/>
                  <a:pt x="694931" y="0"/>
                </a:cubicBezTo>
                <a:lnTo>
                  <a:pt x="694931" y="0"/>
                </a:lnTo>
                <a:cubicBezTo>
                  <a:pt x="896467" y="-18869"/>
                  <a:pt x="953869" y="-15294"/>
                  <a:pt x="1205706" y="0"/>
                </a:cubicBezTo>
                <a:cubicBezTo>
                  <a:pt x="1457543" y="15294"/>
                  <a:pt x="1494881" y="15971"/>
                  <a:pt x="1737328" y="0"/>
                </a:cubicBezTo>
                <a:cubicBezTo>
                  <a:pt x="2046394" y="15101"/>
                  <a:pt x="2064904" y="-20224"/>
                  <a:pt x="2386562" y="0"/>
                </a:cubicBezTo>
                <a:cubicBezTo>
                  <a:pt x="2708220" y="20224"/>
                  <a:pt x="2870189" y="7526"/>
                  <a:pt x="2996843" y="0"/>
                </a:cubicBezTo>
                <a:cubicBezTo>
                  <a:pt x="3123497" y="-7526"/>
                  <a:pt x="3480555" y="-9333"/>
                  <a:pt x="3685031" y="0"/>
                </a:cubicBezTo>
                <a:cubicBezTo>
                  <a:pt x="3947637" y="-35900"/>
                  <a:pt x="4175715" y="228845"/>
                  <a:pt x="4169586" y="484555"/>
                </a:cubicBezTo>
                <a:cubicBezTo>
                  <a:pt x="4179396" y="658005"/>
                  <a:pt x="4186240" y="946865"/>
                  <a:pt x="4169586" y="1078118"/>
                </a:cubicBezTo>
                <a:cubicBezTo>
                  <a:pt x="4152932" y="1209371"/>
                  <a:pt x="4174238" y="1554719"/>
                  <a:pt x="4169586" y="1695908"/>
                </a:cubicBezTo>
                <a:lnTo>
                  <a:pt x="4169586" y="1695908"/>
                </a:lnTo>
                <a:cubicBezTo>
                  <a:pt x="4160913" y="1772270"/>
                  <a:pt x="4179713" y="1959779"/>
                  <a:pt x="4169586" y="2073853"/>
                </a:cubicBezTo>
                <a:cubicBezTo>
                  <a:pt x="4159459" y="2187927"/>
                  <a:pt x="4154663" y="2290406"/>
                  <a:pt x="4169586" y="2422725"/>
                </a:cubicBezTo>
                <a:cubicBezTo>
                  <a:pt x="4169586" y="2422722"/>
                  <a:pt x="4169586" y="2422720"/>
                  <a:pt x="4169586" y="2422715"/>
                </a:cubicBezTo>
                <a:cubicBezTo>
                  <a:pt x="4183726" y="2718477"/>
                  <a:pt x="3983302" y="2903635"/>
                  <a:pt x="3685031" y="2907270"/>
                </a:cubicBezTo>
                <a:cubicBezTo>
                  <a:pt x="3475840" y="2885625"/>
                  <a:pt x="3193178" y="2918173"/>
                  <a:pt x="2996843" y="2907270"/>
                </a:cubicBezTo>
                <a:cubicBezTo>
                  <a:pt x="2800508" y="2896367"/>
                  <a:pt x="2567663" y="2919168"/>
                  <a:pt x="2367085" y="2907270"/>
                </a:cubicBezTo>
                <a:cubicBezTo>
                  <a:pt x="2166507" y="2895372"/>
                  <a:pt x="2037505" y="2884538"/>
                  <a:pt x="1737328" y="2907270"/>
                </a:cubicBezTo>
                <a:cubicBezTo>
                  <a:pt x="1498927" y="2901850"/>
                  <a:pt x="1371224" y="2932205"/>
                  <a:pt x="1216130" y="2907270"/>
                </a:cubicBezTo>
                <a:cubicBezTo>
                  <a:pt x="1061036" y="2882335"/>
                  <a:pt x="927576" y="2898353"/>
                  <a:pt x="694931" y="2907270"/>
                </a:cubicBezTo>
                <a:lnTo>
                  <a:pt x="694931" y="2907270"/>
                </a:lnTo>
                <a:cubicBezTo>
                  <a:pt x="648929" y="2914727"/>
                  <a:pt x="556377" y="2903389"/>
                  <a:pt x="484555" y="2907270"/>
                </a:cubicBezTo>
                <a:cubicBezTo>
                  <a:pt x="177093" y="2863482"/>
                  <a:pt x="12509" y="2687205"/>
                  <a:pt x="0" y="2422715"/>
                </a:cubicBezTo>
                <a:cubicBezTo>
                  <a:pt x="1" y="2422718"/>
                  <a:pt x="1" y="2422723"/>
                  <a:pt x="0" y="2422725"/>
                </a:cubicBezTo>
                <a:cubicBezTo>
                  <a:pt x="-136587" y="2447423"/>
                  <a:pt x="-332075" y="2490579"/>
                  <a:pt x="-513693" y="2504962"/>
                </a:cubicBezTo>
                <a:cubicBezTo>
                  <a:pt x="-427067" y="2408102"/>
                  <a:pt x="-322137" y="2234899"/>
                  <a:pt x="-267120" y="2116616"/>
                </a:cubicBezTo>
                <a:cubicBezTo>
                  <a:pt x="-212103" y="1998333"/>
                  <a:pt x="-88925" y="1864725"/>
                  <a:pt x="0" y="1695908"/>
                </a:cubicBezTo>
                <a:cubicBezTo>
                  <a:pt x="-5417" y="1475953"/>
                  <a:pt x="7071" y="1267106"/>
                  <a:pt x="0" y="1078118"/>
                </a:cubicBezTo>
                <a:cubicBezTo>
                  <a:pt x="-7071" y="889130"/>
                  <a:pt x="-28228" y="658391"/>
                  <a:pt x="0" y="48455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FF6600"/>
            </a:solidFill>
            <a:extLst>
              <a:ext uri="{C807C97D-BFC1-408E-A445-0C87EB9F89A2}">
                <ask:lineSketchStyleProps xmlns:ask="http://schemas.microsoft.com/office/drawing/2018/sketchyshapes" sd="2120064542">
                  <a:prstGeom prst="wedgeRoundRectCallout">
                    <a:avLst>
                      <a:gd name="adj1" fmla="val -62320"/>
                      <a:gd name="adj2" fmla="val 36162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Nhưng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mở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thư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thì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phải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vượt</a:t>
            </a:r>
            <a:r>
              <a:rPr lang="en-US" sz="3200" dirty="0">
                <a:solidFill>
                  <a:schemeClr val="tx1"/>
                </a:solidFill>
              </a:rPr>
              <a:t> qua </a:t>
            </a:r>
            <a:r>
              <a:rPr lang="en-US" sz="3200" dirty="0" err="1">
                <a:solidFill>
                  <a:schemeClr val="tx1"/>
                </a:solidFill>
              </a:rPr>
              <a:t>vài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câu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hỏi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  <a:r>
              <a:rPr lang="en-US" sz="3200" dirty="0" err="1">
                <a:solidFill>
                  <a:schemeClr val="tx1"/>
                </a:solidFill>
              </a:rPr>
              <a:t>Các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giúp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nhé</a:t>
            </a:r>
            <a:r>
              <a:rPr lang="en-US" sz="32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362948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5264A-C4B8-7BF6-0654-828C79B84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727" y="2933229"/>
            <a:ext cx="3117273" cy="392477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6CC4EE6-7651-911C-9210-260C7E12D647}"/>
              </a:ext>
            </a:extLst>
          </p:cNvPr>
          <p:cNvSpPr/>
          <p:nvPr/>
        </p:nvSpPr>
        <p:spPr>
          <a:xfrm>
            <a:off x="4091087" y="3335275"/>
            <a:ext cx="4902777" cy="2157541"/>
          </a:xfrm>
          <a:custGeom>
            <a:avLst/>
            <a:gdLst>
              <a:gd name="connsiteX0" fmla="*/ 0 w 4902777"/>
              <a:gd name="connsiteY0" fmla="*/ 359597 h 2157541"/>
              <a:gd name="connsiteX1" fmla="*/ 359597 w 4902777"/>
              <a:gd name="connsiteY1" fmla="*/ 0 h 2157541"/>
              <a:gd name="connsiteX2" fmla="*/ 817130 w 4902777"/>
              <a:gd name="connsiteY2" fmla="*/ 0 h 2157541"/>
              <a:gd name="connsiteX3" fmla="*/ 817130 w 4902777"/>
              <a:gd name="connsiteY3" fmla="*/ 0 h 2157541"/>
              <a:gd name="connsiteX4" fmla="*/ 1201181 w 4902777"/>
              <a:gd name="connsiteY4" fmla="*/ 0 h 2157541"/>
              <a:gd name="connsiteX5" fmla="*/ 1609745 w 4902777"/>
              <a:gd name="connsiteY5" fmla="*/ 0 h 2157541"/>
              <a:gd name="connsiteX6" fmla="*/ 2042824 w 4902777"/>
              <a:gd name="connsiteY6" fmla="*/ 0 h 2157541"/>
              <a:gd name="connsiteX7" fmla="*/ 2567899 w 4902777"/>
              <a:gd name="connsiteY7" fmla="*/ 0 h 2157541"/>
              <a:gd name="connsiteX8" fmla="*/ 3067970 w 4902777"/>
              <a:gd name="connsiteY8" fmla="*/ 0 h 2157541"/>
              <a:gd name="connsiteX9" fmla="*/ 3568041 w 4902777"/>
              <a:gd name="connsiteY9" fmla="*/ 0 h 2157541"/>
              <a:gd name="connsiteX10" fmla="*/ 4543180 w 4902777"/>
              <a:gd name="connsiteY10" fmla="*/ 0 h 2157541"/>
              <a:gd name="connsiteX11" fmla="*/ 4902777 w 4902777"/>
              <a:gd name="connsiteY11" fmla="*/ 359597 h 2157541"/>
              <a:gd name="connsiteX12" fmla="*/ 4902777 w 4902777"/>
              <a:gd name="connsiteY12" fmla="*/ 809082 h 2157541"/>
              <a:gd name="connsiteX13" fmla="*/ 4902777 w 4902777"/>
              <a:gd name="connsiteY13" fmla="*/ 1258566 h 2157541"/>
              <a:gd name="connsiteX14" fmla="*/ 4902777 w 4902777"/>
              <a:gd name="connsiteY14" fmla="*/ 1258566 h 2157541"/>
              <a:gd name="connsiteX15" fmla="*/ 4902777 w 4902777"/>
              <a:gd name="connsiteY15" fmla="*/ 1797951 h 2157541"/>
              <a:gd name="connsiteX16" fmla="*/ 4902777 w 4902777"/>
              <a:gd name="connsiteY16" fmla="*/ 1797944 h 2157541"/>
              <a:gd name="connsiteX17" fmla="*/ 4543180 w 4902777"/>
              <a:gd name="connsiteY17" fmla="*/ 2157541 h 2157541"/>
              <a:gd name="connsiteX18" fmla="*/ 4043109 w 4902777"/>
              <a:gd name="connsiteY18" fmla="*/ 2157541 h 2157541"/>
              <a:gd name="connsiteX19" fmla="*/ 3593045 w 4902777"/>
              <a:gd name="connsiteY19" fmla="*/ 2157541 h 2157541"/>
              <a:gd name="connsiteX20" fmla="*/ 3092974 w 4902777"/>
              <a:gd name="connsiteY20" fmla="*/ 2157541 h 2157541"/>
              <a:gd name="connsiteX21" fmla="*/ 2617906 w 4902777"/>
              <a:gd name="connsiteY21" fmla="*/ 2157541 h 2157541"/>
              <a:gd name="connsiteX22" fmla="*/ 2042824 w 4902777"/>
              <a:gd name="connsiteY22" fmla="*/ 2157541 h 2157541"/>
              <a:gd name="connsiteX23" fmla="*/ 1658773 w 4902777"/>
              <a:gd name="connsiteY23" fmla="*/ 2157541 h 2157541"/>
              <a:gd name="connsiteX24" fmla="*/ 1250209 w 4902777"/>
              <a:gd name="connsiteY24" fmla="*/ 2157541 h 2157541"/>
              <a:gd name="connsiteX25" fmla="*/ 817130 w 4902777"/>
              <a:gd name="connsiteY25" fmla="*/ 2157541 h 2157541"/>
              <a:gd name="connsiteX26" fmla="*/ 817130 w 4902777"/>
              <a:gd name="connsiteY26" fmla="*/ 2157541 h 2157541"/>
              <a:gd name="connsiteX27" fmla="*/ 359597 w 4902777"/>
              <a:gd name="connsiteY27" fmla="*/ 2157541 h 2157541"/>
              <a:gd name="connsiteX28" fmla="*/ 0 w 4902777"/>
              <a:gd name="connsiteY28" fmla="*/ 1797944 h 2157541"/>
              <a:gd name="connsiteX29" fmla="*/ 0 w 4902777"/>
              <a:gd name="connsiteY29" fmla="*/ 1797951 h 2157541"/>
              <a:gd name="connsiteX30" fmla="*/ -319169 w 4902777"/>
              <a:gd name="connsiteY30" fmla="*/ 1772242 h 2157541"/>
              <a:gd name="connsiteX31" fmla="*/ -679084 w 4902777"/>
              <a:gd name="connsiteY31" fmla="*/ 1743250 h 2157541"/>
              <a:gd name="connsiteX32" fmla="*/ -353124 w 4902777"/>
              <a:gd name="connsiteY32" fmla="*/ 1510602 h 2157541"/>
              <a:gd name="connsiteX33" fmla="*/ 0 w 4902777"/>
              <a:gd name="connsiteY33" fmla="*/ 1258566 h 2157541"/>
              <a:gd name="connsiteX34" fmla="*/ 0 w 4902777"/>
              <a:gd name="connsiteY34" fmla="*/ 827061 h 2157541"/>
              <a:gd name="connsiteX35" fmla="*/ 0 w 4902777"/>
              <a:gd name="connsiteY35" fmla="*/ 359597 h 215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902777" h="2157541" fill="none" extrusionOk="0">
                <a:moveTo>
                  <a:pt x="0" y="359597"/>
                </a:moveTo>
                <a:cubicBezTo>
                  <a:pt x="-20104" y="168593"/>
                  <a:pt x="193576" y="42045"/>
                  <a:pt x="359597" y="0"/>
                </a:cubicBezTo>
                <a:cubicBezTo>
                  <a:pt x="581775" y="-34152"/>
                  <a:pt x="618049" y="15971"/>
                  <a:pt x="817130" y="0"/>
                </a:cubicBezTo>
                <a:lnTo>
                  <a:pt x="817130" y="0"/>
                </a:lnTo>
                <a:cubicBezTo>
                  <a:pt x="908578" y="-35214"/>
                  <a:pt x="1045025" y="22699"/>
                  <a:pt x="1201181" y="0"/>
                </a:cubicBezTo>
                <a:cubicBezTo>
                  <a:pt x="1357337" y="-22699"/>
                  <a:pt x="1476119" y="15199"/>
                  <a:pt x="1609745" y="0"/>
                </a:cubicBezTo>
                <a:cubicBezTo>
                  <a:pt x="1743371" y="-15199"/>
                  <a:pt x="1901697" y="21084"/>
                  <a:pt x="2042824" y="0"/>
                </a:cubicBezTo>
                <a:cubicBezTo>
                  <a:pt x="2170544" y="-36181"/>
                  <a:pt x="2311283" y="40946"/>
                  <a:pt x="2567899" y="0"/>
                </a:cubicBezTo>
                <a:cubicBezTo>
                  <a:pt x="2824516" y="-40946"/>
                  <a:pt x="2964685" y="46568"/>
                  <a:pt x="3067970" y="0"/>
                </a:cubicBezTo>
                <a:cubicBezTo>
                  <a:pt x="3171255" y="-46568"/>
                  <a:pt x="3418863" y="51782"/>
                  <a:pt x="3568041" y="0"/>
                </a:cubicBezTo>
                <a:cubicBezTo>
                  <a:pt x="3717219" y="-51782"/>
                  <a:pt x="4276920" y="99679"/>
                  <a:pt x="4543180" y="0"/>
                </a:cubicBezTo>
                <a:cubicBezTo>
                  <a:pt x="4710318" y="-20330"/>
                  <a:pt x="4918917" y="128986"/>
                  <a:pt x="4902777" y="359597"/>
                </a:cubicBezTo>
                <a:cubicBezTo>
                  <a:pt x="4943770" y="511399"/>
                  <a:pt x="4859941" y="654068"/>
                  <a:pt x="4902777" y="809082"/>
                </a:cubicBezTo>
                <a:cubicBezTo>
                  <a:pt x="4945613" y="964097"/>
                  <a:pt x="4862512" y="1056243"/>
                  <a:pt x="4902777" y="1258566"/>
                </a:cubicBezTo>
                <a:lnTo>
                  <a:pt x="4902777" y="1258566"/>
                </a:lnTo>
                <a:cubicBezTo>
                  <a:pt x="4912780" y="1456026"/>
                  <a:pt x="4865709" y="1542937"/>
                  <a:pt x="4902777" y="1797951"/>
                </a:cubicBezTo>
                <a:lnTo>
                  <a:pt x="4902777" y="1797944"/>
                </a:lnTo>
                <a:cubicBezTo>
                  <a:pt x="4881028" y="1993947"/>
                  <a:pt x="4736298" y="2152517"/>
                  <a:pt x="4543180" y="2157541"/>
                </a:cubicBezTo>
                <a:cubicBezTo>
                  <a:pt x="4317444" y="2201711"/>
                  <a:pt x="4236626" y="2113957"/>
                  <a:pt x="4043109" y="2157541"/>
                </a:cubicBezTo>
                <a:cubicBezTo>
                  <a:pt x="3849592" y="2201125"/>
                  <a:pt x="3716897" y="2155898"/>
                  <a:pt x="3593045" y="2157541"/>
                </a:cubicBezTo>
                <a:cubicBezTo>
                  <a:pt x="3469193" y="2159184"/>
                  <a:pt x="3266417" y="2112039"/>
                  <a:pt x="3092974" y="2157541"/>
                </a:cubicBezTo>
                <a:cubicBezTo>
                  <a:pt x="2919531" y="2203043"/>
                  <a:pt x="2751209" y="2129047"/>
                  <a:pt x="2617906" y="2157541"/>
                </a:cubicBezTo>
                <a:cubicBezTo>
                  <a:pt x="2484603" y="2186035"/>
                  <a:pt x="2176736" y="2123760"/>
                  <a:pt x="2042824" y="2157541"/>
                </a:cubicBezTo>
                <a:cubicBezTo>
                  <a:pt x="1851921" y="2166453"/>
                  <a:pt x="1776111" y="2119496"/>
                  <a:pt x="1658773" y="2157541"/>
                </a:cubicBezTo>
                <a:cubicBezTo>
                  <a:pt x="1541435" y="2195586"/>
                  <a:pt x="1353747" y="2140029"/>
                  <a:pt x="1250209" y="2157541"/>
                </a:cubicBezTo>
                <a:cubicBezTo>
                  <a:pt x="1146671" y="2175053"/>
                  <a:pt x="1029064" y="2155222"/>
                  <a:pt x="817130" y="2157541"/>
                </a:cubicBezTo>
                <a:lnTo>
                  <a:pt x="817130" y="2157541"/>
                </a:lnTo>
                <a:cubicBezTo>
                  <a:pt x="669106" y="2188743"/>
                  <a:pt x="555625" y="2120766"/>
                  <a:pt x="359597" y="2157541"/>
                </a:cubicBezTo>
                <a:cubicBezTo>
                  <a:pt x="199980" y="2191968"/>
                  <a:pt x="9901" y="1985303"/>
                  <a:pt x="0" y="1797944"/>
                </a:cubicBezTo>
                <a:lnTo>
                  <a:pt x="0" y="1797951"/>
                </a:lnTo>
                <a:cubicBezTo>
                  <a:pt x="-107344" y="1825698"/>
                  <a:pt x="-231742" y="1773709"/>
                  <a:pt x="-319169" y="1772242"/>
                </a:cubicBezTo>
                <a:cubicBezTo>
                  <a:pt x="-406596" y="1770775"/>
                  <a:pt x="-580676" y="1730048"/>
                  <a:pt x="-679084" y="1743250"/>
                </a:cubicBezTo>
                <a:cubicBezTo>
                  <a:pt x="-619219" y="1661043"/>
                  <a:pt x="-486499" y="1609444"/>
                  <a:pt x="-353124" y="1510602"/>
                </a:cubicBezTo>
                <a:cubicBezTo>
                  <a:pt x="-219749" y="1411760"/>
                  <a:pt x="-123948" y="1380968"/>
                  <a:pt x="0" y="1258566"/>
                </a:cubicBezTo>
                <a:cubicBezTo>
                  <a:pt x="-10568" y="1160535"/>
                  <a:pt x="9011" y="918336"/>
                  <a:pt x="0" y="827061"/>
                </a:cubicBezTo>
                <a:cubicBezTo>
                  <a:pt x="-9011" y="735786"/>
                  <a:pt x="29076" y="580948"/>
                  <a:pt x="0" y="359597"/>
                </a:cubicBezTo>
                <a:close/>
              </a:path>
              <a:path w="4902777" h="2157541" stroke="0" extrusionOk="0">
                <a:moveTo>
                  <a:pt x="0" y="359597"/>
                </a:moveTo>
                <a:cubicBezTo>
                  <a:pt x="34298" y="191315"/>
                  <a:pt x="139604" y="-11750"/>
                  <a:pt x="359597" y="0"/>
                </a:cubicBezTo>
                <a:cubicBezTo>
                  <a:pt x="575263" y="-33594"/>
                  <a:pt x="611489" y="51930"/>
                  <a:pt x="817130" y="0"/>
                </a:cubicBezTo>
                <a:lnTo>
                  <a:pt x="817130" y="0"/>
                </a:lnTo>
                <a:cubicBezTo>
                  <a:pt x="941786" y="-9467"/>
                  <a:pt x="1092712" y="7484"/>
                  <a:pt x="1250209" y="0"/>
                </a:cubicBezTo>
                <a:cubicBezTo>
                  <a:pt x="1407706" y="-7484"/>
                  <a:pt x="1527850" y="28399"/>
                  <a:pt x="1622002" y="0"/>
                </a:cubicBezTo>
                <a:cubicBezTo>
                  <a:pt x="1716154" y="-28399"/>
                  <a:pt x="1860867" y="13137"/>
                  <a:pt x="2042824" y="0"/>
                </a:cubicBezTo>
                <a:cubicBezTo>
                  <a:pt x="2200553" y="-47929"/>
                  <a:pt x="2265833" y="19574"/>
                  <a:pt x="2467885" y="0"/>
                </a:cubicBezTo>
                <a:cubicBezTo>
                  <a:pt x="2669937" y="-19574"/>
                  <a:pt x="2843855" y="32287"/>
                  <a:pt x="3017963" y="0"/>
                </a:cubicBezTo>
                <a:cubicBezTo>
                  <a:pt x="3192071" y="-32287"/>
                  <a:pt x="3345094" y="41229"/>
                  <a:pt x="3518034" y="0"/>
                </a:cubicBezTo>
                <a:cubicBezTo>
                  <a:pt x="3690974" y="-41229"/>
                  <a:pt x="3815011" y="44005"/>
                  <a:pt x="4018105" y="0"/>
                </a:cubicBezTo>
                <a:cubicBezTo>
                  <a:pt x="4221199" y="-44005"/>
                  <a:pt x="4395358" y="10463"/>
                  <a:pt x="4543180" y="0"/>
                </a:cubicBezTo>
                <a:cubicBezTo>
                  <a:pt x="4734199" y="40678"/>
                  <a:pt x="4896443" y="171241"/>
                  <a:pt x="4902777" y="359597"/>
                </a:cubicBezTo>
                <a:cubicBezTo>
                  <a:pt x="4924538" y="499793"/>
                  <a:pt x="4888581" y="678131"/>
                  <a:pt x="4902777" y="827061"/>
                </a:cubicBezTo>
                <a:cubicBezTo>
                  <a:pt x="4916973" y="975991"/>
                  <a:pt x="4866209" y="1142186"/>
                  <a:pt x="4902777" y="1258566"/>
                </a:cubicBezTo>
                <a:lnTo>
                  <a:pt x="4902777" y="1258566"/>
                </a:lnTo>
                <a:cubicBezTo>
                  <a:pt x="4941557" y="1381428"/>
                  <a:pt x="4890056" y="1630756"/>
                  <a:pt x="4902777" y="1797951"/>
                </a:cubicBezTo>
                <a:lnTo>
                  <a:pt x="4902777" y="1797944"/>
                </a:lnTo>
                <a:cubicBezTo>
                  <a:pt x="4867255" y="1982465"/>
                  <a:pt x="4737711" y="2159470"/>
                  <a:pt x="4543180" y="2157541"/>
                </a:cubicBezTo>
                <a:cubicBezTo>
                  <a:pt x="4387376" y="2187083"/>
                  <a:pt x="4316163" y="2126758"/>
                  <a:pt x="4093116" y="2157541"/>
                </a:cubicBezTo>
                <a:cubicBezTo>
                  <a:pt x="3870069" y="2188324"/>
                  <a:pt x="3867832" y="2155713"/>
                  <a:pt x="3668055" y="2157541"/>
                </a:cubicBezTo>
                <a:cubicBezTo>
                  <a:pt x="3468278" y="2159369"/>
                  <a:pt x="3290631" y="2146585"/>
                  <a:pt x="3117977" y="2157541"/>
                </a:cubicBezTo>
                <a:cubicBezTo>
                  <a:pt x="2945323" y="2168497"/>
                  <a:pt x="2721704" y="2153831"/>
                  <a:pt x="2567899" y="2157541"/>
                </a:cubicBezTo>
                <a:cubicBezTo>
                  <a:pt x="2414094" y="2161251"/>
                  <a:pt x="2278558" y="2113913"/>
                  <a:pt x="2042824" y="2157541"/>
                </a:cubicBezTo>
                <a:cubicBezTo>
                  <a:pt x="1859160" y="2166737"/>
                  <a:pt x="1841547" y="2120690"/>
                  <a:pt x="1671030" y="2157541"/>
                </a:cubicBezTo>
                <a:cubicBezTo>
                  <a:pt x="1500513" y="2194392"/>
                  <a:pt x="1404928" y="2137560"/>
                  <a:pt x="1286979" y="2157541"/>
                </a:cubicBezTo>
                <a:cubicBezTo>
                  <a:pt x="1169030" y="2177522"/>
                  <a:pt x="951732" y="2134702"/>
                  <a:pt x="817130" y="2157541"/>
                </a:cubicBezTo>
                <a:lnTo>
                  <a:pt x="817130" y="2157541"/>
                </a:lnTo>
                <a:cubicBezTo>
                  <a:pt x="598758" y="2184473"/>
                  <a:pt x="519853" y="2120547"/>
                  <a:pt x="359597" y="2157541"/>
                </a:cubicBezTo>
                <a:cubicBezTo>
                  <a:pt x="180168" y="2162946"/>
                  <a:pt x="26455" y="2018210"/>
                  <a:pt x="0" y="1797944"/>
                </a:cubicBezTo>
                <a:lnTo>
                  <a:pt x="0" y="1797951"/>
                </a:lnTo>
                <a:cubicBezTo>
                  <a:pt x="-155802" y="1823481"/>
                  <a:pt x="-242502" y="1742807"/>
                  <a:pt x="-332751" y="1771148"/>
                </a:cubicBezTo>
                <a:cubicBezTo>
                  <a:pt x="-423000" y="1799489"/>
                  <a:pt x="-607056" y="1714627"/>
                  <a:pt x="-679084" y="1743250"/>
                </a:cubicBezTo>
                <a:cubicBezTo>
                  <a:pt x="-531081" y="1613576"/>
                  <a:pt x="-430832" y="1575541"/>
                  <a:pt x="-359915" y="1515449"/>
                </a:cubicBezTo>
                <a:cubicBezTo>
                  <a:pt x="-288998" y="1455357"/>
                  <a:pt x="-81807" y="1367290"/>
                  <a:pt x="0" y="1258566"/>
                </a:cubicBezTo>
                <a:cubicBezTo>
                  <a:pt x="-925" y="1038306"/>
                  <a:pt x="29727" y="922420"/>
                  <a:pt x="0" y="809082"/>
                </a:cubicBezTo>
                <a:cubicBezTo>
                  <a:pt x="-29727" y="695744"/>
                  <a:pt x="17077" y="501787"/>
                  <a:pt x="0" y="35959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188884441">
                  <a:prstGeom prst="wedgeRoundRectCallout">
                    <a:avLst>
                      <a:gd name="adj1" fmla="val -63851"/>
                      <a:gd name="adj2" fmla="val 30798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Tháng</a:t>
            </a:r>
            <a:r>
              <a:rPr lang="en-US" sz="3200" dirty="0">
                <a:solidFill>
                  <a:schemeClr val="tx1"/>
                </a:solidFill>
              </a:rPr>
              <a:t> 9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những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ngày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lễ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lễ</a:t>
            </a:r>
            <a:r>
              <a:rPr lang="en-US" sz="3200" dirty="0">
                <a:solidFill>
                  <a:schemeClr val="tx1"/>
                </a:solidFill>
              </a:rPr>
              <a:t> 2/9, </a:t>
            </a:r>
            <a:r>
              <a:rPr lang="en-US" sz="3200" dirty="0" err="1">
                <a:solidFill>
                  <a:schemeClr val="tx1"/>
                </a:solidFill>
              </a:rPr>
              <a:t>Tết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Trung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thu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CC353C-C304-AD5A-C005-5E382740B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8487"/>
            <a:ext cx="3415876" cy="427951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E602653-9EC5-BAE7-F08B-D94E9F822650}"/>
              </a:ext>
            </a:extLst>
          </p:cNvPr>
          <p:cNvGrpSpPr/>
          <p:nvPr/>
        </p:nvGrpSpPr>
        <p:grpSpPr>
          <a:xfrm>
            <a:off x="2492729" y="-1826783"/>
            <a:ext cx="6977024" cy="5251609"/>
            <a:chOff x="2492729" y="-1826783"/>
            <a:chExt cx="6977024" cy="5251609"/>
          </a:xfrm>
        </p:grpSpPr>
        <p:pic>
          <p:nvPicPr>
            <p:cNvPr id="13" name="图片 11">
              <a:extLst>
                <a:ext uri="{FF2B5EF4-FFF2-40B4-BE49-F238E27FC236}">
                  <a16:creationId xmlns:a16="http://schemas.microsoft.com/office/drawing/2014/main" id="{23549F90-84FB-C802-465D-55764AE9A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7423">
              <a:off x="2492729" y="-1826783"/>
              <a:ext cx="6977024" cy="525160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6494E5-3D91-5A55-C29B-42674D7CECAF}"/>
                </a:ext>
              </a:extLst>
            </p:cNvPr>
            <p:cNvSpPr txBox="1"/>
            <p:nvPr/>
          </p:nvSpPr>
          <p:spPr>
            <a:xfrm>
              <a:off x="3725114" y="799021"/>
              <a:ext cx="451225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/>
                  </a:solidFill>
                </a:rPr>
                <a:t>Tháng</a:t>
              </a:r>
              <a:r>
                <a:rPr lang="en-US" sz="4000" dirty="0">
                  <a:solidFill>
                    <a:schemeClr val="tx1"/>
                  </a:solidFill>
                </a:rPr>
                <a:t> 9, </a:t>
              </a:r>
              <a:r>
                <a:rPr lang="en-US" sz="4000" dirty="0" err="1">
                  <a:solidFill>
                    <a:schemeClr val="tx1"/>
                  </a:solidFill>
                </a:rPr>
                <a:t>chúng</a:t>
              </a:r>
              <a:r>
                <a:rPr lang="en-US" sz="4000" dirty="0">
                  <a:solidFill>
                    <a:schemeClr val="tx1"/>
                  </a:solidFill>
                </a:rPr>
                <a:t> ta </a:t>
              </a:r>
              <a:r>
                <a:rPr lang="en-US" sz="4000" dirty="0" err="1">
                  <a:solidFill>
                    <a:schemeClr val="tx1"/>
                  </a:solidFill>
                </a:rPr>
                <a:t>có</a:t>
              </a:r>
              <a:r>
                <a:rPr lang="en-US" sz="4000" dirty="0">
                  <a:solidFill>
                    <a:schemeClr val="tx1"/>
                  </a:solidFill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</a:rPr>
                <a:t>những</a:t>
              </a:r>
              <a:r>
                <a:rPr lang="en-US" sz="4000" dirty="0">
                  <a:solidFill>
                    <a:schemeClr val="tx1"/>
                  </a:solidFill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</a:rPr>
                <a:t>ngày</a:t>
              </a:r>
              <a:r>
                <a:rPr lang="en-US" sz="4000" dirty="0">
                  <a:solidFill>
                    <a:schemeClr val="tx1"/>
                  </a:solidFill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</a:rPr>
                <a:t>lễ</a:t>
              </a:r>
              <a:r>
                <a:rPr lang="en-US" sz="4000" dirty="0">
                  <a:solidFill>
                    <a:schemeClr val="tx1"/>
                  </a:solidFill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</a:rPr>
                <a:t>gì</a:t>
              </a:r>
              <a:r>
                <a:rPr lang="en-US" sz="4000" dirty="0">
                  <a:solidFill>
                    <a:schemeClr val="tx1"/>
                  </a:solidFill>
                </a:rPr>
                <a:t>? </a:t>
              </a:r>
            </a:p>
            <a:p>
              <a:pPr algn="ctr"/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64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0C7D8A9-FFAF-A40A-A56A-678A4A1FC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69" y="2268699"/>
            <a:ext cx="3553051" cy="438148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D748BB-CBF2-C69A-9885-C4CD3DFF3606}"/>
              </a:ext>
            </a:extLst>
          </p:cNvPr>
          <p:cNvSpPr/>
          <p:nvPr/>
        </p:nvSpPr>
        <p:spPr>
          <a:xfrm>
            <a:off x="5358244" y="626940"/>
            <a:ext cx="5205847" cy="1340426"/>
          </a:xfrm>
          <a:custGeom>
            <a:avLst/>
            <a:gdLst>
              <a:gd name="connsiteX0" fmla="*/ 0 w 5205847"/>
              <a:gd name="connsiteY0" fmla="*/ 223409 h 1340426"/>
              <a:gd name="connsiteX1" fmla="*/ 223409 w 5205847"/>
              <a:gd name="connsiteY1" fmla="*/ 0 h 1340426"/>
              <a:gd name="connsiteX2" fmla="*/ 4982438 w 5205847"/>
              <a:gd name="connsiteY2" fmla="*/ 0 h 1340426"/>
              <a:gd name="connsiteX3" fmla="*/ 5205847 w 5205847"/>
              <a:gd name="connsiteY3" fmla="*/ 223409 h 1340426"/>
              <a:gd name="connsiteX4" fmla="*/ 5205847 w 5205847"/>
              <a:gd name="connsiteY4" fmla="*/ 1117017 h 1340426"/>
              <a:gd name="connsiteX5" fmla="*/ 4982438 w 5205847"/>
              <a:gd name="connsiteY5" fmla="*/ 1340426 h 1340426"/>
              <a:gd name="connsiteX6" fmla="*/ 223409 w 5205847"/>
              <a:gd name="connsiteY6" fmla="*/ 1340426 h 1340426"/>
              <a:gd name="connsiteX7" fmla="*/ 0 w 5205847"/>
              <a:gd name="connsiteY7" fmla="*/ 1117017 h 1340426"/>
              <a:gd name="connsiteX8" fmla="*/ 0 w 5205847"/>
              <a:gd name="connsiteY8" fmla="*/ 223409 h 13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5847" h="1340426" fill="none" extrusionOk="0">
                <a:moveTo>
                  <a:pt x="0" y="223409"/>
                </a:moveTo>
                <a:cubicBezTo>
                  <a:pt x="-6783" y="82746"/>
                  <a:pt x="102081" y="8626"/>
                  <a:pt x="223409" y="0"/>
                </a:cubicBezTo>
                <a:cubicBezTo>
                  <a:pt x="2042167" y="33328"/>
                  <a:pt x="3584080" y="158285"/>
                  <a:pt x="4982438" y="0"/>
                </a:cubicBezTo>
                <a:cubicBezTo>
                  <a:pt x="5083753" y="-328"/>
                  <a:pt x="5200535" y="99876"/>
                  <a:pt x="5205847" y="223409"/>
                </a:cubicBezTo>
                <a:cubicBezTo>
                  <a:pt x="5165605" y="616046"/>
                  <a:pt x="5205535" y="795745"/>
                  <a:pt x="5205847" y="1117017"/>
                </a:cubicBezTo>
                <a:cubicBezTo>
                  <a:pt x="5208415" y="1240591"/>
                  <a:pt x="5094930" y="1323968"/>
                  <a:pt x="4982438" y="1340426"/>
                </a:cubicBezTo>
                <a:cubicBezTo>
                  <a:pt x="3866856" y="1388256"/>
                  <a:pt x="2176601" y="1488983"/>
                  <a:pt x="223409" y="1340426"/>
                </a:cubicBezTo>
                <a:cubicBezTo>
                  <a:pt x="117790" y="1339817"/>
                  <a:pt x="-9786" y="1245056"/>
                  <a:pt x="0" y="1117017"/>
                </a:cubicBezTo>
                <a:cubicBezTo>
                  <a:pt x="45332" y="722098"/>
                  <a:pt x="-25825" y="380794"/>
                  <a:pt x="0" y="223409"/>
                </a:cubicBezTo>
                <a:close/>
              </a:path>
              <a:path w="5205847" h="1340426" stroke="0" extrusionOk="0">
                <a:moveTo>
                  <a:pt x="0" y="223409"/>
                </a:moveTo>
                <a:cubicBezTo>
                  <a:pt x="-2273" y="113477"/>
                  <a:pt x="85327" y="14393"/>
                  <a:pt x="223409" y="0"/>
                </a:cubicBezTo>
                <a:cubicBezTo>
                  <a:pt x="2553413" y="15454"/>
                  <a:pt x="4186919" y="-53388"/>
                  <a:pt x="4982438" y="0"/>
                </a:cubicBezTo>
                <a:cubicBezTo>
                  <a:pt x="5115737" y="-1453"/>
                  <a:pt x="5201826" y="102497"/>
                  <a:pt x="5205847" y="223409"/>
                </a:cubicBezTo>
                <a:cubicBezTo>
                  <a:pt x="5206172" y="494197"/>
                  <a:pt x="5279224" y="950252"/>
                  <a:pt x="5205847" y="1117017"/>
                </a:cubicBezTo>
                <a:cubicBezTo>
                  <a:pt x="5196762" y="1253429"/>
                  <a:pt x="5106180" y="1328202"/>
                  <a:pt x="4982438" y="1340426"/>
                </a:cubicBezTo>
                <a:cubicBezTo>
                  <a:pt x="3927982" y="1216289"/>
                  <a:pt x="951837" y="1173301"/>
                  <a:pt x="223409" y="1340426"/>
                </a:cubicBezTo>
                <a:cubicBezTo>
                  <a:pt x="93916" y="1340953"/>
                  <a:pt x="6799" y="1239247"/>
                  <a:pt x="0" y="1117017"/>
                </a:cubicBezTo>
                <a:cubicBezTo>
                  <a:pt x="55438" y="913955"/>
                  <a:pt x="24067" y="634550"/>
                  <a:pt x="0" y="22340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655092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>
                <a:solidFill>
                  <a:srgbClr val="9900CC"/>
                </a:solidFill>
                <a:latin typeface="UTM Cookies" panose="02040603050506020204" pitchFamily="18" charset="0"/>
              </a:rPr>
              <a:t>Quà</a:t>
            </a:r>
            <a:r>
              <a:rPr lang="en-US" sz="4800" dirty="0">
                <a:solidFill>
                  <a:srgbClr val="9900CC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9900CC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rgbClr val="9900CC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9900CC"/>
                </a:solidFill>
                <a:latin typeface="UTM Cookies" panose="02040603050506020204" pitchFamily="18" charset="0"/>
              </a:rPr>
              <a:t>quà</a:t>
            </a:r>
            <a:r>
              <a:rPr lang="en-US" sz="4800" dirty="0">
                <a:solidFill>
                  <a:srgbClr val="9900CC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9900CC"/>
                </a:solidFill>
                <a:latin typeface="UTM Cookies" panose="02040603050506020204" pitchFamily="18" charset="0"/>
              </a:rPr>
              <a:t>đây</a:t>
            </a:r>
            <a:endParaRPr lang="en-US" sz="4800" dirty="0">
              <a:solidFill>
                <a:srgbClr val="9900CC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9E25EC-1271-7D0C-BEC8-949F26FEC120}"/>
              </a:ext>
            </a:extLst>
          </p:cNvPr>
          <p:cNvSpPr/>
          <p:nvPr/>
        </p:nvSpPr>
        <p:spPr>
          <a:xfrm>
            <a:off x="6276109" y="2268699"/>
            <a:ext cx="3685309" cy="427757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9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5264A-C4B8-7BF6-0654-828C79B84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727" y="2933229"/>
            <a:ext cx="3117273" cy="392477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6CC4EE6-7651-911C-9210-260C7E12D647}"/>
              </a:ext>
            </a:extLst>
          </p:cNvPr>
          <p:cNvSpPr/>
          <p:nvPr/>
        </p:nvSpPr>
        <p:spPr>
          <a:xfrm>
            <a:off x="4091087" y="3144677"/>
            <a:ext cx="4902777" cy="2217032"/>
          </a:xfrm>
          <a:custGeom>
            <a:avLst/>
            <a:gdLst>
              <a:gd name="connsiteX0" fmla="*/ 0 w 4902777"/>
              <a:gd name="connsiteY0" fmla="*/ 369513 h 2217032"/>
              <a:gd name="connsiteX1" fmla="*/ 369513 w 4902777"/>
              <a:gd name="connsiteY1" fmla="*/ 0 h 2217032"/>
              <a:gd name="connsiteX2" fmla="*/ 817130 w 4902777"/>
              <a:gd name="connsiteY2" fmla="*/ 0 h 2217032"/>
              <a:gd name="connsiteX3" fmla="*/ 817130 w 4902777"/>
              <a:gd name="connsiteY3" fmla="*/ 0 h 2217032"/>
              <a:gd name="connsiteX4" fmla="*/ 1250209 w 4902777"/>
              <a:gd name="connsiteY4" fmla="*/ 0 h 2217032"/>
              <a:gd name="connsiteX5" fmla="*/ 1622002 w 4902777"/>
              <a:gd name="connsiteY5" fmla="*/ 0 h 2217032"/>
              <a:gd name="connsiteX6" fmla="*/ 2042824 w 4902777"/>
              <a:gd name="connsiteY6" fmla="*/ 0 h 2217032"/>
              <a:gd name="connsiteX7" fmla="*/ 2565816 w 4902777"/>
              <a:gd name="connsiteY7" fmla="*/ 0 h 2217032"/>
              <a:gd name="connsiteX8" fmla="*/ 3039000 w 4902777"/>
              <a:gd name="connsiteY8" fmla="*/ 0 h 2217032"/>
              <a:gd name="connsiteX9" fmla="*/ 3537088 w 4902777"/>
              <a:gd name="connsiteY9" fmla="*/ 0 h 2217032"/>
              <a:gd name="connsiteX10" fmla="*/ 4035176 w 4902777"/>
              <a:gd name="connsiteY10" fmla="*/ 0 h 2217032"/>
              <a:gd name="connsiteX11" fmla="*/ 4533264 w 4902777"/>
              <a:gd name="connsiteY11" fmla="*/ 0 h 2217032"/>
              <a:gd name="connsiteX12" fmla="*/ 4902777 w 4902777"/>
              <a:gd name="connsiteY12" fmla="*/ 369513 h 2217032"/>
              <a:gd name="connsiteX13" fmla="*/ 4902777 w 4902777"/>
              <a:gd name="connsiteY13" fmla="*/ 369505 h 2217032"/>
              <a:gd name="connsiteX14" fmla="*/ 4902777 w 4902777"/>
              <a:gd name="connsiteY14" fmla="*/ 369505 h 2217032"/>
              <a:gd name="connsiteX15" fmla="*/ 4902777 w 4902777"/>
              <a:gd name="connsiteY15" fmla="*/ 923763 h 2217032"/>
              <a:gd name="connsiteX16" fmla="*/ 4902777 w 4902777"/>
              <a:gd name="connsiteY16" fmla="*/ 1394879 h 2217032"/>
              <a:gd name="connsiteX17" fmla="*/ 4902777 w 4902777"/>
              <a:gd name="connsiteY17" fmla="*/ 1847519 h 2217032"/>
              <a:gd name="connsiteX18" fmla="*/ 4533264 w 4902777"/>
              <a:gd name="connsiteY18" fmla="*/ 2217032 h 2217032"/>
              <a:gd name="connsiteX19" fmla="*/ 4035176 w 4902777"/>
              <a:gd name="connsiteY19" fmla="*/ 2217032 h 2217032"/>
              <a:gd name="connsiteX20" fmla="*/ 3586897 w 4902777"/>
              <a:gd name="connsiteY20" fmla="*/ 2217032 h 2217032"/>
              <a:gd name="connsiteX21" fmla="*/ 3088809 w 4902777"/>
              <a:gd name="connsiteY21" fmla="*/ 2217032 h 2217032"/>
              <a:gd name="connsiteX22" fmla="*/ 2615625 w 4902777"/>
              <a:gd name="connsiteY22" fmla="*/ 2217032 h 2217032"/>
              <a:gd name="connsiteX23" fmla="*/ 2042824 w 4902777"/>
              <a:gd name="connsiteY23" fmla="*/ 2217032 h 2217032"/>
              <a:gd name="connsiteX24" fmla="*/ 1658773 w 4902777"/>
              <a:gd name="connsiteY24" fmla="*/ 2217032 h 2217032"/>
              <a:gd name="connsiteX25" fmla="*/ 1250209 w 4902777"/>
              <a:gd name="connsiteY25" fmla="*/ 2217032 h 2217032"/>
              <a:gd name="connsiteX26" fmla="*/ 817130 w 4902777"/>
              <a:gd name="connsiteY26" fmla="*/ 2217032 h 2217032"/>
              <a:gd name="connsiteX27" fmla="*/ 817130 w 4902777"/>
              <a:gd name="connsiteY27" fmla="*/ 2217032 h 2217032"/>
              <a:gd name="connsiteX28" fmla="*/ 369513 w 4902777"/>
              <a:gd name="connsiteY28" fmla="*/ 2217032 h 2217032"/>
              <a:gd name="connsiteX29" fmla="*/ 0 w 4902777"/>
              <a:gd name="connsiteY29" fmla="*/ 1847519 h 2217032"/>
              <a:gd name="connsiteX30" fmla="*/ 0 w 4902777"/>
              <a:gd name="connsiteY30" fmla="*/ 1413354 h 2217032"/>
              <a:gd name="connsiteX31" fmla="*/ 0 w 4902777"/>
              <a:gd name="connsiteY31" fmla="*/ 923763 h 2217032"/>
              <a:gd name="connsiteX32" fmla="*/ -554406 w 4902777"/>
              <a:gd name="connsiteY32" fmla="*/ 998330 h 2217032"/>
              <a:gd name="connsiteX33" fmla="*/ -282747 w 4902777"/>
              <a:gd name="connsiteY33" fmla="*/ 690206 h 2217032"/>
              <a:gd name="connsiteX34" fmla="*/ 0 w 4902777"/>
              <a:gd name="connsiteY34" fmla="*/ 369505 h 2217032"/>
              <a:gd name="connsiteX35" fmla="*/ 0 w 4902777"/>
              <a:gd name="connsiteY35" fmla="*/ 369513 h 2217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902777" h="2217032" fill="none" extrusionOk="0">
                <a:moveTo>
                  <a:pt x="0" y="369513"/>
                </a:moveTo>
                <a:cubicBezTo>
                  <a:pt x="34423" y="139134"/>
                  <a:pt x="157725" y="-750"/>
                  <a:pt x="369513" y="0"/>
                </a:cubicBezTo>
                <a:cubicBezTo>
                  <a:pt x="580142" y="-31339"/>
                  <a:pt x="603111" y="38935"/>
                  <a:pt x="817130" y="0"/>
                </a:cubicBezTo>
                <a:lnTo>
                  <a:pt x="817130" y="0"/>
                </a:lnTo>
                <a:cubicBezTo>
                  <a:pt x="913550" y="-29257"/>
                  <a:pt x="1079707" y="35966"/>
                  <a:pt x="1250209" y="0"/>
                </a:cubicBezTo>
                <a:cubicBezTo>
                  <a:pt x="1420711" y="-35966"/>
                  <a:pt x="1543340" y="10861"/>
                  <a:pt x="1622002" y="0"/>
                </a:cubicBezTo>
                <a:cubicBezTo>
                  <a:pt x="1700664" y="-10861"/>
                  <a:pt x="1916800" y="12886"/>
                  <a:pt x="2042824" y="0"/>
                </a:cubicBezTo>
                <a:cubicBezTo>
                  <a:pt x="2194034" y="-40693"/>
                  <a:pt x="2442287" y="44369"/>
                  <a:pt x="2565816" y="0"/>
                </a:cubicBezTo>
                <a:cubicBezTo>
                  <a:pt x="2689345" y="-44369"/>
                  <a:pt x="2809253" y="51305"/>
                  <a:pt x="3039000" y="0"/>
                </a:cubicBezTo>
                <a:cubicBezTo>
                  <a:pt x="3268747" y="-51305"/>
                  <a:pt x="3409293" y="22879"/>
                  <a:pt x="3537088" y="0"/>
                </a:cubicBezTo>
                <a:cubicBezTo>
                  <a:pt x="3664883" y="-22879"/>
                  <a:pt x="3848852" y="58814"/>
                  <a:pt x="4035176" y="0"/>
                </a:cubicBezTo>
                <a:cubicBezTo>
                  <a:pt x="4221500" y="-58814"/>
                  <a:pt x="4410746" y="39081"/>
                  <a:pt x="4533264" y="0"/>
                </a:cubicBezTo>
                <a:cubicBezTo>
                  <a:pt x="4687835" y="-31989"/>
                  <a:pt x="4908081" y="154918"/>
                  <a:pt x="4902777" y="369513"/>
                </a:cubicBezTo>
                <a:lnTo>
                  <a:pt x="4902777" y="369505"/>
                </a:lnTo>
                <a:lnTo>
                  <a:pt x="4902777" y="369505"/>
                </a:lnTo>
                <a:cubicBezTo>
                  <a:pt x="4934515" y="629406"/>
                  <a:pt x="4837231" y="653782"/>
                  <a:pt x="4902777" y="923763"/>
                </a:cubicBezTo>
                <a:cubicBezTo>
                  <a:pt x="4942213" y="1109867"/>
                  <a:pt x="4847839" y="1189767"/>
                  <a:pt x="4902777" y="1394879"/>
                </a:cubicBezTo>
                <a:cubicBezTo>
                  <a:pt x="4957715" y="1599991"/>
                  <a:pt x="4875881" y="1661885"/>
                  <a:pt x="4902777" y="1847519"/>
                </a:cubicBezTo>
                <a:cubicBezTo>
                  <a:pt x="4894966" y="2050662"/>
                  <a:pt x="4694996" y="2178228"/>
                  <a:pt x="4533264" y="2217032"/>
                </a:cubicBezTo>
                <a:cubicBezTo>
                  <a:pt x="4338293" y="2234066"/>
                  <a:pt x="4258844" y="2190367"/>
                  <a:pt x="4035176" y="2217032"/>
                </a:cubicBezTo>
                <a:cubicBezTo>
                  <a:pt x="3811508" y="2243697"/>
                  <a:pt x="3696530" y="2171606"/>
                  <a:pt x="3586897" y="2217032"/>
                </a:cubicBezTo>
                <a:cubicBezTo>
                  <a:pt x="3477264" y="2262458"/>
                  <a:pt x="3310830" y="2173609"/>
                  <a:pt x="3088809" y="2217032"/>
                </a:cubicBezTo>
                <a:cubicBezTo>
                  <a:pt x="2866788" y="2260455"/>
                  <a:pt x="2851887" y="2188233"/>
                  <a:pt x="2615625" y="2217032"/>
                </a:cubicBezTo>
                <a:cubicBezTo>
                  <a:pt x="2379363" y="2245831"/>
                  <a:pt x="2171396" y="2209552"/>
                  <a:pt x="2042824" y="2217032"/>
                </a:cubicBezTo>
                <a:cubicBezTo>
                  <a:pt x="1851921" y="2225944"/>
                  <a:pt x="1776111" y="2178987"/>
                  <a:pt x="1658773" y="2217032"/>
                </a:cubicBezTo>
                <a:cubicBezTo>
                  <a:pt x="1541435" y="2255077"/>
                  <a:pt x="1353747" y="2199520"/>
                  <a:pt x="1250209" y="2217032"/>
                </a:cubicBezTo>
                <a:cubicBezTo>
                  <a:pt x="1146671" y="2234544"/>
                  <a:pt x="1029064" y="2214713"/>
                  <a:pt x="817130" y="2217032"/>
                </a:cubicBezTo>
                <a:lnTo>
                  <a:pt x="817130" y="2217032"/>
                </a:lnTo>
                <a:cubicBezTo>
                  <a:pt x="686473" y="2250180"/>
                  <a:pt x="527962" y="2203709"/>
                  <a:pt x="369513" y="2217032"/>
                </a:cubicBezTo>
                <a:cubicBezTo>
                  <a:pt x="174196" y="2224767"/>
                  <a:pt x="14018" y="2035678"/>
                  <a:pt x="0" y="1847519"/>
                </a:cubicBezTo>
                <a:cubicBezTo>
                  <a:pt x="-4043" y="1672815"/>
                  <a:pt x="16186" y="1622407"/>
                  <a:pt x="0" y="1413354"/>
                </a:cubicBezTo>
                <a:cubicBezTo>
                  <a:pt x="-16186" y="1204302"/>
                  <a:pt x="41564" y="1085813"/>
                  <a:pt x="0" y="923763"/>
                </a:cubicBezTo>
                <a:cubicBezTo>
                  <a:pt x="-132414" y="989998"/>
                  <a:pt x="-329365" y="957678"/>
                  <a:pt x="-554406" y="998330"/>
                </a:cubicBezTo>
                <a:cubicBezTo>
                  <a:pt x="-466045" y="839026"/>
                  <a:pt x="-317099" y="777524"/>
                  <a:pt x="-282747" y="690206"/>
                </a:cubicBezTo>
                <a:cubicBezTo>
                  <a:pt x="-248395" y="602888"/>
                  <a:pt x="-92133" y="539966"/>
                  <a:pt x="0" y="369505"/>
                </a:cubicBezTo>
                <a:lnTo>
                  <a:pt x="0" y="369513"/>
                </a:lnTo>
                <a:close/>
              </a:path>
              <a:path w="4902777" h="2217032" stroke="0" extrusionOk="0">
                <a:moveTo>
                  <a:pt x="0" y="369513"/>
                </a:moveTo>
                <a:cubicBezTo>
                  <a:pt x="14219" y="178006"/>
                  <a:pt x="145132" y="-11152"/>
                  <a:pt x="369513" y="0"/>
                </a:cubicBezTo>
                <a:cubicBezTo>
                  <a:pt x="573172" y="-16922"/>
                  <a:pt x="609331" y="50508"/>
                  <a:pt x="817130" y="0"/>
                </a:cubicBezTo>
                <a:lnTo>
                  <a:pt x="817130" y="0"/>
                </a:lnTo>
                <a:cubicBezTo>
                  <a:pt x="941786" y="-9467"/>
                  <a:pt x="1092712" y="7484"/>
                  <a:pt x="1250209" y="0"/>
                </a:cubicBezTo>
                <a:cubicBezTo>
                  <a:pt x="1407706" y="-7484"/>
                  <a:pt x="1527850" y="28399"/>
                  <a:pt x="1622002" y="0"/>
                </a:cubicBezTo>
                <a:cubicBezTo>
                  <a:pt x="1716154" y="-28399"/>
                  <a:pt x="1860867" y="13137"/>
                  <a:pt x="2042824" y="0"/>
                </a:cubicBezTo>
                <a:cubicBezTo>
                  <a:pt x="2171410" y="-2125"/>
                  <a:pt x="2362142" y="26997"/>
                  <a:pt x="2466199" y="0"/>
                </a:cubicBezTo>
                <a:cubicBezTo>
                  <a:pt x="2570257" y="-26997"/>
                  <a:pt x="2847994" y="36849"/>
                  <a:pt x="3014096" y="0"/>
                </a:cubicBezTo>
                <a:cubicBezTo>
                  <a:pt x="3180198" y="-36849"/>
                  <a:pt x="3338782" y="53331"/>
                  <a:pt x="3512184" y="0"/>
                </a:cubicBezTo>
                <a:cubicBezTo>
                  <a:pt x="3685586" y="-53331"/>
                  <a:pt x="3835471" y="35922"/>
                  <a:pt x="4010272" y="0"/>
                </a:cubicBezTo>
                <a:cubicBezTo>
                  <a:pt x="4185073" y="-35922"/>
                  <a:pt x="4370186" y="53962"/>
                  <a:pt x="4533264" y="0"/>
                </a:cubicBezTo>
                <a:cubicBezTo>
                  <a:pt x="4732847" y="24110"/>
                  <a:pt x="4881396" y="200016"/>
                  <a:pt x="4902777" y="369513"/>
                </a:cubicBezTo>
                <a:lnTo>
                  <a:pt x="4902777" y="369505"/>
                </a:lnTo>
                <a:lnTo>
                  <a:pt x="4902777" y="369505"/>
                </a:lnTo>
                <a:cubicBezTo>
                  <a:pt x="4934617" y="641738"/>
                  <a:pt x="4889328" y="755926"/>
                  <a:pt x="4902777" y="923763"/>
                </a:cubicBezTo>
                <a:cubicBezTo>
                  <a:pt x="4903359" y="1081998"/>
                  <a:pt x="4864481" y="1158595"/>
                  <a:pt x="4902777" y="1385641"/>
                </a:cubicBezTo>
                <a:cubicBezTo>
                  <a:pt x="4941073" y="1612687"/>
                  <a:pt x="4860918" y="1673795"/>
                  <a:pt x="4902777" y="1847519"/>
                </a:cubicBezTo>
                <a:cubicBezTo>
                  <a:pt x="4888897" y="2046094"/>
                  <a:pt x="4682908" y="2242837"/>
                  <a:pt x="4533264" y="2217032"/>
                </a:cubicBezTo>
                <a:cubicBezTo>
                  <a:pt x="4326693" y="2251844"/>
                  <a:pt x="4181265" y="2206617"/>
                  <a:pt x="4084985" y="2217032"/>
                </a:cubicBezTo>
                <a:cubicBezTo>
                  <a:pt x="3988705" y="2227447"/>
                  <a:pt x="3757042" y="2188659"/>
                  <a:pt x="3661610" y="2217032"/>
                </a:cubicBezTo>
                <a:cubicBezTo>
                  <a:pt x="3566179" y="2245405"/>
                  <a:pt x="3313519" y="2214222"/>
                  <a:pt x="3113713" y="2217032"/>
                </a:cubicBezTo>
                <a:cubicBezTo>
                  <a:pt x="2913907" y="2219842"/>
                  <a:pt x="2687828" y="2196487"/>
                  <a:pt x="2565816" y="2217032"/>
                </a:cubicBezTo>
                <a:cubicBezTo>
                  <a:pt x="2443804" y="2237577"/>
                  <a:pt x="2269060" y="2202640"/>
                  <a:pt x="2042824" y="2217032"/>
                </a:cubicBezTo>
                <a:cubicBezTo>
                  <a:pt x="1859160" y="2226228"/>
                  <a:pt x="1841547" y="2180181"/>
                  <a:pt x="1671030" y="2217032"/>
                </a:cubicBezTo>
                <a:cubicBezTo>
                  <a:pt x="1500513" y="2253883"/>
                  <a:pt x="1404928" y="2197051"/>
                  <a:pt x="1286979" y="2217032"/>
                </a:cubicBezTo>
                <a:cubicBezTo>
                  <a:pt x="1169030" y="2237013"/>
                  <a:pt x="951732" y="2194193"/>
                  <a:pt x="817130" y="2217032"/>
                </a:cubicBezTo>
                <a:lnTo>
                  <a:pt x="817130" y="2217032"/>
                </a:lnTo>
                <a:cubicBezTo>
                  <a:pt x="661266" y="2253611"/>
                  <a:pt x="547802" y="2186273"/>
                  <a:pt x="369513" y="2217032"/>
                </a:cubicBezTo>
                <a:cubicBezTo>
                  <a:pt x="197576" y="2226093"/>
                  <a:pt x="19406" y="2067488"/>
                  <a:pt x="0" y="1847519"/>
                </a:cubicBezTo>
                <a:cubicBezTo>
                  <a:pt x="-6824" y="1690312"/>
                  <a:pt x="33384" y="1539531"/>
                  <a:pt x="0" y="1394879"/>
                </a:cubicBezTo>
                <a:cubicBezTo>
                  <a:pt x="-33384" y="1250227"/>
                  <a:pt x="1588" y="1140726"/>
                  <a:pt x="0" y="923763"/>
                </a:cubicBezTo>
                <a:cubicBezTo>
                  <a:pt x="-210125" y="994240"/>
                  <a:pt x="-435998" y="946285"/>
                  <a:pt x="-554406" y="998330"/>
                </a:cubicBezTo>
                <a:cubicBezTo>
                  <a:pt x="-472474" y="895919"/>
                  <a:pt x="-332757" y="784827"/>
                  <a:pt x="-293835" y="702782"/>
                </a:cubicBezTo>
                <a:cubicBezTo>
                  <a:pt x="-254913" y="620737"/>
                  <a:pt x="-120740" y="534729"/>
                  <a:pt x="0" y="369505"/>
                </a:cubicBezTo>
                <a:lnTo>
                  <a:pt x="0" y="36951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188884441">
                  <a:prstGeom prst="wedgeRoundRectCallout">
                    <a:avLst>
                      <a:gd name="adj1" fmla="val -61308"/>
                      <a:gd name="adj2" fmla="val -497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Ngày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Rằm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tháng</a:t>
            </a:r>
            <a:r>
              <a:rPr lang="en-US" sz="3200" dirty="0">
                <a:solidFill>
                  <a:schemeClr val="tx1"/>
                </a:solidFill>
              </a:rPr>
              <a:t> 8 </a:t>
            </a:r>
            <a:r>
              <a:rPr lang="en-US" sz="3200" dirty="0" err="1">
                <a:solidFill>
                  <a:schemeClr val="tx1"/>
                </a:solidFill>
              </a:rPr>
              <a:t>hằng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năm</a:t>
            </a:r>
            <a:r>
              <a:rPr lang="en-US" sz="3200" dirty="0">
                <a:solidFill>
                  <a:schemeClr val="tx1"/>
                </a:solidFill>
              </a:rPr>
              <a:t> (</a:t>
            </a:r>
            <a:r>
              <a:rPr lang="en-US" sz="3200" dirty="0" err="1">
                <a:solidFill>
                  <a:schemeClr val="tx1"/>
                </a:solidFill>
              </a:rPr>
              <a:t>ngày</a:t>
            </a:r>
            <a:r>
              <a:rPr lang="en-US" sz="3200" dirty="0">
                <a:solidFill>
                  <a:schemeClr val="tx1"/>
                </a:solidFill>
              </a:rPr>
              <a:t> 15 </a:t>
            </a:r>
            <a:r>
              <a:rPr lang="en-US" sz="3200" dirty="0" err="1">
                <a:solidFill>
                  <a:schemeClr val="tx1"/>
                </a:solidFill>
              </a:rPr>
              <a:t>tháng</a:t>
            </a:r>
            <a:r>
              <a:rPr lang="en-US" sz="3200" dirty="0">
                <a:solidFill>
                  <a:schemeClr val="tx1"/>
                </a:solidFill>
              </a:rPr>
              <a:t> 8 </a:t>
            </a:r>
            <a:r>
              <a:rPr lang="en-US" sz="3200" dirty="0" err="1">
                <a:solidFill>
                  <a:schemeClr val="tx1"/>
                </a:solidFill>
              </a:rPr>
              <a:t>âm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lịch</a:t>
            </a:r>
            <a:r>
              <a:rPr lang="en-US" sz="3200" dirty="0">
                <a:solidFill>
                  <a:schemeClr val="tx1"/>
                </a:solidFill>
              </a:rPr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CC353C-C304-AD5A-C005-5E382740B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8487"/>
            <a:ext cx="3415876" cy="427951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E602653-9EC5-BAE7-F08B-D94E9F822650}"/>
              </a:ext>
            </a:extLst>
          </p:cNvPr>
          <p:cNvGrpSpPr/>
          <p:nvPr/>
        </p:nvGrpSpPr>
        <p:grpSpPr>
          <a:xfrm>
            <a:off x="2492729" y="-1826783"/>
            <a:ext cx="6977024" cy="5251609"/>
            <a:chOff x="2492729" y="-1826783"/>
            <a:chExt cx="6977024" cy="5251609"/>
          </a:xfrm>
        </p:grpSpPr>
        <p:pic>
          <p:nvPicPr>
            <p:cNvPr id="13" name="图片 11">
              <a:extLst>
                <a:ext uri="{FF2B5EF4-FFF2-40B4-BE49-F238E27FC236}">
                  <a16:creationId xmlns:a16="http://schemas.microsoft.com/office/drawing/2014/main" id="{23549F90-84FB-C802-465D-55764AE9A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7423">
              <a:off x="2492729" y="-1826783"/>
              <a:ext cx="6977024" cy="525160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6494E5-3D91-5A55-C29B-42674D7CECAF}"/>
                </a:ext>
              </a:extLst>
            </p:cNvPr>
            <p:cNvSpPr txBox="1"/>
            <p:nvPr/>
          </p:nvSpPr>
          <p:spPr>
            <a:xfrm>
              <a:off x="3725114" y="799021"/>
              <a:ext cx="45122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/>
                <a:t>Tết</a:t>
              </a:r>
              <a:r>
                <a:rPr lang="en-US" sz="4000" dirty="0"/>
                <a:t> </a:t>
              </a:r>
              <a:r>
                <a:rPr lang="en-US" sz="4000" dirty="0" err="1"/>
                <a:t>Trung</a:t>
              </a:r>
              <a:r>
                <a:rPr lang="en-US" sz="4000" dirty="0"/>
                <a:t> </a:t>
              </a:r>
              <a:r>
                <a:rPr lang="en-US" sz="4000" dirty="0" err="1"/>
                <a:t>thu</a:t>
              </a:r>
              <a:r>
                <a:rPr lang="en-US" sz="4000" dirty="0"/>
                <a:t> </a:t>
              </a:r>
              <a:r>
                <a:rPr lang="en-US" sz="4000" dirty="0" err="1"/>
                <a:t>được</a:t>
              </a:r>
              <a:r>
                <a:rPr lang="en-US" sz="4000" dirty="0"/>
                <a:t> </a:t>
              </a:r>
              <a:r>
                <a:rPr lang="en-US" sz="4000" dirty="0" err="1"/>
                <a:t>diễn</a:t>
              </a:r>
              <a:r>
                <a:rPr lang="en-US" sz="4000" dirty="0"/>
                <a:t> </a:t>
              </a:r>
              <a:r>
                <a:rPr lang="en-US" sz="4000" dirty="0" err="1"/>
                <a:t>ra</a:t>
              </a:r>
              <a:r>
                <a:rPr lang="en-US" sz="4000" dirty="0"/>
                <a:t> </a:t>
              </a:r>
              <a:r>
                <a:rPr lang="en-US" sz="4000" dirty="0" err="1"/>
                <a:t>vào</a:t>
              </a:r>
              <a:r>
                <a:rPr lang="en-US" sz="4000" dirty="0"/>
                <a:t> </a:t>
              </a:r>
              <a:r>
                <a:rPr lang="en-US" sz="4000" dirty="0" err="1"/>
                <a:t>khi</a:t>
              </a:r>
              <a:r>
                <a:rPr lang="en-US" sz="4000" dirty="0"/>
                <a:t> </a:t>
              </a:r>
              <a:r>
                <a:rPr lang="en-US" sz="4000" dirty="0" err="1"/>
                <a:t>nào</a:t>
              </a:r>
              <a:r>
                <a:rPr lang="en-US" sz="40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26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0C7D8A9-FFAF-A40A-A56A-678A4A1FC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69" y="2268699"/>
            <a:ext cx="3553051" cy="438148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D748BB-CBF2-C69A-9885-C4CD3DFF3606}"/>
              </a:ext>
            </a:extLst>
          </p:cNvPr>
          <p:cNvSpPr/>
          <p:nvPr/>
        </p:nvSpPr>
        <p:spPr>
          <a:xfrm>
            <a:off x="5358244" y="626940"/>
            <a:ext cx="5205847" cy="1340426"/>
          </a:xfrm>
          <a:custGeom>
            <a:avLst/>
            <a:gdLst>
              <a:gd name="connsiteX0" fmla="*/ 0 w 5205847"/>
              <a:gd name="connsiteY0" fmla="*/ 223409 h 1340426"/>
              <a:gd name="connsiteX1" fmla="*/ 223409 w 5205847"/>
              <a:gd name="connsiteY1" fmla="*/ 0 h 1340426"/>
              <a:gd name="connsiteX2" fmla="*/ 4982438 w 5205847"/>
              <a:gd name="connsiteY2" fmla="*/ 0 h 1340426"/>
              <a:gd name="connsiteX3" fmla="*/ 5205847 w 5205847"/>
              <a:gd name="connsiteY3" fmla="*/ 223409 h 1340426"/>
              <a:gd name="connsiteX4" fmla="*/ 5205847 w 5205847"/>
              <a:gd name="connsiteY4" fmla="*/ 1117017 h 1340426"/>
              <a:gd name="connsiteX5" fmla="*/ 4982438 w 5205847"/>
              <a:gd name="connsiteY5" fmla="*/ 1340426 h 1340426"/>
              <a:gd name="connsiteX6" fmla="*/ 223409 w 5205847"/>
              <a:gd name="connsiteY6" fmla="*/ 1340426 h 1340426"/>
              <a:gd name="connsiteX7" fmla="*/ 0 w 5205847"/>
              <a:gd name="connsiteY7" fmla="*/ 1117017 h 1340426"/>
              <a:gd name="connsiteX8" fmla="*/ 0 w 5205847"/>
              <a:gd name="connsiteY8" fmla="*/ 223409 h 13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5847" h="1340426" fill="none" extrusionOk="0">
                <a:moveTo>
                  <a:pt x="0" y="223409"/>
                </a:moveTo>
                <a:cubicBezTo>
                  <a:pt x="-6783" y="82746"/>
                  <a:pt x="102081" y="8626"/>
                  <a:pt x="223409" y="0"/>
                </a:cubicBezTo>
                <a:cubicBezTo>
                  <a:pt x="2042167" y="33328"/>
                  <a:pt x="3584080" y="158285"/>
                  <a:pt x="4982438" y="0"/>
                </a:cubicBezTo>
                <a:cubicBezTo>
                  <a:pt x="5083753" y="-328"/>
                  <a:pt x="5200535" y="99876"/>
                  <a:pt x="5205847" y="223409"/>
                </a:cubicBezTo>
                <a:cubicBezTo>
                  <a:pt x="5165605" y="616046"/>
                  <a:pt x="5205535" y="795745"/>
                  <a:pt x="5205847" y="1117017"/>
                </a:cubicBezTo>
                <a:cubicBezTo>
                  <a:pt x="5208415" y="1240591"/>
                  <a:pt x="5094930" y="1323968"/>
                  <a:pt x="4982438" y="1340426"/>
                </a:cubicBezTo>
                <a:cubicBezTo>
                  <a:pt x="3866856" y="1388256"/>
                  <a:pt x="2176601" y="1488983"/>
                  <a:pt x="223409" y="1340426"/>
                </a:cubicBezTo>
                <a:cubicBezTo>
                  <a:pt x="117790" y="1339817"/>
                  <a:pt x="-9786" y="1245056"/>
                  <a:pt x="0" y="1117017"/>
                </a:cubicBezTo>
                <a:cubicBezTo>
                  <a:pt x="45332" y="722098"/>
                  <a:pt x="-25825" y="380794"/>
                  <a:pt x="0" y="223409"/>
                </a:cubicBezTo>
                <a:close/>
              </a:path>
              <a:path w="5205847" h="1340426" stroke="0" extrusionOk="0">
                <a:moveTo>
                  <a:pt x="0" y="223409"/>
                </a:moveTo>
                <a:cubicBezTo>
                  <a:pt x="-2273" y="113477"/>
                  <a:pt x="85327" y="14393"/>
                  <a:pt x="223409" y="0"/>
                </a:cubicBezTo>
                <a:cubicBezTo>
                  <a:pt x="2553413" y="15454"/>
                  <a:pt x="4186919" y="-53388"/>
                  <a:pt x="4982438" y="0"/>
                </a:cubicBezTo>
                <a:cubicBezTo>
                  <a:pt x="5115737" y="-1453"/>
                  <a:pt x="5201826" y="102497"/>
                  <a:pt x="5205847" y="223409"/>
                </a:cubicBezTo>
                <a:cubicBezTo>
                  <a:pt x="5206172" y="494197"/>
                  <a:pt x="5279224" y="950252"/>
                  <a:pt x="5205847" y="1117017"/>
                </a:cubicBezTo>
                <a:cubicBezTo>
                  <a:pt x="5196762" y="1253429"/>
                  <a:pt x="5106180" y="1328202"/>
                  <a:pt x="4982438" y="1340426"/>
                </a:cubicBezTo>
                <a:cubicBezTo>
                  <a:pt x="3927982" y="1216289"/>
                  <a:pt x="951837" y="1173301"/>
                  <a:pt x="223409" y="1340426"/>
                </a:cubicBezTo>
                <a:cubicBezTo>
                  <a:pt x="93916" y="1340953"/>
                  <a:pt x="6799" y="1239247"/>
                  <a:pt x="0" y="1117017"/>
                </a:cubicBezTo>
                <a:cubicBezTo>
                  <a:pt x="55438" y="913955"/>
                  <a:pt x="24067" y="634550"/>
                  <a:pt x="0" y="22340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655092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>
                <a:solidFill>
                  <a:srgbClr val="9900CC"/>
                </a:solidFill>
                <a:latin typeface="UTM Cookies" panose="02040603050506020204" pitchFamily="18" charset="0"/>
              </a:rPr>
              <a:t>Quà</a:t>
            </a:r>
            <a:r>
              <a:rPr lang="en-US" sz="4800" dirty="0">
                <a:solidFill>
                  <a:srgbClr val="9900CC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9900CC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rgbClr val="9900CC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9900CC"/>
                </a:solidFill>
                <a:latin typeface="UTM Cookies" panose="02040603050506020204" pitchFamily="18" charset="0"/>
              </a:rPr>
              <a:t>quà</a:t>
            </a:r>
            <a:r>
              <a:rPr lang="en-US" sz="4800" dirty="0">
                <a:solidFill>
                  <a:srgbClr val="9900CC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9900CC"/>
                </a:solidFill>
                <a:latin typeface="UTM Cookies" panose="02040603050506020204" pitchFamily="18" charset="0"/>
              </a:rPr>
              <a:t>đây</a:t>
            </a:r>
            <a:endParaRPr lang="en-US" sz="4800" dirty="0">
              <a:solidFill>
                <a:srgbClr val="9900CC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9E25EC-1271-7D0C-BEC8-949F26FEC120}"/>
              </a:ext>
            </a:extLst>
          </p:cNvPr>
          <p:cNvSpPr/>
          <p:nvPr/>
        </p:nvSpPr>
        <p:spPr>
          <a:xfrm>
            <a:off x="6276109" y="2268699"/>
            <a:ext cx="3685309" cy="42775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GV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ảnh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quà</a:t>
            </a:r>
            <a:r>
              <a:rPr lang="en-US" sz="3200" dirty="0">
                <a:solidFill>
                  <a:schemeClr val="tx1"/>
                </a:solidFill>
              </a:rPr>
              <a:t> ở </a:t>
            </a:r>
            <a:r>
              <a:rPr lang="en-US" sz="3200" dirty="0" err="1">
                <a:solidFill>
                  <a:schemeClr val="tx1"/>
                </a:solidFill>
              </a:rPr>
              <a:t>đây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5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5264A-C4B8-7BF6-0654-828C79B84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727" y="2933229"/>
            <a:ext cx="3117273" cy="3924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CC353C-C304-AD5A-C005-5E382740B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8487"/>
            <a:ext cx="3415876" cy="427951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E602653-9EC5-BAE7-F08B-D94E9F822650}"/>
              </a:ext>
            </a:extLst>
          </p:cNvPr>
          <p:cNvGrpSpPr/>
          <p:nvPr/>
        </p:nvGrpSpPr>
        <p:grpSpPr>
          <a:xfrm>
            <a:off x="2492729" y="-1826783"/>
            <a:ext cx="6977024" cy="5251609"/>
            <a:chOff x="2492729" y="-1826783"/>
            <a:chExt cx="6977024" cy="5251609"/>
          </a:xfrm>
        </p:grpSpPr>
        <p:pic>
          <p:nvPicPr>
            <p:cNvPr id="13" name="图片 11">
              <a:extLst>
                <a:ext uri="{FF2B5EF4-FFF2-40B4-BE49-F238E27FC236}">
                  <a16:creationId xmlns:a16="http://schemas.microsoft.com/office/drawing/2014/main" id="{23549F90-84FB-C802-465D-55764AE9A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7423">
              <a:off x="2492729" y="-1826783"/>
              <a:ext cx="6977024" cy="525160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6494E5-3D91-5A55-C29B-42674D7CECAF}"/>
                </a:ext>
              </a:extLst>
            </p:cNvPr>
            <p:cNvSpPr txBox="1"/>
            <p:nvPr/>
          </p:nvSpPr>
          <p:spPr>
            <a:xfrm>
              <a:off x="3725114" y="639495"/>
              <a:ext cx="451225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/>
                <a:t>Em</a:t>
              </a:r>
              <a:r>
                <a:rPr lang="en-US" sz="4000" dirty="0"/>
                <a:t> </a:t>
              </a:r>
              <a:r>
                <a:rPr lang="en-US" sz="4000" dirty="0" err="1"/>
                <a:t>hãy</a:t>
              </a:r>
              <a:r>
                <a:rPr lang="en-US" sz="4000" dirty="0"/>
                <a:t> </a:t>
              </a:r>
              <a:r>
                <a:rPr lang="en-US" sz="4000" dirty="0" err="1"/>
                <a:t>hát</a:t>
              </a:r>
              <a:r>
                <a:rPr lang="en-US" sz="4000" dirty="0"/>
                <a:t> </a:t>
              </a:r>
              <a:r>
                <a:rPr lang="en-US" sz="4000" dirty="0" err="1"/>
                <a:t>một</a:t>
              </a:r>
              <a:r>
                <a:rPr lang="en-US" sz="4000" dirty="0"/>
                <a:t> </a:t>
              </a:r>
              <a:r>
                <a:rPr lang="en-US" sz="4000" dirty="0" err="1"/>
                <a:t>bài</a:t>
              </a:r>
              <a:r>
                <a:rPr lang="en-US" sz="4000" dirty="0"/>
                <a:t> </a:t>
              </a:r>
              <a:r>
                <a:rPr lang="en-US" sz="4000" dirty="0" err="1"/>
                <a:t>hát</a:t>
              </a:r>
              <a:r>
                <a:rPr lang="en-US" sz="4000" dirty="0"/>
                <a:t> </a:t>
              </a:r>
              <a:r>
                <a:rPr lang="en-US" sz="4000" dirty="0" err="1"/>
                <a:t>có</a:t>
              </a:r>
              <a:r>
                <a:rPr lang="en-US" sz="4000" dirty="0"/>
                <a:t> </a:t>
              </a:r>
              <a:r>
                <a:rPr lang="en-US" sz="4000" dirty="0" err="1"/>
                <a:t>liên</a:t>
              </a:r>
              <a:r>
                <a:rPr lang="en-US" sz="4000" dirty="0"/>
                <a:t> </a:t>
              </a:r>
              <a:r>
                <a:rPr lang="en-US" sz="4000" dirty="0" err="1"/>
                <a:t>quan</a:t>
              </a:r>
              <a:r>
                <a:rPr lang="en-US" sz="4000" dirty="0"/>
                <a:t> </a:t>
              </a:r>
              <a:r>
                <a:rPr lang="en-US" sz="4000" dirty="0" err="1"/>
                <a:t>đến</a:t>
              </a:r>
              <a:r>
                <a:rPr lang="en-US" sz="4000" dirty="0"/>
                <a:t> </a:t>
              </a:r>
              <a:r>
                <a:rPr lang="en-US" sz="4000" dirty="0" err="1"/>
                <a:t>Tết</a:t>
              </a:r>
              <a:r>
                <a:rPr lang="en-US" sz="4000" dirty="0"/>
                <a:t> </a:t>
              </a:r>
              <a:r>
                <a:rPr lang="en-US" sz="4000" dirty="0" err="1"/>
                <a:t>Trung</a:t>
              </a:r>
              <a:r>
                <a:rPr lang="en-US" sz="4000" dirty="0"/>
                <a:t> </a:t>
              </a:r>
              <a:r>
                <a:rPr lang="en-US" sz="4000" dirty="0" err="1"/>
                <a:t>thu</a:t>
              </a:r>
              <a:r>
                <a:rPr lang="en-US" sz="40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84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0C7D8A9-FFAF-A40A-A56A-678A4A1FC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69" y="2268699"/>
            <a:ext cx="3553051" cy="438148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D748BB-CBF2-C69A-9885-C4CD3DFF3606}"/>
              </a:ext>
            </a:extLst>
          </p:cNvPr>
          <p:cNvSpPr/>
          <p:nvPr/>
        </p:nvSpPr>
        <p:spPr>
          <a:xfrm>
            <a:off x="5358244" y="626940"/>
            <a:ext cx="5205847" cy="1340426"/>
          </a:xfrm>
          <a:custGeom>
            <a:avLst/>
            <a:gdLst>
              <a:gd name="connsiteX0" fmla="*/ 0 w 5205847"/>
              <a:gd name="connsiteY0" fmla="*/ 223409 h 1340426"/>
              <a:gd name="connsiteX1" fmla="*/ 223409 w 5205847"/>
              <a:gd name="connsiteY1" fmla="*/ 0 h 1340426"/>
              <a:gd name="connsiteX2" fmla="*/ 4982438 w 5205847"/>
              <a:gd name="connsiteY2" fmla="*/ 0 h 1340426"/>
              <a:gd name="connsiteX3" fmla="*/ 5205847 w 5205847"/>
              <a:gd name="connsiteY3" fmla="*/ 223409 h 1340426"/>
              <a:gd name="connsiteX4" fmla="*/ 5205847 w 5205847"/>
              <a:gd name="connsiteY4" fmla="*/ 1117017 h 1340426"/>
              <a:gd name="connsiteX5" fmla="*/ 4982438 w 5205847"/>
              <a:gd name="connsiteY5" fmla="*/ 1340426 h 1340426"/>
              <a:gd name="connsiteX6" fmla="*/ 223409 w 5205847"/>
              <a:gd name="connsiteY6" fmla="*/ 1340426 h 1340426"/>
              <a:gd name="connsiteX7" fmla="*/ 0 w 5205847"/>
              <a:gd name="connsiteY7" fmla="*/ 1117017 h 1340426"/>
              <a:gd name="connsiteX8" fmla="*/ 0 w 5205847"/>
              <a:gd name="connsiteY8" fmla="*/ 223409 h 134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5847" h="1340426" fill="none" extrusionOk="0">
                <a:moveTo>
                  <a:pt x="0" y="223409"/>
                </a:moveTo>
                <a:cubicBezTo>
                  <a:pt x="-6783" y="82746"/>
                  <a:pt x="102081" y="8626"/>
                  <a:pt x="223409" y="0"/>
                </a:cubicBezTo>
                <a:cubicBezTo>
                  <a:pt x="2042167" y="33328"/>
                  <a:pt x="3584080" y="158285"/>
                  <a:pt x="4982438" y="0"/>
                </a:cubicBezTo>
                <a:cubicBezTo>
                  <a:pt x="5083753" y="-328"/>
                  <a:pt x="5200535" y="99876"/>
                  <a:pt x="5205847" y="223409"/>
                </a:cubicBezTo>
                <a:cubicBezTo>
                  <a:pt x="5165605" y="616046"/>
                  <a:pt x="5205535" y="795745"/>
                  <a:pt x="5205847" y="1117017"/>
                </a:cubicBezTo>
                <a:cubicBezTo>
                  <a:pt x="5208415" y="1240591"/>
                  <a:pt x="5094930" y="1323968"/>
                  <a:pt x="4982438" y="1340426"/>
                </a:cubicBezTo>
                <a:cubicBezTo>
                  <a:pt x="3866856" y="1388256"/>
                  <a:pt x="2176601" y="1488983"/>
                  <a:pt x="223409" y="1340426"/>
                </a:cubicBezTo>
                <a:cubicBezTo>
                  <a:pt x="117790" y="1339817"/>
                  <a:pt x="-9786" y="1245056"/>
                  <a:pt x="0" y="1117017"/>
                </a:cubicBezTo>
                <a:cubicBezTo>
                  <a:pt x="45332" y="722098"/>
                  <a:pt x="-25825" y="380794"/>
                  <a:pt x="0" y="223409"/>
                </a:cubicBezTo>
                <a:close/>
              </a:path>
              <a:path w="5205847" h="1340426" stroke="0" extrusionOk="0">
                <a:moveTo>
                  <a:pt x="0" y="223409"/>
                </a:moveTo>
                <a:cubicBezTo>
                  <a:pt x="-2273" y="113477"/>
                  <a:pt x="85327" y="14393"/>
                  <a:pt x="223409" y="0"/>
                </a:cubicBezTo>
                <a:cubicBezTo>
                  <a:pt x="2553413" y="15454"/>
                  <a:pt x="4186919" y="-53388"/>
                  <a:pt x="4982438" y="0"/>
                </a:cubicBezTo>
                <a:cubicBezTo>
                  <a:pt x="5115737" y="-1453"/>
                  <a:pt x="5201826" y="102497"/>
                  <a:pt x="5205847" y="223409"/>
                </a:cubicBezTo>
                <a:cubicBezTo>
                  <a:pt x="5206172" y="494197"/>
                  <a:pt x="5279224" y="950252"/>
                  <a:pt x="5205847" y="1117017"/>
                </a:cubicBezTo>
                <a:cubicBezTo>
                  <a:pt x="5196762" y="1253429"/>
                  <a:pt x="5106180" y="1328202"/>
                  <a:pt x="4982438" y="1340426"/>
                </a:cubicBezTo>
                <a:cubicBezTo>
                  <a:pt x="3927982" y="1216289"/>
                  <a:pt x="951837" y="1173301"/>
                  <a:pt x="223409" y="1340426"/>
                </a:cubicBezTo>
                <a:cubicBezTo>
                  <a:pt x="93916" y="1340953"/>
                  <a:pt x="6799" y="1239247"/>
                  <a:pt x="0" y="1117017"/>
                </a:cubicBezTo>
                <a:cubicBezTo>
                  <a:pt x="55438" y="913955"/>
                  <a:pt x="24067" y="634550"/>
                  <a:pt x="0" y="22340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655092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>
                <a:solidFill>
                  <a:srgbClr val="9900CC"/>
                </a:solidFill>
                <a:latin typeface="UTM Cookies" panose="02040603050506020204" pitchFamily="18" charset="0"/>
              </a:rPr>
              <a:t>Quà</a:t>
            </a:r>
            <a:r>
              <a:rPr lang="en-US" sz="4800" dirty="0">
                <a:solidFill>
                  <a:srgbClr val="9900CC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9900CC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rgbClr val="9900CC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9900CC"/>
                </a:solidFill>
                <a:latin typeface="UTM Cookies" panose="02040603050506020204" pitchFamily="18" charset="0"/>
              </a:rPr>
              <a:t>quà</a:t>
            </a:r>
            <a:r>
              <a:rPr lang="en-US" sz="4800" dirty="0">
                <a:solidFill>
                  <a:srgbClr val="9900CC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9900CC"/>
                </a:solidFill>
                <a:latin typeface="UTM Cookies" panose="02040603050506020204" pitchFamily="18" charset="0"/>
              </a:rPr>
              <a:t>đây</a:t>
            </a:r>
            <a:endParaRPr lang="en-US" sz="4800" dirty="0">
              <a:solidFill>
                <a:srgbClr val="9900CC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9E25EC-1271-7D0C-BEC8-949F26FEC120}"/>
              </a:ext>
            </a:extLst>
          </p:cNvPr>
          <p:cNvSpPr/>
          <p:nvPr/>
        </p:nvSpPr>
        <p:spPr>
          <a:xfrm>
            <a:off x="6276109" y="2268699"/>
            <a:ext cx="3685309" cy="42775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GV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ảnh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quà</a:t>
            </a:r>
            <a:r>
              <a:rPr lang="en-US" sz="3200" dirty="0">
                <a:solidFill>
                  <a:schemeClr val="tx1"/>
                </a:solidFill>
              </a:rPr>
              <a:t> ở </a:t>
            </a:r>
            <a:r>
              <a:rPr lang="en-US" sz="3200" dirty="0" err="1">
                <a:solidFill>
                  <a:schemeClr val="tx1"/>
                </a:solidFill>
              </a:rPr>
              <a:t>đây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15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152</Words>
  <Application>Microsoft Office PowerPoint</Application>
  <PresentationFormat>Widescreen</PresentationFormat>
  <Paragraphs>21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SVN-Kitten</vt:lpstr>
      <vt:lpstr>SVN-Poky's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HÀNH TRANG GIÁO VIÊN. COM</dc:creator>
  <cp:lastModifiedBy>Administrator</cp:lastModifiedBy>
  <cp:revision>11</cp:revision>
  <dcterms:created xsi:type="dcterms:W3CDTF">2022-07-26T16:50:55Z</dcterms:created>
  <dcterms:modified xsi:type="dcterms:W3CDTF">2025-11-03T12:54:21Z</dcterms:modified>
</cp:coreProperties>
</file>