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428" r:id="rId3"/>
    <p:sldId id="597" r:id="rId4"/>
    <p:sldId id="598" r:id="rId5"/>
    <p:sldId id="599" r:id="rId6"/>
    <p:sldId id="600" r:id="rId7"/>
    <p:sldId id="604" r:id="rId8"/>
    <p:sldId id="605" r:id="rId9"/>
    <p:sldId id="606" r:id="rId10"/>
    <p:sldId id="607" r:id="rId11"/>
    <p:sldId id="60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DF3"/>
    <a:srgbClr val="7CF1E1"/>
    <a:srgbClr val="86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88" y="114"/>
      </p:cViewPr>
      <p:guideLst>
        <p:guide orient="horz" pos="2144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26/3/2025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F4B4C-96AB-3C51-FB99-0306AF8AA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D5122-EEC8-200B-C536-C51701DD0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67A63-3FB7-DB3E-40F1-2217F3023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0310-7CEF-47A0-4F71-9DE9DB07F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14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96522-B7F9-5686-215E-196583F5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4CED9-C26A-3EB4-DE11-0C8B63C47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99E246-C6F3-E09D-6F1D-BF6ECFD79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1E34E-1B2E-D474-46F2-05F51D21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3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4E6F7-8068-1D50-871D-80421F2B5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BF1E0-30D2-C20C-F16F-792B6EACE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84EA7-6A61-0BD0-613A-3C0251D65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81493-1EC3-E8EC-4305-FB3B6C6E4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22C3-E426-7653-FDC1-0B7B6EB34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B07DC-6621-9350-190A-0D1563791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A2387-ABBE-7A7A-9998-0E00E7CED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3125A-ABA2-6F60-B5A8-119F6414F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3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CF615-95E7-CA92-5A61-B72E3BA1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1C90B-37DA-57CA-A8D6-942FAAC4D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72A6F-57AF-BA95-62A3-68F3400C5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6274-5BCF-6E58-0FF7-557C196B5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68FCB-338B-4AB5-93FD-BC280FEB1E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5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>
            <a:fillRect/>
          </a:stretch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9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9" y="113679"/>
            <a:ext cx="1083560" cy="108617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273609" y="214804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单击此处添加您的副标题文字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26/3/2025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6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slide" Target="slide4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2962"/>
            <a:ext cx="12191254" cy="1075038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>
          <a:xfrm>
            <a:off x="10402432" y="18690"/>
            <a:ext cx="1656513" cy="1864431"/>
          </a:xfrm>
          <a:custGeom>
            <a:avLst/>
            <a:gdLst/>
            <a:ahLst/>
            <a:cxnLst/>
            <a:rect l="l" t="t" r="r" b="b"/>
            <a:pathLst>
              <a:path w="4561426" h="5596842">
                <a:moveTo>
                  <a:pt x="0" y="0"/>
                </a:moveTo>
                <a:lnTo>
                  <a:pt x="4561426" y="0"/>
                </a:lnTo>
                <a:lnTo>
                  <a:pt x="4561426" y="5596842"/>
                </a:lnTo>
                <a:lnTo>
                  <a:pt x="0" y="5596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5"/>
          <p:cNvSpPr/>
          <p:nvPr/>
        </p:nvSpPr>
        <p:spPr>
          <a:xfrm flipH="1">
            <a:off x="0" y="19732"/>
            <a:ext cx="1902148" cy="2125939"/>
          </a:xfrm>
          <a:custGeom>
            <a:avLst/>
            <a:gdLst/>
            <a:ahLst/>
            <a:cxnLst/>
            <a:rect l="l" t="t" r="r" b="b"/>
            <a:pathLst>
              <a:path w="4561426" h="5596842">
                <a:moveTo>
                  <a:pt x="0" y="0"/>
                </a:moveTo>
                <a:lnTo>
                  <a:pt x="4561426" y="0"/>
                </a:lnTo>
                <a:lnTo>
                  <a:pt x="4561426" y="5596842"/>
                </a:lnTo>
                <a:lnTo>
                  <a:pt x="0" y="55968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3653927" y="2342375"/>
            <a:ext cx="42568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0" algn="l"/>
              </a:tabLst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“VÒNG QUAY KÌ DIỆU”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198" y="3537634"/>
            <a:ext cx="2814691" cy="2814691"/>
          </a:xfrm>
          <a:prstGeom prst="rect">
            <a:avLst/>
          </a:prstGeom>
        </p:spPr>
      </p:pic>
      <p:pic>
        <p:nvPicPr>
          <p:cNvPr id="7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2413" y="3473879"/>
            <a:ext cx="2059431" cy="2948729"/>
          </a:xfrm>
          <a:prstGeom prst="rect">
            <a:avLst/>
          </a:prstGeom>
        </p:spPr>
      </p:pic>
      <p:pic>
        <p:nvPicPr>
          <p:cNvPr id="8" name="Picture 12" descr="Girl singing with microphone. — Stock Vector © yavi #88327996"/>
          <p:cNvPicPr/>
          <p:nvPr/>
        </p:nvPicPr>
        <p:blipFill>
          <a:blip r:embed="rId8">
            <a:lum contrast="20000"/>
          </a:blip>
          <a:srcRect l="29698" r="28096"/>
          <a:stretch>
            <a:fillRect/>
          </a:stretch>
        </p:blipFill>
        <p:spPr>
          <a:xfrm flipH="1">
            <a:off x="1888896" y="3690350"/>
            <a:ext cx="1561086" cy="2564067"/>
          </a:xfrm>
          <a:prstGeom prst="rect">
            <a:avLst/>
          </a:prstGeom>
          <a:ln w="0"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59812" y="615985"/>
            <a:ext cx="922420" cy="73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s 5"/>
          <p:cNvSpPr/>
          <p:nvPr/>
        </p:nvSpPr>
        <p:spPr>
          <a:xfrm>
            <a:off x="514351" y="26246"/>
            <a:ext cx="113665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kumimoji="0" lang="en-US" alt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altLang="en-US" sz="3200" b="1" dirty="0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27: Lý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Lý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Nhạc trò chơi vận động- Walk, go and find Frie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1474" y="573347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F8121-551D-4D67-B4F7-2DF76C41B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173C7F-B284-05C9-4295-7FB17AAE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2388" y="4369507"/>
            <a:ext cx="1687195" cy="21971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E812D10-2186-2F65-53B1-9C8DF625D0A0}"/>
              </a:ext>
            </a:extLst>
          </p:cNvPr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1EDBFD4-6F0F-DC88-84D4-A06E914A0245}"/>
              </a:ext>
            </a:extLst>
          </p:cNvPr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A8E56F-1AB5-352F-EF3C-26818312EE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BA4C1A-44DE-9EB7-9E6B-C0E0D17FB8C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7CD6E9-BFE1-A16A-F19C-608BB8D5B6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>
            <a:extLst>
              <a:ext uri="{FF2B5EF4-FFF2-40B4-BE49-F238E27FC236}">
                <a16:creationId xmlns:a16="http://schemas.microsoft.com/office/drawing/2014/main" id="{92FA9FBB-C904-DB50-79FF-358821EAA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F86DC99C-8135-D4A9-6F08-B0E42775EA4A}"/>
              </a:ext>
            </a:extLst>
          </p:cNvPr>
          <p:cNvSpPr/>
          <p:nvPr/>
        </p:nvSpPr>
        <p:spPr>
          <a:xfrm>
            <a:off x="1865112" y="2973469"/>
            <a:ext cx="845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nhàng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uyển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chuyển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tươi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84F654D-6FBC-CFF2-23B0-91822AD75807}"/>
              </a:ext>
            </a:extLst>
          </p:cNvPr>
          <p:cNvSpPr/>
          <p:nvPr/>
        </p:nvSpPr>
        <p:spPr>
          <a:xfrm>
            <a:off x="2236753" y="1721751"/>
            <a:ext cx="573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3/4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gì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  <a:extLst>
              <a:ext uri="{FF2B5EF4-FFF2-40B4-BE49-F238E27FC236}">
                <a16:creationId xmlns:a16="http://schemas.microsoft.com/office/drawing/2014/main" id="{EDB91EEE-C1AD-B281-7DE3-2588D8CF8746}"/>
              </a:ext>
            </a:extLst>
          </p:cNvPr>
          <p:cNvSpPr/>
          <p:nvPr/>
        </p:nvSpPr>
        <p:spPr>
          <a:xfrm>
            <a:off x="8440007" y="5824672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75AC8D5-DAC4-DBE8-B7A1-7D9BEACB96BE}"/>
              </a:ext>
            </a:extLst>
          </p:cNvPr>
          <p:cNvSpPr/>
          <p:nvPr/>
        </p:nvSpPr>
        <p:spPr>
          <a:xfrm>
            <a:off x="1847454" y="2973469"/>
            <a:ext cx="389299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Rectangles 5">
            <a:extLst>
              <a:ext uri="{FF2B5EF4-FFF2-40B4-BE49-F238E27FC236}">
                <a16:creationId xmlns:a16="http://schemas.microsoft.com/office/drawing/2014/main" id="{256D292E-2800-5605-4931-5E2AB49B6E09}"/>
              </a:ext>
            </a:extLst>
          </p:cNvPr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ai,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kumimoji="0" lang="vi-VN" alt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vi-VN" alt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3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Không có mô tả ảnh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5" y="-38100"/>
            <a:ext cx="1232746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s 5"/>
          <p:cNvSpPr/>
          <p:nvPr/>
        </p:nvSpPr>
        <p:spPr>
          <a:xfrm>
            <a:off x="1930400" y="2362200"/>
            <a:ext cx="8534400" cy="99501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CHÚC QUÝ THẦY CÔ </a:t>
            </a: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93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 SỨC KHỎE, CHÚC CÁC EM HỌC TỐT!</a:t>
            </a:r>
            <a:endParaRPr kumimoji="0" lang="vi-VN" altLang="en-US" sz="2935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 descr="F:\Ft-rCEL4zNpF5h99SLCic_i6sF_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8" t="38299" r="16628" b="27230"/>
          <a:stretch>
            <a:fillRect/>
          </a:stretch>
        </p:blipFill>
        <p:spPr bwMode="auto">
          <a:xfrm flipH="1">
            <a:off x="298823" y="4881743"/>
            <a:ext cx="3736128" cy="181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6" t="74189" r="19509" b="7682"/>
          <a:stretch>
            <a:fillRect/>
          </a:stretch>
        </p:blipFill>
        <p:spPr bwMode="auto">
          <a:xfrm>
            <a:off x="203200" y="5613231"/>
            <a:ext cx="4822785" cy="8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vaorunghoa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9949" y="5789498"/>
            <a:ext cx="412750" cy="41275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9805" y="-142147"/>
            <a:ext cx="1585937" cy="158593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606063" y="-21725"/>
            <a:ext cx="1585937" cy="1585937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0652" y="3048084"/>
            <a:ext cx="1066800" cy="1000125"/>
          </a:xfrm>
          <a:prstGeom prst="rect">
            <a:avLst/>
          </a:prstGeom>
        </p:spPr>
      </p:pic>
      <p:pic>
        <p:nvPicPr>
          <p:cNvPr id="12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4927" y="4084109"/>
            <a:ext cx="1238250" cy="400050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24" y="5103231"/>
            <a:ext cx="2995128" cy="15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2388" y="4369507"/>
            <a:ext cx="1687195" cy="21971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1"/>
          <p:cNvSpPr txBox="1"/>
          <p:nvPr/>
        </p:nvSpPr>
        <p:spPr>
          <a:xfrm>
            <a:off x="723460" y="1027918"/>
            <a:ext cx="378228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  <a:sym typeface="+mn-ea"/>
              </a:rPr>
              <a:t>Em hãy chọn một câu hỏi và trả lời nhé!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矩形: 圆角 5"/>
          <p:cNvSpPr/>
          <p:nvPr/>
        </p:nvSpPr>
        <p:spPr>
          <a:xfrm rot="18900000">
            <a:off x="3961844" y="2208512"/>
            <a:ext cx="3310709" cy="3455777"/>
          </a:xfrm>
          <a:prstGeom prst="roundRect">
            <a:avLst>
              <a:gd name="adj" fmla="val 2125"/>
            </a:avLst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/>
              <a:cs typeface="+mn-cs"/>
            </a:endParaRPr>
          </a:p>
        </p:txBody>
      </p:sp>
      <p:sp>
        <p:nvSpPr>
          <p:cNvPr id="10" name="太阳形 9"/>
          <p:cNvSpPr/>
          <p:nvPr/>
        </p:nvSpPr>
        <p:spPr>
          <a:xfrm>
            <a:off x="7036924" y="3315290"/>
            <a:ext cx="1510105" cy="1415058"/>
          </a:xfrm>
          <a:prstGeom prst="sun">
            <a:avLst>
              <a:gd name="adj" fmla="val 21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1" name="太阳形 9">
            <a:hlinkClick r:id="rId11" action="ppaction://hlinksldjump"/>
          </p:cNvPr>
          <p:cNvSpPr/>
          <p:nvPr/>
        </p:nvSpPr>
        <p:spPr>
          <a:xfrm>
            <a:off x="6003856" y="2013942"/>
            <a:ext cx="1510105" cy="1415058"/>
          </a:xfrm>
          <a:prstGeom prst="sun">
            <a:avLst>
              <a:gd name="adj" fmla="val 212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2" name="太阳形 9">
            <a:hlinkClick r:id="rId12" action="ppaction://hlinksldjump"/>
          </p:cNvPr>
          <p:cNvSpPr/>
          <p:nvPr/>
        </p:nvSpPr>
        <p:spPr>
          <a:xfrm>
            <a:off x="3538348" y="4283168"/>
            <a:ext cx="1510105" cy="1415058"/>
          </a:xfrm>
          <a:prstGeom prst="sun">
            <a:avLst>
              <a:gd name="adj" fmla="val 2125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/>
              </a:rPr>
              <a:t>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4" name="太阳形 9">
            <a:hlinkClick r:id="rId13" action="ppaction://hlinksldjump"/>
          </p:cNvPr>
          <p:cNvSpPr/>
          <p:nvPr/>
        </p:nvSpPr>
        <p:spPr>
          <a:xfrm>
            <a:off x="6096621" y="4484642"/>
            <a:ext cx="1510105" cy="1415058"/>
          </a:xfrm>
          <a:prstGeom prst="sun">
            <a:avLst>
              <a:gd name="adj" fmla="val 212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>
                <a:solidFill>
                  <a:srgbClr val="FFFFFF"/>
                </a:solidFill>
                <a:latin typeface="Arial" panose="020B0604020202020204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1965" y="2938661"/>
            <a:ext cx="1617384" cy="1617384"/>
          </a:xfrm>
          <a:prstGeom prst="rect">
            <a:avLst/>
          </a:prstGeom>
        </p:spPr>
      </p:pic>
      <p:sp>
        <p:nvSpPr>
          <p:cNvPr id="16" name="Rectangles 5"/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kumimoji="0" lang="vi-VN" altLang="en-US" sz="3200" b="1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vi-VN" altLang="en-US" sz="3200" b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ũi tên: Phải Có Khía 16">
            <a:hlinkClick r:id="" action="ppaction://noaction"/>
          </p:cNvPr>
          <p:cNvSpPr/>
          <p:nvPr/>
        </p:nvSpPr>
        <p:spPr>
          <a:xfrm>
            <a:off x="8003357" y="5699665"/>
            <a:ext cx="1811430" cy="88224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Kết thúc</a:t>
            </a:r>
          </a:p>
        </p:txBody>
      </p:sp>
      <p:sp>
        <p:nvSpPr>
          <p:cNvPr id="3" name="太阳形 9">
            <a:extLst>
              <a:ext uri="{FF2B5EF4-FFF2-40B4-BE49-F238E27FC236}">
                <a16:creationId xmlns:a16="http://schemas.microsoft.com/office/drawing/2014/main" id="{052F74A3-40D6-6D10-F4C0-6B1C07984A53}"/>
              </a:ext>
            </a:extLst>
          </p:cNvPr>
          <p:cNvSpPr/>
          <p:nvPr/>
        </p:nvSpPr>
        <p:spPr>
          <a:xfrm>
            <a:off x="4883443" y="5230232"/>
            <a:ext cx="1510105" cy="1415058"/>
          </a:xfrm>
          <a:prstGeom prst="sun">
            <a:avLst>
              <a:gd name="adj" fmla="val 2125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8" name="太阳形 9">
            <a:hlinkClick r:id="rId12" action="ppaction://hlinksldjump"/>
            <a:extLst>
              <a:ext uri="{FF2B5EF4-FFF2-40B4-BE49-F238E27FC236}">
                <a16:creationId xmlns:a16="http://schemas.microsoft.com/office/drawing/2014/main" id="{1B4E442C-B471-5591-BED0-23A69E1CEF2E}"/>
              </a:ext>
            </a:extLst>
          </p:cNvPr>
          <p:cNvSpPr/>
          <p:nvPr/>
        </p:nvSpPr>
        <p:spPr>
          <a:xfrm>
            <a:off x="4843688" y="990000"/>
            <a:ext cx="1510105" cy="1415058"/>
          </a:xfrm>
          <a:prstGeom prst="sun">
            <a:avLst>
              <a:gd name="adj" fmla="val 2125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>
                <a:solidFill>
                  <a:schemeClr val="tx1"/>
                </a:solidFill>
                <a:latin typeface="Arial" panose="020B0604020202020204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太阳形 9">
            <a:hlinkClick r:id="rId13" action="ppaction://hlinksldjump"/>
            <a:extLst>
              <a:ext uri="{FF2B5EF4-FFF2-40B4-BE49-F238E27FC236}">
                <a16:creationId xmlns:a16="http://schemas.microsoft.com/office/drawing/2014/main" id="{A63709D6-EDB1-4BEC-497E-58CF93F44237}"/>
              </a:ext>
            </a:extLst>
          </p:cNvPr>
          <p:cNvSpPr/>
          <p:nvPr/>
        </p:nvSpPr>
        <p:spPr>
          <a:xfrm>
            <a:off x="2591421" y="3099789"/>
            <a:ext cx="1510105" cy="1415058"/>
          </a:xfrm>
          <a:prstGeom prst="sun">
            <a:avLst>
              <a:gd name="adj" fmla="val 212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noProof="0" dirty="0">
                <a:solidFill>
                  <a:srgbClr val="FFFFFF"/>
                </a:solidFill>
                <a:latin typeface="Arial" panose="020B0604020202020204"/>
              </a:rPr>
              <a:t>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0" name="太阳形 9">
            <a:hlinkClick r:id="rId11" action="ppaction://hlinksldjump"/>
            <a:extLst>
              <a:ext uri="{FF2B5EF4-FFF2-40B4-BE49-F238E27FC236}">
                <a16:creationId xmlns:a16="http://schemas.microsoft.com/office/drawing/2014/main" id="{89BE3782-8338-721F-7B69-F0A1AF154ABF}"/>
              </a:ext>
            </a:extLst>
          </p:cNvPr>
          <p:cNvSpPr/>
          <p:nvPr/>
        </p:nvSpPr>
        <p:spPr>
          <a:xfrm>
            <a:off x="3638340" y="1954305"/>
            <a:ext cx="1510105" cy="1415058"/>
          </a:xfrm>
          <a:prstGeom prst="sun">
            <a:avLst>
              <a:gd name="adj" fmla="val 212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/>
              </a:rPr>
              <a:t>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3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86129" y="4381028"/>
            <a:ext cx="1687195" cy="21971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2263913" y="1721751"/>
            <a:ext cx="573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2/4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1 ô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2101148" y="2642224"/>
            <a:ext cx="796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a.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b.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       c.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</p:cNvPr>
          <p:cNvSpPr/>
          <p:nvPr/>
        </p:nvSpPr>
        <p:spPr>
          <a:xfrm>
            <a:off x="9001484" y="5696801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14" name="Hình Bầu dục 13"/>
          <p:cNvSpPr/>
          <p:nvPr/>
        </p:nvSpPr>
        <p:spPr>
          <a:xfrm>
            <a:off x="5478663" y="3150923"/>
            <a:ext cx="334978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Rectangles 5"/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kumimoji="0" lang="vi-VN" alt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vi-VN" alt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2388" y="4369507"/>
            <a:ext cx="1687195" cy="21971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1865112" y="2973469"/>
            <a:ext cx="845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đen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b.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trắng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c.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2236753" y="1721751"/>
            <a:ext cx="7712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2/4, Trường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gì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</p:cNvPr>
          <p:cNvSpPr/>
          <p:nvPr/>
        </p:nvSpPr>
        <p:spPr>
          <a:xfrm>
            <a:off x="8440007" y="5824672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8" name="Hình Bầu dục 7"/>
          <p:cNvSpPr/>
          <p:nvPr/>
        </p:nvSpPr>
        <p:spPr>
          <a:xfrm>
            <a:off x="1847454" y="2973469"/>
            <a:ext cx="389299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Rectangles 5"/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ai,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kumimoji="0" lang="en-US" alt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2388" y="4369507"/>
            <a:ext cx="1687195" cy="21971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/>
          <p:nvPr/>
        </p:nvSpPr>
        <p:spPr>
          <a:xfrm>
            <a:off x="2536278" y="1424033"/>
            <a:ext cx="6658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nhất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2/4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gì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223130" y="2225613"/>
            <a:ext cx="2375374" cy="21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nhẹ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mạnh</a:t>
            </a:r>
            <a:endParaRPr lang="en-US" sz="2400" b="1" dirty="0">
              <a:solidFill>
                <a:srgbClr val="7030A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</p:cNvPr>
          <p:cNvSpPr/>
          <p:nvPr/>
        </p:nvSpPr>
        <p:spPr>
          <a:xfrm>
            <a:off x="8440007" y="5824672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10" name="Hình Bầu dục 9"/>
          <p:cNvSpPr/>
          <p:nvPr/>
        </p:nvSpPr>
        <p:spPr>
          <a:xfrm>
            <a:off x="2223130" y="3186926"/>
            <a:ext cx="402375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Rectangles 5"/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ai,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kumimoji="0" lang="en-US" alt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8" grpId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12A7-42C9-CFE6-5BC6-2ADEB0044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E8D089-6375-F52B-A75E-33B86E6E6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2388" y="4369507"/>
            <a:ext cx="1687195" cy="21971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DFF6BCB2-C250-2AB3-AF83-34BE639D74BF}"/>
              </a:ext>
            </a:extLst>
          </p:cNvPr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7BFF5B8-778B-C8E7-0C10-D342A3E5733B}"/>
              </a:ext>
            </a:extLst>
          </p:cNvPr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D37A12-D841-43D5-0C99-AEC284906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C1267-04CD-3DAB-8D16-AF2D5DEABF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0898953-0C59-82BF-1F99-4932BEF3BC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>
            <a:extLst>
              <a:ext uri="{FF2B5EF4-FFF2-40B4-BE49-F238E27FC236}">
                <a16:creationId xmlns:a16="http://schemas.microsoft.com/office/drawing/2014/main" id="{2AAF0EDC-12F7-938C-2472-BD1293D4E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01DCACE-2442-4A0F-D27B-84DF6AE92DFA}"/>
              </a:ext>
            </a:extLst>
          </p:cNvPr>
          <p:cNvSpPr/>
          <p:nvPr/>
        </p:nvSpPr>
        <p:spPr>
          <a:xfrm>
            <a:off x="1865112" y="2973469"/>
            <a:ext cx="845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a.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tươi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nhàng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chuyển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0EF585-126B-E28B-6726-6EABA4680B41}"/>
              </a:ext>
            </a:extLst>
          </p:cNvPr>
          <p:cNvSpPr/>
          <p:nvPr/>
        </p:nvSpPr>
        <p:spPr>
          <a:xfrm>
            <a:off x="2236753" y="1721751"/>
            <a:ext cx="573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2/4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gì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  <a:extLst>
              <a:ext uri="{FF2B5EF4-FFF2-40B4-BE49-F238E27FC236}">
                <a16:creationId xmlns:a16="http://schemas.microsoft.com/office/drawing/2014/main" id="{C83E9981-DF43-EAB5-8D3D-C38D7336177D}"/>
              </a:ext>
            </a:extLst>
          </p:cNvPr>
          <p:cNvSpPr/>
          <p:nvPr/>
        </p:nvSpPr>
        <p:spPr>
          <a:xfrm>
            <a:off x="8440007" y="5824672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5B339BFD-351D-12AC-52A2-ED9E0DE7FDE7}"/>
              </a:ext>
            </a:extLst>
          </p:cNvPr>
          <p:cNvSpPr/>
          <p:nvPr/>
        </p:nvSpPr>
        <p:spPr>
          <a:xfrm>
            <a:off x="1847454" y="2973469"/>
            <a:ext cx="389299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Rectangles 5">
            <a:extLst>
              <a:ext uri="{FF2B5EF4-FFF2-40B4-BE49-F238E27FC236}">
                <a16:creationId xmlns:a16="http://schemas.microsoft.com/office/drawing/2014/main" id="{2D2D155A-72F8-4675-172E-0AA7B8D6324E}"/>
              </a:ext>
            </a:extLst>
          </p:cNvPr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ai,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kumimoji="0" lang="en-US" alt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2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BEBB-6707-2A9D-3785-5B0B340F5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2306CB-2AF7-F6B4-D64D-505898262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86129" y="4381028"/>
            <a:ext cx="1687195" cy="21971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2033983-C459-AE98-7162-11B707067618}"/>
              </a:ext>
            </a:extLst>
          </p:cNvPr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CE5BF5E-2A3E-ADFA-CE81-570F14158CEA}"/>
              </a:ext>
            </a:extLst>
          </p:cNvPr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23FA14F-AC4E-3B64-8B4D-E87F8079B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E4D70-28BA-AEB2-3D1E-A80C8FC1F9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2FDB578-8175-2433-9095-07EB66D49E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>
            <a:extLst>
              <a:ext uri="{FF2B5EF4-FFF2-40B4-BE49-F238E27FC236}">
                <a16:creationId xmlns:a16="http://schemas.microsoft.com/office/drawing/2014/main" id="{98668A91-50AD-AA7E-1A4B-189F7CA49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10D2162B-CBDE-A006-0D12-95C2DE8DF20A}"/>
              </a:ext>
            </a:extLst>
          </p:cNvPr>
          <p:cNvSpPr/>
          <p:nvPr/>
        </p:nvSpPr>
        <p:spPr>
          <a:xfrm>
            <a:off x="2263913" y="1721751"/>
            <a:ext cx="573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3/4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1 ô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1363287-5444-3199-89D7-084CB17A7B2E}"/>
              </a:ext>
            </a:extLst>
          </p:cNvPr>
          <p:cNvSpPr/>
          <p:nvPr/>
        </p:nvSpPr>
        <p:spPr>
          <a:xfrm>
            <a:off x="2101148" y="2642224"/>
            <a:ext cx="796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a.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b. </a:t>
            </a:r>
            <a:r>
              <a:rPr lang="en-US" sz="2400" b="1" noProof="0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       c. </a:t>
            </a:r>
            <a:r>
              <a:rPr lang="en-US" sz="2400" b="1" noProof="0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  <a:extLst>
              <a:ext uri="{FF2B5EF4-FFF2-40B4-BE49-F238E27FC236}">
                <a16:creationId xmlns:a16="http://schemas.microsoft.com/office/drawing/2014/main" id="{71198F2B-3C2C-9332-5AED-453B1F18B7AC}"/>
              </a:ext>
            </a:extLst>
          </p:cNvPr>
          <p:cNvSpPr/>
          <p:nvPr/>
        </p:nvSpPr>
        <p:spPr>
          <a:xfrm>
            <a:off x="9001484" y="5696801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004E84B-A5FD-853E-24DE-8C6D026CE868}"/>
              </a:ext>
            </a:extLst>
          </p:cNvPr>
          <p:cNvSpPr/>
          <p:nvPr/>
        </p:nvSpPr>
        <p:spPr>
          <a:xfrm>
            <a:off x="5478663" y="3150923"/>
            <a:ext cx="334978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Rectangles 5">
            <a:extLst>
              <a:ext uri="{FF2B5EF4-FFF2-40B4-BE49-F238E27FC236}">
                <a16:creationId xmlns:a16="http://schemas.microsoft.com/office/drawing/2014/main" id="{E5BFD22E-01EA-2B1D-A46D-0B19706123CE}"/>
              </a:ext>
            </a:extLst>
          </p:cNvPr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ngày 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kumimoji="0" lang="vi-VN" altLang="en-US" sz="32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vi-VN" altLang="en-US" sz="32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5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2F0FC-EA9F-4F65-448D-441B6E89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4BF5B6-677C-4E86-3E46-8B0543BA1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2388" y="4369507"/>
            <a:ext cx="1687195" cy="21971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4FA52EBF-3232-0EEA-B3D0-F875D19D7364}"/>
              </a:ext>
            </a:extLst>
          </p:cNvPr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CC8D89A-A004-FBCA-2A64-71F7BE5601FD}"/>
              </a:ext>
            </a:extLst>
          </p:cNvPr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D5CAD6-AC08-4B48-4C2F-417F77494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CE7C6-1435-4EFB-1677-A3040A8ED5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BF39DDE-4A25-0DE4-FC5F-D5D845D94B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>
            <a:extLst>
              <a:ext uri="{FF2B5EF4-FFF2-40B4-BE49-F238E27FC236}">
                <a16:creationId xmlns:a16="http://schemas.microsoft.com/office/drawing/2014/main" id="{7E56BEEC-85C9-654E-C96D-C6517F02A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2D3E3AD-2228-ABCF-FD2A-EB19706B056B}"/>
              </a:ext>
            </a:extLst>
          </p:cNvPr>
          <p:cNvSpPr/>
          <p:nvPr/>
        </p:nvSpPr>
        <p:spPr>
          <a:xfrm>
            <a:off x="1865112" y="2973469"/>
            <a:ext cx="845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đen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b.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trắng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                  c.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15433FE-CBDF-66C0-ABA4-20A4E218D632}"/>
              </a:ext>
            </a:extLst>
          </p:cNvPr>
          <p:cNvSpPr/>
          <p:nvPr/>
        </p:nvSpPr>
        <p:spPr>
          <a:xfrm>
            <a:off x="2236753" y="1721751"/>
            <a:ext cx="7543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Trong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¾,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trường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1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nốt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gì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  <a:extLst>
              <a:ext uri="{FF2B5EF4-FFF2-40B4-BE49-F238E27FC236}">
                <a16:creationId xmlns:a16="http://schemas.microsoft.com/office/drawing/2014/main" id="{43ED5CEE-CDAB-1B73-992E-3334AC25ABC2}"/>
              </a:ext>
            </a:extLst>
          </p:cNvPr>
          <p:cNvSpPr/>
          <p:nvPr/>
        </p:nvSpPr>
        <p:spPr>
          <a:xfrm>
            <a:off x="8440007" y="5824672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730107D1-8D0A-641E-CDF2-069EE1042CC0}"/>
              </a:ext>
            </a:extLst>
          </p:cNvPr>
          <p:cNvSpPr/>
          <p:nvPr/>
        </p:nvSpPr>
        <p:spPr>
          <a:xfrm>
            <a:off x="1847454" y="2973469"/>
            <a:ext cx="389299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Rectangles 5">
            <a:extLst>
              <a:ext uri="{FF2B5EF4-FFF2-40B4-BE49-F238E27FC236}">
                <a16:creationId xmlns:a16="http://schemas.microsoft.com/office/drawing/2014/main" id="{163EC557-E690-1DE5-081D-6306DA7ABB79}"/>
              </a:ext>
            </a:extLst>
          </p:cNvPr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ngày 22 tháng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kumimoji="0" lang="vi-VN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7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E967D-B2D6-F1D7-26C3-33B62C3A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5A3ACFA-6B7E-BA07-73B6-3A2DF08FA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62388" y="4369507"/>
            <a:ext cx="1687195" cy="21971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B314791-4C37-A9DF-AC94-059DCCE21CC7}"/>
              </a:ext>
            </a:extLst>
          </p:cNvPr>
          <p:cNvSpPr/>
          <p:nvPr/>
        </p:nvSpPr>
        <p:spPr>
          <a:xfrm>
            <a:off x="10712882" y="0"/>
            <a:ext cx="2032001" cy="1602557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08DBC8F-57E5-E918-EC38-A43F838C1540}"/>
              </a:ext>
            </a:extLst>
          </p:cNvPr>
          <p:cNvSpPr/>
          <p:nvPr/>
        </p:nvSpPr>
        <p:spPr>
          <a:xfrm>
            <a:off x="-457200" y="-19423"/>
            <a:ext cx="1371600" cy="69852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961378-4A8B-9C43-0E9B-AAA3E732CE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F2199-B84D-DA86-3918-C8EF83B18B9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31800" y="-204027"/>
            <a:ext cx="1799282" cy="12409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3F10D9B-9DBF-17ED-311D-CC3DB54542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pic>
        <p:nvPicPr>
          <p:cNvPr id="2" name="Picture 2" descr="1-30">
            <a:extLst>
              <a:ext uri="{FF2B5EF4-FFF2-40B4-BE49-F238E27FC236}">
                <a16:creationId xmlns:a16="http://schemas.microsoft.com/office/drawing/2014/main" id="{D9577506-DE99-E990-5D01-F4000D33B3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12" y="3965116"/>
            <a:ext cx="1901423" cy="30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1236A177-6042-5708-2F51-4CC67ED08125}"/>
              </a:ext>
            </a:extLst>
          </p:cNvPr>
          <p:cNvSpPr/>
          <p:nvPr/>
        </p:nvSpPr>
        <p:spPr>
          <a:xfrm>
            <a:off x="2536278" y="1424033"/>
            <a:ext cx="6658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nhịp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3/4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gì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8235C40-0BF9-23A0-02DC-E7986171B854}"/>
              </a:ext>
            </a:extLst>
          </p:cNvPr>
          <p:cNvSpPr/>
          <p:nvPr/>
        </p:nvSpPr>
        <p:spPr>
          <a:xfrm>
            <a:off x="2223130" y="2225613"/>
            <a:ext cx="2375374" cy="21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mạnh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nhẹ</a:t>
            </a:r>
            <a:endParaRPr lang="en-US" sz="2400" b="1" dirty="0">
              <a:solidFill>
                <a:srgbClr val="7030A0"/>
              </a:solidFill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Phách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Mũi tên: Trái 11">
            <a:hlinkClick r:id="rId11" action="ppaction://hlinksldjump"/>
            <a:extLst>
              <a:ext uri="{FF2B5EF4-FFF2-40B4-BE49-F238E27FC236}">
                <a16:creationId xmlns:a16="http://schemas.microsoft.com/office/drawing/2014/main" id="{A67FCE5B-A408-27EF-2E45-6A85C78C674F}"/>
              </a:ext>
            </a:extLst>
          </p:cNvPr>
          <p:cNvSpPr/>
          <p:nvPr/>
        </p:nvSpPr>
        <p:spPr>
          <a:xfrm>
            <a:off x="8440007" y="5824672"/>
            <a:ext cx="1509588" cy="83099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Quay lại</a:t>
            </a: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C85C383-DC4A-0954-8FB9-91DB968A06C8}"/>
              </a:ext>
            </a:extLst>
          </p:cNvPr>
          <p:cNvSpPr/>
          <p:nvPr/>
        </p:nvSpPr>
        <p:spPr>
          <a:xfrm>
            <a:off x="2223130" y="3186926"/>
            <a:ext cx="402375" cy="5522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Rectangles 5">
            <a:extLst>
              <a:ext uri="{FF2B5EF4-FFF2-40B4-BE49-F238E27FC236}">
                <a16:creationId xmlns:a16="http://schemas.microsoft.com/office/drawing/2014/main" id="{EC631A23-35CA-C31B-B370-70AC3B4CE9D5}"/>
              </a:ext>
            </a:extLst>
          </p:cNvPr>
          <p:cNvSpPr/>
          <p:nvPr/>
        </p:nvSpPr>
        <p:spPr>
          <a:xfrm>
            <a:off x="514351" y="26246"/>
            <a:ext cx="113665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ngày 22 tháng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năm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 </a:t>
            </a:r>
            <a:r>
              <a:rPr kumimoji="0" lang="vi-VN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9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8" grpId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404</Words>
  <Application>Microsoft Office PowerPoint</Application>
  <PresentationFormat>Widescreen</PresentationFormat>
  <Paragraphs>74</Paragraphs>
  <Slides>11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Arial</vt:lpstr>
      <vt:lpstr>Bookman Old Style</vt:lpstr>
      <vt:lpstr>Calibri</vt:lpstr>
      <vt:lpstr>Calibri Light</vt:lpstr>
      <vt:lpstr>Cambria</vt:lpstr>
      <vt:lpstr>Times New Roman</vt:lpstr>
      <vt:lpstr>1_Default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142</cp:revision>
  <dcterms:created xsi:type="dcterms:W3CDTF">2020-08-11T21:22:00Z</dcterms:created>
  <dcterms:modified xsi:type="dcterms:W3CDTF">2025-03-26T00:49:01Z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D47DDFE0E1F6426499C6609D729AF437_13</vt:lpwstr>
  </property>
  <property fmtid="{D5CDD505-2E9C-101B-9397-08002B2CF9AE}" pid="3" name="KSOProductBuildVer">
    <vt:lpwstr>1033-12.2.0.18283</vt:lpwstr>
  </property>
</Properties>
</file>