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693" r:id="rId3"/>
    <p:sldId id="301" r:id="rId4"/>
    <p:sldId id="300" r:id="rId5"/>
    <p:sldId id="302" r:id="rId6"/>
    <p:sldId id="303" r:id="rId7"/>
    <p:sldId id="304" r:id="rId8"/>
    <p:sldId id="694" r:id="rId9"/>
    <p:sldId id="305" r:id="rId10"/>
    <p:sldId id="306" r:id="rId11"/>
    <p:sldId id="289" r:id="rId12"/>
    <p:sldId id="270" r:id="rId13"/>
    <p:sldId id="271" r:id="rId14"/>
    <p:sldId id="307" r:id="rId15"/>
    <p:sldId id="290" r:id="rId16"/>
    <p:sldId id="695" r:id="rId17"/>
    <p:sldId id="309" r:id="rId18"/>
    <p:sldId id="310" r:id="rId19"/>
    <p:sldId id="311" r:id="rId20"/>
    <p:sldId id="312" r:id="rId21"/>
    <p:sldId id="28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5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73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19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19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0.mp4"/><Relationship Id="rId7" Type="http://schemas.openxmlformats.org/officeDocument/2006/relationships/image" Target="../media/image4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3.png"/><Relationship Id="rId4" Type="http://schemas.openxmlformats.org/officeDocument/2006/relationships/video" Target="../media/media10.mp4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uianhton.com/" TargetMode="Externa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58" y="0"/>
            <a:ext cx="12192000" cy="6858000"/>
          </a:xfrm>
          <a:prstGeom prst="rect">
            <a:avLst/>
          </a:prstGeom>
        </p:spPr>
      </p:pic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3043566" y="36712"/>
            <a:ext cx="9079275" cy="50783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kumimoji="0" lang="en-US" altLang="zh-CN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mừng</a:t>
            </a:r>
            <a:r>
              <a:rPr kumimoji="0" lang="en-US" altLang="zh-CN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thầy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cô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dự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giờ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MÔN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: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Âm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nhạc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- 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L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ớp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3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                   </a:t>
            </a:r>
            <a:r>
              <a:rPr lang="en-US" altLang="zh-CN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Nguyễn</a:t>
            </a: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Thị</a:t>
            </a: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Loan</a:t>
            </a:r>
            <a:endParaRPr lang="en-US" altLang="zh-CN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2854" y="-6377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373"/>
            <a:ext cx="9912626" cy="3278460"/>
          </a:xfrm>
          <a:prstGeom prst="rect">
            <a:avLst/>
          </a:prstGeom>
        </p:spPr>
      </p:pic>
      <p:pic>
        <p:nvPicPr>
          <p:cNvPr id="6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8616" y="4518991"/>
            <a:ext cx="609600" cy="4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861390"/>
            <a:ext cx="9690315" cy="2567609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99364" y="715616"/>
            <a:ext cx="609600" cy="34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7875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312"/>
            <a:ext cx="6355467" cy="4949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" y="781878"/>
            <a:ext cx="1274709" cy="1563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9" y="861391"/>
            <a:ext cx="9409042" cy="1510748"/>
          </a:xfrm>
          <a:prstGeom prst="rect">
            <a:avLst/>
          </a:prstGeom>
        </p:spPr>
      </p:pic>
      <p:pic>
        <p:nvPicPr>
          <p:cNvPr id="1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9529" y="3835538"/>
            <a:ext cx="609600" cy="4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725843"/>
            <a:ext cx="9806609" cy="3026321"/>
          </a:xfrm>
          <a:prstGeom prst="rect">
            <a:avLst/>
          </a:prstGeom>
        </p:spPr>
      </p:pic>
      <p:pic>
        <p:nvPicPr>
          <p:cNvPr id="15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4721" y="4376530"/>
            <a:ext cx="609600" cy="327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7389" y="39756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86" y="0"/>
            <a:ext cx="404191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0762" y="26505"/>
            <a:ext cx="1221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1" y="569843"/>
            <a:ext cx="8167297" cy="6414053"/>
          </a:xfrm>
          <a:prstGeom prst="rect">
            <a:avLst/>
          </a:prstGeom>
        </p:spPr>
      </p:pic>
      <p:pic>
        <p:nvPicPr>
          <p:cNvPr id="4" name="PIANO 1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8730" y="1961321"/>
            <a:ext cx="609600" cy="429729"/>
          </a:xfrm>
          <a:prstGeom prst="rect">
            <a:avLst/>
          </a:prstGeom>
        </p:spPr>
      </p:pic>
      <p:pic>
        <p:nvPicPr>
          <p:cNvPr id="2" name="DEP MAI TUOI THO BEAT">
            <a:hlinkClick r:id="" action="ppaction://media"/>
            <a:extLst>
              <a:ext uri="{FF2B5EF4-FFF2-40B4-BE49-F238E27FC236}">
                <a16:creationId xmlns:a16="http://schemas.microsoft.com/office/drawing/2014/main" id="{9759ABEC-2264-BDF2-8B72-3AB2AC4F42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8699" y="556591"/>
            <a:ext cx="609600" cy="42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57FA3-A699-8B23-8D00-A917261D1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6806E-9E99-008A-D277-0E29AD339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16" y="0"/>
            <a:ext cx="4161183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08D3DB-EEB4-BD76-CFF7-E13240839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  <a:extLst>
              <a:ext uri="{FF2B5EF4-FFF2-40B4-BE49-F238E27FC236}">
                <a16:creationId xmlns:a16="http://schemas.microsoft.com/office/drawing/2014/main" id="{00C9FF32-F3FA-0D84-05EB-0FF1AE165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8699" y="2001077"/>
            <a:ext cx="609600" cy="42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4" y="-1"/>
            <a:ext cx="3869635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249" y="26507"/>
            <a:ext cx="1221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838"/>
            <a:ext cx="8322364" cy="6185162"/>
          </a:xfrm>
          <a:prstGeom prst="rect">
            <a:avLst/>
          </a:prstGeom>
        </p:spPr>
      </p:pic>
      <p:pic>
        <p:nvPicPr>
          <p:cNvPr id="3" name="PIANO 1 LOI">
            <a:hlinkClick r:id="" action="ppaction://media"/>
            <a:extLst>
              <a:ext uri="{FF2B5EF4-FFF2-40B4-BE49-F238E27FC236}">
                <a16:creationId xmlns:a16="http://schemas.microsoft.com/office/drawing/2014/main" id="{57992EFA-4FA6-37D6-B81D-DD173357D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8730" y="1961321"/>
            <a:ext cx="609600" cy="429729"/>
          </a:xfrm>
          <a:prstGeom prst="rect">
            <a:avLst/>
          </a:prstGeom>
        </p:spPr>
      </p:pic>
      <p:pic>
        <p:nvPicPr>
          <p:cNvPr id="4" name="DEP MAI TUOI THO BEAT">
            <a:hlinkClick r:id="" action="ppaction://media"/>
            <a:extLst>
              <a:ext uri="{FF2B5EF4-FFF2-40B4-BE49-F238E27FC236}">
                <a16:creationId xmlns:a16="http://schemas.microsoft.com/office/drawing/2014/main" id="{DA7354F9-FC09-7B16-18F5-5F75302425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8699" y="742121"/>
            <a:ext cx="609600" cy="42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16" y="0"/>
            <a:ext cx="4161183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65"/>
            <a:ext cx="8030816" cy="6396334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8699" y="2001077"/>
            <a:ext cx="609600" cy="4297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887" y="0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40"/>
            <a:ext cx="6456556" cy="6314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763"/>
            <a:ext cx="9819862" cy="3336323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6306" y="4334925"/>
            <a:ext cx="609600" cy="4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0" y="0"/>
            <a:ext cx="4505739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686261" cy="5486400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1430" y="1802296"/>
            <a:ext cx="609600" cy="3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2006"/>
            <a:ext cx="12192000" cy="62559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387" y="106017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  <p:pic>
        <p:nvPicPr>
          <p:cNvPr id="6" name="tro choi nhip dieu am th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5203" y="602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79032"/>
            <a:ext cx="1219200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" y="3061252"/>
            <a:ext cx="6440557" cy="3707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96" y="1523830"/>
            <a:ext cx="8560904" cy="16301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7254EA-9980-6A25-A171-66C85835B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0"/>
            <a:ext cx="55924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34099"/>
            <a:ext cx="1080563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32449"/>
            <a:ext cx="4214191" cy="4791452"/>
          </a:xfrm>
          <a:prstGeom prst="rect">
            <a:avLst/>
          </a:prstGeom>
        </p:spPr>
      </p:pic>
      <p:pic>
        <p:nvPicPr>
          <p:cNvPr id="9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2356" y="4834448"/>
            <a:ext cx="609600" cy="609600"/>
          </a:xfrm>
          <a:prstGeom prst="rect">
            <a:avLst/>
          </a:prstGeom>
        </p:spPr>
      </p:pic>
      <p:pic>
        <p:nvPicPr>
          <p:cNvPr id="2" name="Karaoke - ĐẸP MÃI TUỔI THƠ">
            <a:hlinkClick r:id="" action="ppaction://media"/>
            <a:extLst>
              <a:ext uri="{FF2B5EF4-FFF2-40B4-BE49-F238E27FC236}">
                <a16:creationId xmlns:a16="http://schemas.microsoft.com/office/drawing/2014/main" id="{014B5E37-E3ED-0FC1-C3D3-F7ADA8B41A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4191" y="1868556"/>
            <a:ext cx="7977808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09" y="2344396"/>
            <a:ext cx="7871791" cy="4513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020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5697" y="1286895"/>
            <a:ext cx="888272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23: 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1853" y="39597"/>
            <a:ext cx="6793138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2025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41" y="1605032"/>
            <a:ext cx="566215" cy="47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37612" y="1755363"/>
            <a:ext cx="3862841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764" y="9991"/>
            <a:ext cx="5883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hình thành kiến thức mới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455" y="671024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14018" y="1142640"/>
            <a:ext cx="7519202" cy="261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sĩ Bùi Anh Tôn sinh năm 1962 tại Sơn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Hà Nội, quê quán Thành Phố Thái Bình, hiện là chuyên viên phụ trách Bộ môn Âm nhạc thuộc Sở Giáo dục và Đào tạo Thành phố Hồ Chí Minh.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+mj-lt"/>
              </a:rPr>
              <a:t>Quà tặng tuổi thơ; Những ca khúc thiếu nhi; Cả nhà đều yê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+mj-lt"/>
              </a:rPr>
              <a:t>u …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80" y="45894"/>
            <a:ext cx="2141634" cy="33831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6149" y="4162261"/>
            <a:ext cx="6812381" cy="270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trong đó có tình bạn thiết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sự yêu thương của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br>
              <a:rPr lang="en-US" sz="2400" b="0" i="0" u="none" strike="noStrike" dirty="0">
                <a:solidFill>
                  <a:srgbClr val="2A2B2B"/>
                </a:solidFill>
                <a:effectLst/>
                <a:latin typeface="arial" panose="020B0604020202020204" pitchFamily="34" charset="0"/>
                <a:hlinkClick r:id="rId5"/>
              </a:rPr>
            </a:br>
            <a:r>
              <a:rPr lang="en-US" sz="2400" b="0" i="0" u="none" strike="noStrike" dirty="0">
                <a:solidFill>
                  <a:srgbClr val="2A2B2B"/>
                </a:solidFill>
                <a:effectLst/>
                <a:latin typeface="arial" panose="020B0604020202020204" pitchFamily="34" charset="0"/>
                <a:hlinkClick r:id="rId5"/>
              </a:rPr>
              <a:t>https://www.buianhton.com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2677" y="2005284"/>
            <a:ext cx="533398" cy="278296"/>
          </a:xfrm>
          <a:prstGeom prst="rect">
            <a:avLst/>
          </a:prstGeom>
        </p:spPr>
      </p:pic>
      <p:pic>
        <p:nvPicPr>
          <p:cNvPr id="3" name="Đẹp mãi tuổi thơ (Tập hát theo lời bài hát mẫu lớp 3 SGK CTPT 2018 - NXB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2677" y="887896"/>
            <a:ext cx="533399" cy="2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38" y="0"/>
            <a:ext cx="2199861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92138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9253" y="-1"/>
            <a:ext cx="1633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15799"/>
            <a:ext cx="10204174" cy="5036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1: Nắng lên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xinh.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Gió rung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điệu múa.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Tuổi thơ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muôn khúc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Còn mãi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thiết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E8F0A-479D-D4D5-71E7-1FB77EB4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83FFF3-CEC5-2139-7542-36E773113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38" y="0"/>
            <a:ext cx="2199861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7F207-2314-FFEE-0552-A8F2D75A8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9213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8E6D59-43A2-8F85-0E44-B048BFCCDC6A}"/>
              </a:ext>
            </a:extLst>
          </p:cNvPr>
          <p:cNvSpPr/>
          <p:nvPr/>
        </p:nvSpPr>
        <p:spPr>
          <a:xfrm>
            <a:off x="3039253" y="-1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6202B3-5343-1063-FFEA-7860ABAF1971}"/>
              </a:ext>
            </a:extLst>
          </p:cNvPr>
          <p:cNvSpPr/>
          <p:nvPr/>
        </p:nvSpPr>
        <p:spPr>
          <a:xfrm>
            <a:off x="0" y="515799"/>
            <a:ext cx="10204174" cy="5036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1: Nắng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xinh.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Gió rung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điệu múa.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Tuổi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muôn khúc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Còn mãi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thiết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3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114" y="52141"/>
            <a:ext cx="2638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5300" y="300088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2" y="958806"/>
            <a:ext cx="9719931" cy="1892674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3851" y="3252442"/>
            <a:ext cx="609600" cy="37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79151" y="-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646330"/>
            <a:ext cx="9730116" cy="1862694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7225" y="3570494"/>
            <a:ext cx="609600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509</Words>
  <Application>Microsoft Office PowerPoint</Application>
  <PresentationFormat>Widescreen</PresentationFormat>
  <Paragraphs>54</Paragraphs>
  <Slides>21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#9Slide05 Dancing Script</vt:lpstr>
      <vt:lpstr>Arial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105</cp:revision>
  <dcterms:created xsi:type="dcterms:W3CDTF">2022-04-03T11:00:56Z</dcterms:created>
  <dcterms:modified xsi:type="dcterms:W3CDTF">2025-02-28T01:13:33Z</dcterms:modified>
</cp:coreProperties>
</file>