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30" r:id="rId2"/>
    <p:sldId id="333" r:id="rId3"/>
    <p:sldId id="331" r:id="rId4"/>
    <p:sldId id="325" r:id="rId5"/>
    <p:sldId id="326" r:id="rId6"/>
    <p:sldId id="327" r:id="rId7"/>
    <p:sldId id="332" r:id="rId8"/>
    <p:sldId id="329" r:id="rId9"/>
    <p:sldId id="29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0000FF"/>
    <a:srgbClr val="FF00FF"/>
    <a:srgbClr val="2E88DA"/>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76" autoAdjust="0"/>
    <p:restoredTop sz="94660"/>
  </p:normalViewPr>
  <p:slideViewPr>
    <p:cSldViewPr snapToGrid="0">
      <p:cViewPr>
        <p:scale>
          <a:sx n="65" d="100"/>
          <a:sy n="65" d="100"/>
        </p:scale>
        <p:origin x="-486"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1F911-E57C-412F-93BF-A17C88490371}"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ACD4E-6B64-4344-BEB9-1BFC020A2101}" type="slidenum">
              <a:rPr lang="en-US" smtClean="0"/>
              <a:t>‹#›</a:t>
            </a:fld>
            <a:endParaRPr lang="en-US"/>
          </a:p>
        </p:txBody>
      </p:sp>
    </p:spTree>
    <p:extLst>
      <p:ext uri="{BB962C8B-B14F-4D97-AF65-F5344CB8AC3E}">
        <p14:creationId xmlns:p14="http://schemas.microsoft.com/office/powerpoint/2010/main" val="621587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3DE05-1359-431E-B362-6627184F6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D2CC05-FF54-4136-A96C-1E9FF1833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CA417DC-C4FA-4ADB-9595-2ED6C681C03E}"/>
              </a:ext>
            </a:extLst>
          </p:cNvPr>
          <p:cNvSpPr>
            <a:spLocks noGrp="1"/>
          </p:cNvSpPr>
          <p:nvPr>
            <p:ph type="dt" sz="half" idx="10"/>
          </p:nvPr>
        </p:nvSpPr>
        <p:spPr/>
        <p:txBody>
          <a:bodyPr/>
          <a:lstStyle/>
          <a:p>
            <a:fld id="{B47AED4C-3C49-4186-93F6-C183EE1FED8E}" type="datetime1">
              <a:rPr lang="en-US" smtClean="0"/>
              <a:t>18/2/2025</a:t>
            </a:fld>
            <a:endParaRPr lang="en-US"/>
          </a:p>
        </p:txBody>
      </p:sp>
      <p:sp>
        <p:nvSpPr>
          <p:cNvPr id="5" name="Footer Placeholder 4">
            <a:extLst>
              <a:ext uri="{FF2B5EF4-FFF2-40B4-BE49-F238E27FC236}">
                <a16:creationId xmlns:a16="http://schemas.microsoft.com/office/drawing/2014/main" xmlns="" id="{970777B2-C0B6-4648-96A7-3DA81F73115C}"/>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38A4C1A2-B181-471D-B9ED-3450CAD5E7D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281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6BC9A0-63EE-4B6C-B7F9-6F97BECCA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126327-B7CB-4A85-848D-7347FB868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1D273E-AC93-4AAF-90AA-D4D56075DA0B}"/>
              </a:ext>
            </a:extLst>
          </p:cNvPr>
          <p:cNvSpPr>
            <a:spLocks noGrp="1"/>
          </p:cNvSpPr>
          <p:nvPr>
            <p:ph type="dt" sz="half" idx="10"/>
          </p:nvPr>
        </p:nvSpPr>
        <p:spPr/>
        <p:txBody>
          <a:bodyPr/>
          <a:lstStyle/>
          <a:p>
            <a:fld id="{BDCB5FF9-EEB9-4907-BCF4-A23DB3E9E495}" type="datetime1">
              <a:rPr lang="en-US" smtClean="0"/>
              <a:t>18/2/2025</a:t>
            </a:fld>
            <a:endParaRPr lang="en-US"/>
          </a:p>
        </p:txBody>
      </p:sp>
      <p:sp>
        <p:nvSpPr>
          <p:cNvPr id="5" name="Footer Placeholder 4">
            <a:extLst>
              <a:ext uri="{FF2B5EF4-FFF2-40B4-BE49-F238E27FC236}">
                <a16:creationId xmlns:a16="http://schemas.microsoft.com/office/drawing/2014/main" xmlns="" id="{600660F5-1A69-41F4-AF77-A73DC1DEF558}"/>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3BE9F9C5-3807-4B62-8F5E-F5B3D5113487}"/>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40971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04AAEC-CB26-4651-8E91-5F9C9A9E1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BE0F59B-9601-4B03-BFA1-04D590702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A6673E-B657-4F09-9A86-5CAB23180156}"/>
              </a:ext>
            </a:extLst>
          </p:cNvPr>
          <p:cNvSpPr>
            <a:spLocks noGrp="1"/>
          </p:cNvSpPr>
          <p:nvPr>
            <p:ph type="dt" sz="half" idx="10"/>
          </p:nvPr>
        </p:nvSpPr>
        <p:spPr/>
        <p:txBody>
          <a:bodyPr/>
          <a:lstStyle/>
          <a:p>
            <a:fld id="{E867B50F-92E2-428E-A8D9-BDD9E66DBFD1}" type="datetime1">
              <a:rPr lang="en-US" smtClean="0"/>
              <a:t>18/2/2025</a:t>
            </a:fld>
            <a:endParaRPr lang="en-US"/>
          </a:p>
        </p:txBody>
      </p:sp>
      <p:sp>
        <p:nvSpPr>
          <p:cNvPr id="5" name="Footer Placeholder 4">
            <a:extLst>
              <a:ext uri="{FF2B5EF4-FFF2-40B4-BE49-F238E27FC236}">
                <a16:creationId xmlns:a16="http://schemas.microsoft.com/office/drawing/2014/main" xmlns="" id="{1672B632-A4F6-46D4-8845-2A08FDF5C15C}"/>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8A4310E0-7C23-422D-A46D-62CA801F2BE4}"/>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1169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B470A-C487-4E16-AF15-02B5B50F5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D9DE98-EE24-4EB9-96FC-E011643E8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79E891-FF77-4098-B4AB-48E654982342}"/>
              </a:ext>
            </a:extLst>
          </p:cNvPr>
          <p:cNvSpPr>
            <a:spLocks noGrp="1"/>
          </p:cNvSpPr>
          <p:nvPr>
            <p:ph type="dt" sz="half" idx="10"/>
          </p:nvPr>
        </p:nvSpPr>
        <p:spPr/>
        <p:txBody>
          <a:bodyPr/>
          <a:lstStyle/>
          <a:p>
            <a:fld id="{C743E369-B96F-4DDE-8C4C-D219B84618F4}" type="datetime1">
              <a:rPr lang="en-US" smtClean="0"/>
              <a:t>18/2/2025</a:t>
            </a:fld>
            <a:endParaRPr lang="en-US"/>
          </a:p>
        </p:txBody>
      </p:sp>
      <p:sp>
        <p:nvSpPr>
          <p:cNvPr id="5" name="Footer Placeholder 4">
            <a:extLst>
              <a:ext uri="{FF2B5EF4-FFF2-40B4-BE49-F238E27FC236}">
                <a16:creationId xmlns:a16="http://schemas.microsoft.com/office/drawing/2014/main" xmlns="" id="{60969025-A034-4861-AD5A-F946BD1FF23D}"/>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CC5B32C7-A51E-4DF4-92E7-4480669E8C86}"/>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7290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5478C-FF9E-4604-928B-4D0C12211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3C5AC0-8DEE-43BF-BCBD-E254B2EC8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5F8D51-F88A-40DA-B134-2C11B998F4E6}"/>
              </a:ext>
            </a:extLst>
          </p:cNvPr>
          <p:cNvSpPr>
            <a:spLocks noGrp="1"/>
          </p:cNvSpPr>
          <p:nvPr>
            <p:ph type="dt" sz="half" idx="10"/>
          </p:nvPr>
        </p:nvSpPr>
        <p:spPr/>
        <p:txBody>
          <a:bodyPr/>
          <a:lstStyle/>
          <a:p>
            <a:fld id="{915AB518-EDA2-494F-844F-7D4385B01F2F}" type="datetime1">
              <a:rPr lang="en-US" smtClean="0"/>
              <a:t>18/2/2025</a:t>
            </a:fld>
            <a:endParaRPr lang="en-US"/>
          </a:p>
        </p:txBody>
      </p:sp>
      <p:sp>
        <p:nvSpPr>
          <p:cNvPr id="5" name="Footer Placeholder 4">
            <a:extLst>
              <a:ext uri="{FF2B5EF4-FFF2-40B4-BE49-F238E27FC236}">
                <a16:creationId xmlns:a16="http://schemas.microsoft.com/office/drawing/2014/main" xmlns="" id="{95DD97F7-6119-4754-8F3F-27C60A3F3697}"/>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25E68E4B-2760-451D-AA4F-6DCA199F514C}"/>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81129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A0AB9-4FD3-45AF-A838-7118A4544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027E75-995A-4114-9253-6B2896D35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37A09D6-AD2A-41ED-BAA6-F55B8C089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C692EEB-03F1-4491-81B8-42FDC3AB236E}"/>
              </a:ext>
            </a:extLst>
          </p:cNvPr>
          <p:cNvSpPr>
            <a:spLocks noGrp="1"/>
          </p:cNvSpPr>
          <p:nvPr>
            <p:ph type="dt" sz="half" idx="10"/>
          </p:nvPr>
        </p:nvSpPr>
        <p:spPr/>
        <p:txBody>
          <a:bodyPr/>
          <a:lstStyle/>
          <a:p>
            <a:fld id="{49F48DE5-0698-4C36-850C-70498AEDFFA7}" type="datetime1">
              <a:rPr lang="en-US" smtClean="0"/>
              <a:t>18/2/2025</a:t>
            </a:fld>
            <a:endParaRPr lang="en-US"/>
          </a:p>
        </p:txBody>
      </p:sp>
      <p:sp>
        <p:nvSpPr>
          <p:cNvPr id="6" name="Footer Placeholder 5">
            <a:extLst>
              <a:ext uri="{FF2B5EF4-FFF2-40B4-BE49-F238E27FC236}">
                <a16:creationId xmlns:a16="http://schemas.microsoft.com/office/drawing/2014/main" xmlns="" id="{CD2A4667-086C-44DF-9EF3-CCF68F58EE16}"/>
              </a:ext>
            </a:extLst>
          </p:cNvPr>
          <p:cNvSpPr>
            <a:spLocks noGrp="1"/>
          </p:cNvSpPr>
          <p:nvPr>
            <p:ph type="ftr" sz="quarter" idx="11"/>
          </p:nvPr>
        </p:nvSpPr>
        <p:spPr/>
        <p:txBody>
          <a:bodyPr/>
          <a:lstStyle/>
          <a:p>
            <a:r>
              <a:rPr lang="en-US" smtClean="0"/>
              <a:t>Giáo viên: Chu Thị Soa</a:t>
            </a:r>
            <a:endParaRPr lang="en-US"/>
          </a:p>
        </p:txBody>
      </p:sp>
      <p:sp>
        <p:nvSpPr>
          <p:cNvPr id="7" name="Slide Number Placeholder 6">
            <a:extLst>
              <a:ext uri="{FF2B5EF4-FFF2-40B4-BE49-F238E27FC236}">
                <a16:creationId xmlns:a16="http://schemas.microsoft.com/office/drawing/2014/main" xmlns="" id="{4113891F-4F3A-4A01-92FE-E59853A76A9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50592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3A3DE-A48E-4F54-A08F-CAF0995A9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5DA900-C9BD-4BA5-A20D-21E3631C2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EAA462-159E-48F9-B1B6-1683CA7A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DFF3D6-2C45-4C41-BEC8-7409590B9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9454425-80D2-4981-8B9E-4BC8D31D5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5058AD-F1CD-4310-9A81-AADF9DC10CAC}"/>
              </a:ext>
            </a:extLst>
          </p:cNvPr>
          <p:cNvSpPr>
            <a:spLocks noGrp="1"/>
          </p:cNvSpPr>
          <p:nvPr>
            <p:ph type="dt" sz="half" idx="10"/>
          </p:nvPr>
        </p:nvSpPr>
        <p:spPr/>
        <p:txBody>
          <a:bodyPr/>
          <a:lstStyle/>
          <a:p>
            <a:fld id="{F40A93EA-04FC-490E-8E00-733731960DBC}" type="datetime1">
              <a:rPr lang="en-US" smtClean="0"/>
              <a:t>18/2/2025</a:t>
            </a:fld>
            <a:endParaRPr lang="en-US"/>
          </a:p>
        </p:txBody>
      </p:sp>
      <p:sp>
        <p:nvSpPr>
          <p:cNvPr id="8" name="Footer Placeholder 7">
            <a:extLst>
              <a:ext uri="{FF2B5EF4-FFF2-40B4-BE49-F238E27FC236}">
                <a16:creationId xmlns:a16="http://schemas.microsoft.com/office/drawing/2014/main" xmlns="" id="{E38BB845-D854-4908-8E22-69A004FB1FA7}"/>
              </a:ext>
            </a:extLst>
          </p:cNvPr>
          <p:cNvSpPr>
            <a:spLocks noGrp="1"/>
          </p:cNvSpPr>
          <p:nvPr>
            <p:ph type="ftr" sz="quarter" idx="11"/>
          </p:nvPr>
        </p:nvSpPr>
        <p:spPr/>
        <p:txBody>
          <a:bodyPr/>
          <a:lstStyle/>
          <a:p>
            <a:r>
              <a:rPr lang="en-US" smtClean="0"/>
              <a:t>Giáo viên: Chu Thị Soa</a:t>
            </a:r>
            <a:endParaRPr lang="en-US"/>
          </a:p>
        </p:txBody>
      </p:sp>
      <p:sp>
        <p:nvSpPr>
          <p:cNvPr id="9" name="Slide Number Placeholder 8">
            <a:extLst>
              <a:ext uri="{FF2B5EF4-FFF2-40B4-BE49-F238E27FC236}">
                <a16:creationId xmlns:a16="http://schemas.microsoft.com/office/drawing/2014/main" xmlns="" id="{1434B9BF-33E1-49D5-A140-092C7889208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26328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23027-A325-453F-B457-18C4D43B5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6A22DD-220A-4064-A459-2BEE9CDACED8}"/>
              </a:ext>
            </a:extLst>
          </p:cNvPr>
          <p:cNvSpPr>
            <a:spLocks noGrp="1"/>
          </p:cNvSpPr>
          <p:nvPr>
            <p:ph type="dt" sz="half" idx="10"/>
          </p:nvPr>
        </p:nvSpPr>
        <p:spPr/>
        <p:txBody>
          <a:bodyPr/>
          <a:lstStyle/>
          <a:p>
            <a:fld id="{CB45C03B-7604-4B85-893F-337145DA50A9}" type="datetime1">
              <a:rPr lang="en-US" smtClean="0"/>
              <a:t>18/2/2025</a:t>
            </a:fld>
            <a:endParaRPr lang="en-US"/>
          </a:p>
        </p:txBody>
      </p:sp>
      <p:sp>
        <p:nvSpPr>
          <p:cNvPr id="4" name="Footer Placeholder 3">
            <a:extLst>
              <a:ext uri="{FF2B5EF4-FFF2-40B4-BE49-F238E27FC236}">
                <a16:creationId xmlns:a16="http://schemas.microsoft.com/office/drawing/2014/main" xmlns="" id="{18F0F12A-1100-4C08-B727-53A39A306627}"/>
              </a:ext>
            </a:extLst>
          </p:cNvPr>
          <p:cNvSpPr>
            <a:spLocks noGrp="1"/>
          </p:cNvSpPr>
          <p:nvPr>
            <p:ph type="ftr" sz="quarter" idx="11"/>
          </p:nvPr>
        </p:nvSpPr>
        <p:spPr/>
        <p:txBody>
          <a:bodyPr/>
          <a:lstStyle/>
          <a:p>
            <a:r>
              <a:rPr lang="en-US" smtClean="0"/>
              <a:t>Giáo viên: Chu Thị Soa</a:t>
            </a:r>
            <a:endParaRPr lang="en-US"/>
          </a:p>
        </p:txBody>
      </p:sp>
      <p:sp>
        <p:nvSpPr>
          <p:cNvPr id="5" name="Slide Number Placeholder 4">
            <a:extLst>
              <a:ext uri="{FF2B5EF4-FFF2-40B4-BE49-F238E27FC236}">
                <a16:creationId xmlns:a16="http://schemas.microsoft.com/office/drawing/2014/main" xmlns="" id="{1524630B-3A4B-4DEF-BBC2-ABA1CC18ECC2}"/>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75344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89D4F2-541B-4120-AE12-05D942FA1ED8}"/>
              </a:ext>
            </a:extLst>
          </p:cNvPr>
          <p:cNvSpPr>
            <a:spLocks noGrp="1"/>
          </p:cNvSpPr>
          <p:nvPr>
            <p:ph type="dt" sz="half" idx="10"/>
          </p:nvPr>
        </p:nvSpPr>
        <p:spPr/>
        <p:txBody>
          <a:bodyPr/>
          <a:lstStyle/>
          <a:p>
            <a:fld id="{6CD27C44-6300-4192-BB7C-9DBC22CFE185}" type="datetime1">
              <a:rPr lang="en-US" smtClean="0"/>
              <a:t>18/2/2025</a:t>
            </a:fld>
            <a:endParaRPr lang="en-US"/>
          </a:p>
        </p:txBody>
      </p:sp>
      <p:sp>
        <p:nvSpPr>
          <p:cNvPr id="3" name="Footer Placeholder 2">
            <a:extLst>
              <a:ext uri="{FF2B5EF4-FFF2-40B4-BE49-F238E27FC236}">
                <a16:creationId xmlns:a16="http://schemas.microsoft.com/office/drawing/2014/main" xmlns="" id="{F1182B47-AEDF-40C9-996F-2B7407D84A39}"/>
              </a:ext>
            </a:extLst>
          </p:cNvPr>
          <p:cNvSpPr>
            <a:spLocks noGrp="1"/>
          </p:cNvSpPr>
          <p:nvPr>
            <p:ph type="ftr" sz="quarter" idx="11"/>
          </p:nvPr>
        </p:nvSpPr>
        <p:spPr/>
        <p:txBody>
          <a:bodyPr/>
          <a:lstStyle/>
          <a:p>
            <a:r>
              <a:rPr lang="en-US" smtClean="0"/>
              <a:t>Giáo viên: Chu Thị Soa</a:t>
            </a:r>
            <a:endParaRPr lang="en-US"/>
          </a:p>
        </p:txBody>
      </p:sp>
      <p:sp>
        <p:nvSpPr>
          <p:cNvPr id="4" name="Slide Number Placeholder 3">
            <a:extLst>
              <a:ext uri="{FF2B5EF4-FFF2-40B4-BE49-F238E27FC236}">
                <a16:creationId xmlns:a16="http://schemas.microsoft.com/office/drawing/2014/main" xmlns="" id="{E96CA0EF-FD06-466F-8D4B-A4D66B589C6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9725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058F20-5F65-4C2B-8634-591443DE3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9D2667-89D7-4966-B3E6-048E60CD3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35AA930-61E3-43DC-B129-B99A89AE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97DD33-F4C2-41CD-B960-8DA5A8D5F947}"/>
              </a:ext>
            </a:extLst>
          </p:cNvPr>
          <p:cNvSpPr>
            <a:spLocks noGrp="1"/>
          </p:cNvSpPr>
          <p:nvPr>
            <p:ph type="dt" sz="half" idx="10"/>
          </p:nvPr>
        </p:nvSpPr>
        <p:spPr/>
        <p:txBody>
          <a:bodyPr/>
          <a:lstStyle/>
          <a:p>
            <a:fld id="{683BF69A-BC1A-4B97-AB2A-F72C8A2AEB2B}" type="datetime1">
              <a:rPr lang="en-US" smtClean="0"/>
              <a:t>18/2/2025</a:t>
            </a:fld>
            <a:endParaRPr lang="en-US"/>
          </a:p>
        </p:txBody>
      </p:sp>
      <p:sp>
        <p:nvSpPr>
          <p:cNvPr id="6" name="Footer Placeholder 5">
            <a:extLst>
              <a:ext uri="{FF2B5EF4-FFF2-40B4-BE49-F238E27FC236}">
                <a16:creationId xmlns:a16="http://schemas.microsoft.com/office/drawing/2014/main" xmlns="" id="{473364FA-9BAE-4366-B865-98CC394840BD}"/>
              </a:ext>
            </a:extLst>
          </p:cNvPr>
          <p:cNvSpPr>
            <a:spLocks noGrp="1"/>
          </p:cNvSpPr>
          <p:nvPr>
            <p:ph type="ftr" sz="quarter" idx="11"/>
          </p:nvPr>
        </p:nvSpPr>
        <p:spPr/>
        <p:txBody>
          <a:bodyPr/>
          <a:lstStyle/>
          <a:p>
            <a:r>
              <a:rPr lang="en-US" smtClean="0"/>
              <a:t>Giáo viên: Chu Thị Soa</a:t>
            </a:r>
            <a:endParaRPr lang="en-US"/>
          </a:p>
        </p:txBody>
      </p:sp>
      <p:sp>
        <p:nvSpPr>
          <p:cNvPr id="7" name="Slide Number Placeholder 6">
            <a:extLst>
              <a:ext uri="{FF2B5EF4-FFF2-40B4-BE49-F238E27FC236}">
                <a16:creationId xmlns:a16="http://schemas.microsoft.com/office/drawing/2014/main" xmlns="" id="{19D1C632-720C-4442-B816-FA473F3691AB}"/>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36082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B9B43-2876-42C5-AE07-8B7F8B34F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AB3202E-2566-4357-A825-372A2E5B2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A50AF86-C9E6-4536-B61D-4E8236EB8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EE9CCC-DBB3-42B4-ACDA-AEDCB72B6827}"/>
              </a:ext>
            </a:extLst>
          </p:cNvPr>
          <p:cNvSpPr>
            <a:spLocks noGrp="1"/>
          </p:cNvSpPr>
          <p:nvPr>
            <p:ph type="dt" sz="half" idx="10"/>
          </p:nvPr>
        </p:nvSpPr>
        <p:spPr/>
        <p:txBody>
          <a:bodyPr/>
          <a:lstStyle/>
          <a:p>
            <a:fld id="{497CAC1A-DC18-4151-9669-822F495421B1}" type="datetime1">
              <a:rPr lang="en-US" smtClean="0"/>
              <a:t>18/2/2025</a:t>
            </a:fld>
            <a:endParaRPr lang="en-US"/>
          </a:p>
        </p:txBody>
      </p:sp>
      <p:sp>
        <p:nvSpPr>
          <p:cNvPr id="6" name="Footer Placeholder 5">
            <a:extLst>
              <a:ext uri="{FF2B5EF4-FFF2-40B4-BE49-F238E27FC236}">
                <a16:creationId xmlns:a16="http://schemas.microsoft.com/office/drawing/2014/main" xmlns="" id="{F9783639-CAF8-4F17-B078-03DC36E032AA}"/>
              </a:ext>
            </a:extLst>
          </p:cNvPr>
          <p:cNvSpPr>
            <a:spLocks noGrp="1"/>
          </p:cNvSpPr>
          <p:nvPr>
            <p:ph type="ftr" sz="quarter" idx="11"/>
          </p:nvPr>
        </p:nvSpPr>
        <p:spPr/>
        <p:txBody>
          <a:bodyPr/>
          <a:lstStyle/>
          <a:p>
            <a:r>
              <a:rPr lang="en-US" smtClean="0"/>
              <a:t>Giáo viên: Chu Thị Soa</a:t>
            </a:r>
            <a:endParaRPr lang="en-US"/>
          </a:p>
        </p:txBody>
      </p:sp>
      <p:sp>
        <p:nvSpPr>
          <p:cNvPr id="7" name="Slide Number Placeholder 6">
            <a:extLst>
              <a:ext uri="{FF2B5EF4-FFF2-40B4-BE49-F238E27FC236}">
                <a16:creationId xmlns:a16="http://schemas.microsoft.com/office/drawing/2014/main" xmlns="" id="{CE51B8FE-422B-4C41-A829-F019FD37117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597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27029C-4283-4F5F-AE6D-901BCA433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078B4E9-FEDF-4249-A753-7B2BD1138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6D7E8A-068A-4343-A0C4-DC6B922F4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AA8B2-B6B0-4173-81A0-426665AC2E71}" type="datetime1">
              <a:rPr lang="en-US" smtClean="0"/>
              <a:t>18/2/2025</a:t>
            </a:fld>
            <a:endParaRPr lang="en-US"/>
          </a:p>
        </p:txBody>
      </p:sp>
      <p:sp>
        <p:nvSpPr>
          <p:cNvPr id="5" name="Footer Placeholder 4">
            <a:extLst>
              <a:ext uri="{FF2B5EF4-FFF2-40B4-BE49-F238E27FC236}">
                <a16:creationId xmlns:a16="http://schemas.microsoft.com/office/drawing/2014/main" xmlns="" id="{A496F2DD-EB9D-41E5-8545-25261CED4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Giáo viên: Chu Thị Soa</a:t>
            </a:r>
            <a:endParaRPr lang="en-US"/>
          </a:p>
        </p:txBody>
      </p:sp>
      <p:sp>
        <p:nvSpPr>
          <p:cNvPr id="6" name="Slide Number Placeholder 5">
            <a:extLst>
              <a:ext uri="{FF2B5EF4-FFF2-40B4-BE49-F238E27FC236}">
                <a16:creationId xmlns:a16="http://schemas.microsoft.com/office/drawing/2014/main" xmlns="" id="{A8762299-795C-478F-9A59-6FDAEE142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356769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ảnh hoa sen đẹp cho Powerpoint, máy tính, điện th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497"/>
            <a:ext cx="12192000" cy="68580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245709" y="899074"/>
            <a:ext cx="11700585" cy="4541606"/>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w="38100">
                  <a:solidFill>
                    <a:srgbClr val="9A5315">
                      <a:lumMod val="75000"/>
                    </a:srgbClr>
                  </a:solidFill>
                </a:ln>
                <a:solidFill>
                  <a:srgbClr val="FF0000"/>
                </a:solidFill>
                <a:effectLst>
                  <a:glow rad="101600">
                    <a:srgbClr val="DA6FDF">
                      <a:satMod val="175000"/>
                      <a:alpha val="40000"/>
                    </a:srgbClr>
                  </a:glow>
                </a:effectLst>
                <a:uLnTx/>
                <a:uFillTx/>
                <a:latin typeface="Times New Roman" pitchFamily="18" charset="0"/>
                <a:ea typeface="AvantGarde" panose="00000400000000000000" pitchFamily="2" charset="0"/>
                <a:cs typeface="Times New Roman" pitchFamily="18" charset="0"/>
              </a:rPr>
              <a:t>CHÀO</a:t>
            </a:r>
            <a:r>
              <a:rPr kumimoji="0" lang="en-US" sz="6000" b="0" i="0" u="none" strike="noStrike" kern="1200" cap="none" spc="0" normalizeH="0" baseline="0" noProof="0" dirty="0" smtClean="0">
                <a:ln w="38100">
                  <a:solidFill>
                    <a:srgbClr val="9A5315">
                      <a:lumMod val="75000"/>
                    </a:srgbClr>
                  </a:solidFill>
                </a:ln>
                <a:solidFill>
                  <a:srgbClr val="FF0000"/>
                </a:solidFill>
                <a:effectLst>
                  <a:glow rad="101600">
                    <a:srgbClr val="DA6FDF">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rPr>
              <a:t> ĐÓN QUÝ THẦY CÔ GIÁO ĐẾN DỰ GIỜ LỚP 2</a:t>
            </a:r>
            <a:r>
              <a:rPr lang="en-US" sz="6000" dirty="0" smtClean="0">
                <a:ln w="38100">
                  <a:solidFill>
                    <a:srgbClr val="9A5315">
                      <a:lumMod val="75000"/>
                    </a:srgbClr>
                  </a:solidFill>
                </a:ln>
                <a:solidFill>
                  <a:srgbClr val="FF0000"/>
                </a:solidFill>
                <a:effectLst>
                  <a:glow rad="101600">
                    <a:srgbClr val="DA6FDF">
                      <a:satMod val="175000"/>
                      <a:alpha val="40000"/>
                    </a:srgbClr>
                  </a:glow>
                </a:effectLst>
                <a:latin typeface="AvantGarde" panose="00000400000000000000" pitchFamily="2" charset="0"/>
                <a:ea typeface="AvantGarde" panose="00000400000000000000" pitchFamily="2" charset="0"/>
                <a:cs typeface="AvantGarde" panose="00000400000000000000" pitchFamily="2" charset="0"/>
              </a:rPr>
              <a:t>E</a:t>
            </a:r>
            <a:endParaRPr kumimoji="0" lang="en-US" sz="6000" b="0" i="0" u="none" strike="noStrike" kern="1200" cap="none" spc="0" normalizeH="0" baseline="0" noProof="0" dirty="0">
              <a:ln w="38100">
                <a:solidFill>
                  <a:srgbClr val="9A5315">
                    <a:lumMod val="75000"/>
                  </a:srgbClr>
                </a:solidFill>
              </a:ln>
              <a:solidFill>
                <a:srgbClr val="FF0000"/>
              </a:solidFill>
              <a:effectLst>
                <a:glow rad="101600">
                  <a:srgbClr val="DA6FDF">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p:cNvSpPr txBox="1"/>
          <p:nvPr/>
        </p:nvSpPr>
        <p:spPr>
          <a:xfrm>
            <a:off x="2391189" y="2421456"/>
            <a:ext cx="7603300" cy="10156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8575">
                  <a:noFill/>
                </a:ln>
                <a:solidFill>
                  <a:srgbClr val="FF0000"/>
                </a:solidFill>
                <a:effectLst/>
                <a:uLnTx/>
                <a:uFillTx/>
                <a:latin typeface="Times New Roman" pitchFamily="18" charset="0"/>
                <a:ea typeface="AvantGarde" panose="00000400000000000000" pitchFamily="2" charset="0"/>
                <a:cs typeface="Times New Roman" pitchFamily="18" charset="0"/>
              </a:rPr>
              <a:t>MÔN: </a:t>
            </a:r>
            <a:r>
              <a:rPr lang="en-US" sz="6000" b="1" noProof="0" dirty="0" smtClean="0">
                <a:ln w="28575">
                  <a:noFill/>
                </a:ln>
                <a:solidFill>
                  <a:srgbClr val="FF0000"/>
                </a:solidFill>
                <a:latin typeface="Times New Roman" pitchFamily="18" charset="0"/>
                <a:ea typeface="AvantGarde" panose="00000400000000000000" pitchFamily="2" charset="0"/>
                <a:cs typeface="Times New Roman" pitchFamily="18" charset="0"/>
              </a:rPr>
              <a:t>TI</a:t>
            </a:r>
            <a:r>
              <a:rPr lang="vi-VN" sz="6000" b="1" noProof="0" dirty="0" smtClean="0">
                <a:ln w="28575">
                  <a:noFill/>
                </a:ln>
                <a:solidFill>
                  <a:srgbClr val="FF0000"/>
                </a:solidFill>
                <a:latin typeface="Times New Roman" pitchFamily="18" charset="0"/>
                <a:ea typeface="AvantGarde" panose="00000400000000000000" pitchFamily="2" charset="0"/>
                <a:cs typeface="Times New Roman" pitchFamily="18" charset="0"/>
              </a:rPr>
              <a:t>ẾNG VIỆT 2</a:t>
            </a:r>
            <a:endParaRPr kumimoji="0" lang="en-US" sz="6000" b="1" i="0" u="none" strike="noStrike" kern="1200" cap="none" spc="0" normalizeH="0" baseline="0" noProof="0" dirty="0">
              <a:ln w="28575">
                <a:noFill/>
              </a:ln>
              <a:solidFill>
                <a:srgbClr val="FF0000"/>
              </a:solidFill>
              <a:effectLst/>
              <a:uLnTx/>
              <a:uFillTx/>
              <a:latin typeface="Times New Roman" pitchFamily="18" charset="0"/>
              <a:ea typeface="AvantGarde" panose="00000400000000000000" pitchFamily="2" charset="0"/>
              <a:cs typeface="Times New Roman" pitchFamily="18" charset="0"/>
            </a:endParaRPr>
          </a:p>
        </p:txBody>
      </p:sp>
      <p:sp>
        <p:nvSpPr>
          <p:cNvPr id="6" name="Hộp Văn bản 5"/>
          <p:cNvSpPr txBox="1"/>
          <p:nvPr/>
        </p:nvSpPr>
        <p:spPr>
          <a:xfrm>
            <a:off x="2388973" y="4258768"/>
            <a:ext cx="77158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A6FDF">
                    <a:lumMod val="50000"/>
                  </a:srgbClr>
                </a:solidFill>
                <a:effectLst/>
                <a:uLnTx/>
                <a:uFillTx/>
                <a:latin typeface="Times New Roman" pitchFamily="18" charset="0"/>
                <a:cs typeface="Times New Roman" pitchFamily="18" charset="0"/>
              </a:rPr>
              <a:t>Giáo</a:t>
            </a:r>
            <a:r>
              <a:rPr kumimoji="0" lang="en-US" sz="4000" b="1" i="0" u="none" strike="noStrike" kern="1200" cap="none" spc="0" normalizeH="0" baseline="0" noProof="0" dirty="0">
                <a:ln>
                  <a:noFill/>
                </a:ln>
                <a:solidFill>
                  <a:srgbClr val="DA6FDF">
                    <a:lumMod val="50000"/>
                  </a:srgbClr>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smtClean="0">
                <a:ln>
                  <a:noFill/>
                </a:ln>
                <a:solidFill>
                  <a:srgbClr val="DA6FDF">
                    <a:lumMod val="50000"/>
                  </a:srgbClr>
                </a:solidFill>
                <a:effectLst/>
                <a:uLnTx/>
                <a:uFillTx/>
                <a:latin typeface="Times New Roman" pitchFamily="18" charset="0"/>
                <a:cs typeface="Times New Roman" pitchFamily="18" charset="0"/>
              </a:rPr>
              <a:t>viên</a:t>
            </a:r>
            <a:r>
              <a:rPr kumimoji="0" lang="en-US" sz="4000" b="1" i="0" u="none" strike="noStrike" kern="1200" cap="none" spc="0" normalizeH="0" baseline="0" noProof="0" dirty="0" smtClean="0">
                <a:ln>
                  <a:noFill/>
                </a:ln>
                <a:solidFill>
                  <a:srgbClr val="DA6FDF">
                    <a:lumMod val="50000"/>
                  </a:srgbClr>
                </a:solidFill>
                <a:effectLst/>
                <a:uLnTx/>
                <a:uFillTx/>
                <a:latin typeface="Times New Roman" pitchFamily="18" charset="0"/>
                <a:cs typeface="Times New Roman" pitchFamily="18" charset="0"/>
              </a:rPr>
              <a:t> </a:t>
            </a:r>
            <a:r>
              <a:rPr lang="en-US" sz="4000" b="1" dirty="0" err="1" smtClean="0">
                <a:solidFill>
                  <a:srgbClr val="DA6FDF">
                    <a:lumMod val="50000"/>
                  </a:srgbClr>
                </a:solidFill>
                <a:latin typeface="Times New Roman" pitchFamily="18" charset="0"/>
                <a:cs typeface="Times New Roman" pitchFamily="18" charset="0"/>
              </a:rPr>
              <a:t>dạy</a:t>
            </a:r>
            <a:r>
              <a:rPr kumimoji="0" lang="en-US" sz="4000" b="1" i="0" u="none" strike="noStrike" kern="1200" cap="none" spc="0" normalizeH="0" baseline="0" noProof="0" dirty="0" smtClean="0">
                <a:ln>
                  <a:noFill/>
                </a:ln>
                <a:solidFill>
                  <a:srgbClr val="DA6FDF">
                    <a:lumMod val="50000"/>
                  </a:srgbClr>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smtClean="0">
                <a:ln>
                  <a:noFill/>
                </a:ln>
                <a:solidFill>
                  <a:srgbClr val="DA6FDF">
                    <a:lumMod val="50000"/>
                  </a:srgbClr>
                </a:solidFill>
                <a:effectLst/>
                <a:uLnTx/>
                <a:uFillTx/>
                <a:latin typeface="Times New Roman" pitchFamily="18" charset="0"/>
                <a:cs typeface="Times New Roman" pitchFamily="18" charset="0"/>
              </a:rPr>
              <a:t>Nguyễn</a:t>
            </a:r>
            <a:r>
              <a:rPr kumimoji="0" lang="en-US" sz="4000" b="1" i="0" u="none" strike="noStrike" kern="1200" cap="none" spc="0" normalizeH="0" noProof="0" dirty="0" smtClean="0">
                <a:ln>
                  <a:noFill/>
                </a:ln>
                <a:solidFill>
                  <a:srgbClr val="DA6FDF">
                    <a:lumMod val="50000"/>
                  </a:srgbClr>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DA6FDF">
                    <a:lumMod val="50000"/>
                  </a:srgbClr>
                </a:solidFill>
                <a:effectLst/>
                <a:uLnTx/>
                <a:uFillTx/>
                <a:latin typeface="Times New Roman" pitchFamily="18" charset="0"/>
                <a:cs typeface="Times New Roman" pitchFamily="18" charset="0"/>
              </a:rPr>
              <a:t>Thị</a:t>
            </a:r>
            <a:r>
              <a:rPr kumimoji="0" lang="en-US" sz="4000" b="1" i="0" u="none" strike="noStrike" kern="1200" cap="none" spc="0" normalizeH="0" noProof="0" dirty="0" smtClean="0">
                <a:ln>
                  <a:noFill/>
                </a:ln>
                <a:solidFill>
                  <a:srgbClr val="DA6FDF">
                    <a:lumMod val="50000"/>
                  </a:srgbClr>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DA6FDF">
                    <a:lumMod val="50000"/>
                  </a:srgbClr>
                </a:solidFill>
                <a:effectLst/>
                <a:uLnTx/>
                <a:uFillTx/>
                <a:latin typeface="Times New Roman" pitchFamily="18" charset="0"/>
                <a:cs typeface="Times New Roman" pitchFamily="18" charset="0"/>
              </a:rPr>
              <a:t>Quỳnh</a:t>
            </a:r>
            <a:endParaRPr kumimoji="0" lang="en-US" sz="4000" b="1" i="0" u="none" strike="noStrike" kern="1200" cap="none" spc="0" normalizeH="0" baseline="0" noProof="0" dirty="0">
              <a:ln>
                <a:noFill/>
              </a:ln>
              <a:solidFill>
                <a:srgbClr val="DA6FDF">
                  <a:lumMod val="50000"/>
                </a:srgbClr>
              </a:solidFill>
              <a:effectLst/>
              <a:uLnTx/>
              <a:uFillTx/>
              <a:latin typeface="Times New Roman" pitchFamily="18" charset="0"/>
              <a:cs typeface="Times New Roman" pitchFamily="18" charset="0"/>
            </a:endParaRPr>
          </a:p>
        </p:txBody>
      </p:sp>
      <p:sp>
        <p:nvSpPr>
          <p:cNvPr id="7" name="Hộp Văn bản 6"/>
          <p:cNvSpPr txBox="1"/>
          <p:nvPr/>
        </p:nvSpPr>
        <p:spPr>
          <a:xfrm>
            <a:off x="3325874" y="9615"/>
            <a:ext cx="4713150" cy="461665"/>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0000FF"/>
                  </a:solid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TRƯỜNG TIỂU HỌC </a:t>
            </a:r>
            <a:r>
              <a:rPr lang="en-US" sz="2400" b="1" noProof="0" dirty="0" smtClean="0">
                <a:ln>
                  <a:solidFill>
                    <a:srgbClr val="0000FF"/>
                  </a:solidFill>
                </a:ln>
                <a:solidFill>
                  <a:srgbClr val="0000FF"/>
                </a:solidFill>
                <a:latin typeface="AvantGarde" panose="00000400000000000000" pitchFamily="2" charset="0"/>
                <a:ea typeface="AvantGarde" panose="00000400000000000000" pitchFamily="2" charset="0"/>
                <a:cs typeface="AvantGarde" panose="00000400000000000000" pitchFamily="2" charset="0"/>
              </a:rPr>
              <a:t>ĐOÀN LẬP</a:t>
            </a:r>
            <a:endParaRPr kumimoji="0" lang="en-US" sz="2400" b="1" i="0" u="none" strike="noStrike" kern="1200" cap="none" spc="0" normalizeH="0" baseline="0" noProof="0" dirty="0">
              <a:ln>
                <a:solidFill>
                  <a:srgbClr val="0000FF"/>
                </a:solid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647221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HÁT MẪU (2024)- HOA LÁ MÙA XUÂN - LỚP 2 KNTT - HÒA ÂM- QUANG QUÂ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80218"/>
            <a:ext cx="12192000" cy="6577781"/>
          </a:xfr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69943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Hình Nền Động Đẹp Cho Powerpoint - Hình nền Laptop đẹp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085"/>
            <a:ext cx="12064275" cy="6945086"/>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058541" y="78378"/>
            <a:ext cx="9695282" cy="2554545"/>
          </a:xfrm>
          <a:prstGeom prst="rect">
            <a:avLst/>
          </a:prstGeom>
          <a:noFill/>
        </p:spPr>
        <p:txBody>
          <a:bodyPr wrap="none" rtlCol="0">
            <a:spAutoFit/>
          </a:bodyPr>
          <a:lstStyle/>
          <a:p>
            <a:pPr algn="ctr"/>
            <a:r>
              <a:rPr lang="en-US" sz="4000" b="1" dirty="0" err="1" smtClean="0">
                <a:solidFill>
                  <a:srgbClr val="0000FF"/>
                </a:solidFill>
                <a:latin typeface="HP001 4 hàng" panose="020B0603050302020204" pitchFamily="34" charset="0"/>
              </a:rPr>
              <a:t>Thứ</a:t>
            </a:r>
            <a:r>
              <a:rPr lang="en-US" sz="4000" b="1" dirty="0" smtClean="0">
                <a:solidFill>
                  <a:srgbClr val="0000FF"/>
                </a:solidFill>
                <a:latin typeface="HP001 4 hàng" panose="020B0603050302020204" pitchFamily="34" charset="0"/>
              </a:rPr>
              <a:t> </a:t>
            </a:r>
            <a:r>
              <a:rPr lang="vi-VN" sz="4000" b="1" dirty="0" smtClean="0">
                <a:solidFill>
                  <a:srgbClr val="0000FF"/>
                </a:solidFill>
                <a:latin typeface="HP001 4 hàng" panose="020B0603050302020204" pitchFamily="34" charset="0"/>
              </a:rPr>
              <a:t>tư</a:t>
            </a:r>
            <a:r>
              <a:rPr lang="en-US" sz="4000" b="1" dirty="0" smtClean="0">
                <a:solidFill>
                  <a:srgbClr val="0000FF"/>
                </a:solidFill>
                <a:latin typeface="HP001 4 hàng" panose="020B0603050302020204" pitchFamily="34" charset="0"/>
              </a:rPr>
              <a:t> </a:t>
            </a:r>
            <a:r>
              <a:rPr lang="en-US" sz="4000" b="1" dirty="0" err="1" smtClean="0">
                <a:solidFill>
                  <a:srgbClr val="0000FF"/>
                </a:solidFill>
                <a:latin typeface="HP001 4 hàng" panose="020B0603050302020204" pitchFamily="34" charset="0"/>
              </a:rPr>
              <a:t>ngày</a:t>
            </a:r>
            <a:r>
              <a:rPr lang="en-US" sz="4000" b="1" dirty="0" smtClean="0">
                <a:solidFill>
                  <a:srgbClr val="0000FF"/>
                </a:solidFill>
                <a:latin typeface="HP001 4 hàng" panose="020B0603050302020204" pitchFamily="34" charset="0"/>
              </a:rPr>
              <a:t> </a:t>
            </a:r>
            <a:r>
              <a:rPr lang="vi-VN" sz="4000" b="1" dirty="0" smtClean="0">
                <a:solidFill>
                  <a:srgbClr val="0000FF"/>
                </a:solidFill>
                <a:latin typeface="HP001 4 hàng" panose="020B0603050302020204" pitchFamily="34" charset="0"/>
              </a:rPr>
              <a:t>19</a:t>
            </a:r>
            <a:r>
              <a:rPr lang="en-US" sz="4000" b="1" dirty="0" smtClean="0">
                <a:solidFill>
                  <a:srgbClr val="0000FF"/>
                </a:solidFill>
                <a:latin typeface="HP001 4 hàng" panose="020B0603050302020204" pitchFamily="34" charset="0"/>
              </a:rPr>
              <a:t> </a:t>
            </a:r>
            <a:r>
              <a:rPr lang="en-US" sz="4000" b="1" dirty="0" err="1" smtClean="0">
                <a:solidFill>
                  <a:srgbClr val="0000FF"/>
                </a:solidFill>
                <a:latin typeface="HP001 4 hàng" panose="020B0603050302020204" pitchFamily="34" charset="0"/>
              </a:rPr>
              <a:t>tháng</a:t>
            </a:r>
            <a:r>
              <a:rPr lang="en-US" sz="4000" b="1" dirty="0" smtClean="0">
                <a:solidFill>
                  <a:srgbClr val="0000FF"/>
                </a:solidFill>
                <a:latin typeface="HP001 4 hàng" panose="020B0603050302020204" pitchFamily="34" charset="0"/>
              </a:rPr>
              <a:t> </a:t>
            </a:r>
            <a:r>
              <a:rPr lang="vi-VN" sz="4000" b="1" dirty="0" smtClean="0">
                <a:solidFill>
                  <a:srgbClr val="0000FF"/>
                </a:solidFill>
                <a:latin typeface="HP001 4 hàng" panose="020B0603050302020204" pitchFamily="34" charset="0"/>
              </a:rPr>
              <a:t>2</a:t>
            </a:r>
            <a:r>
              <a:rPr lang="en-US" sz="4000" b="1" dirty="0" smtClean="0">
                <a:solidFill>
                  <a:srgbClr val="0000FF"/>
                </a:solidFill>
                <a:latin typeface="HP001 4 hàng" panose="020B0603050302020204" pitchFamily="34" charset="0"/>
              </a:rPr>
              <a:t> </a:t>
            </a:r>
            <a:r>
              <a:rPr lang="en-US" sz="4000" b="1" dirty="0" err="1" smtClean="0">
                <a:solidFill>
                  <a:srgbClr val="0000FF"/>
                </a:solidFill>
                <a:latin typeface="HP001 4 hàng" panose="020B0603050302020204" pitchFamily="34" charset="0"/>
              </a:rPr>
              <a:t>năm</a:t>
            </a:r>
            <a:r>
              <a:rPr lang="en-US" sz="4000" b="1" dirty="0" smtClean="0">
                <a:solidFill>
                  <a:srgbClr val="0000FF"/>
                </a:solidFill>
                <a:latin typeface="HP001 4 hàng" panose="020B0603050302020204" pitchFamily="34" charset="0"/>
              </a:rPr>
              <a:t> 202</a:t>
            </a:r>
            <a:r>
              <a:rPr lang="vi-VN" sz="4000" b="1" dirty="0" smtClean="0">
                <a:solidFill>
                  <a:srgbClr val="0000FF"/>
                </a:solidFill>
                <a:latin typeface="HP001 4 hàng" panose="020B0603050302020204" pitchFamily="34" charset="0"/>
              </a:rPr>
              <a:t>5</a:t>
            </a:r>
            <a:endParaRPr lang="en-US" sz="4000" b="1" dirty="0" smtClean="0">
              <a:solidFill>
                <a:srgbClr val="0000FF"/>
              </a:solidFill>
              <a:latin typeface="HP001 4 hàng" panose="020B0603050302020204" pitchFamily="34" charset="0"/>
            </a:endParaRPr>
          </a:p>
          <a:p>
            <a:pPr algn="ctr"/>
            <a:r>
              <a:rPr lang="vi-VN" sz="4000" b="1" dirty="0" smtClean="0">
                <a:solidFill>
                  <a:srgbClr val="0000FF"/>
                </a:solidFill>
                <a:latin typeface="HP001 4 hàng" panose="020B0603050302020204" pitchFamily="34" charset="0"/>
              </a:rPr>
              <a:t>LUYỆN TẬP</a:t>
            </a:r>
          </a:p>
          <a:p>
            <a:pPr algn="ctr"/>
            <a:r>
              <a:rPr lang="vi-VN" sz="4000" b="1" dirty="0" smtClean="0">
                <a:solidFill>
                  <a:srgbClr val="FF0000"/>
                </a:solidFill>
                <a:latin typeface="HP001 4 hàng" panose="020B0603050302020204" pitchFamily="34" charset="0"/>
              </a:rPr>
              <a:t>VIẾT ĐOẠN VĂN KỂ LẠI MỘT SỰ VIỆC </a:t>
            </a:r>
          </a:p>
          <a:p>
            <a:pPr algn="ctr"/>
            <a:r>
              <a:rPr lang="vi-VN" sz="4000" b="1" dirty="0" smtClean="0">
                <a:solidFill>
                  <a:srgbClr val="FF0000"/>
                </a:solidFill>
                <a:latin typeface="HP001 4 hàng" panose="020B0603050302020204" pitchFamily="34" charset="0"/>
              </a:rPr>
              <a:t>ĐÃ CHỨNG KIẾN HOẶC THAM GIA</a:t>
            </a:r>
            <a:endParaRPr lang="en-US" sz="40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202623389"/>
      </p:ext>
    </p:extLst>
  </p:cSld>
  <p:clrMapOvr>
    <a:masterClrMapping/>
  </p:clrMapOvr>
  <p:transition spd="slow">
    <p:fade/>
    <p:sndAc>
      <p:stSnd>
        <p:snd r:embed="rId2"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1034" y="6512437"/>
            <a:ext cx="2743200" cy="365125"/>
          </a:xfrm>
        </p:spPr>
        <p:txBody>
          <a:bodyPr/>
          <a:lstStyle/>
          <a:p>
            <a:endParaRPr lang="en-US" dirty="0"/>
          </a:p>
        </p:txBody>
      </p:sp>
      <p:sp>
        <p:nvSpPr>
          <p:cNvPr id="5" name="Footer Placeholder 4"/>
          <p:cNvSpPr>
            <a:spLocks noGrp="1"/>
          </p:cNvSpPr>
          <p:nvPr>
            <p:ph type="ftr" sz="quarter" idx="11"/>
          </p:nvPr>
        </p:nvSpPr>
        <p:spPr>
          <a:xfrm>
            <a:off x="10414819" y="6512437"/>
            <a:ext cx="1777181" cy="418076"/>
          </a:xfrm>
        </p:spPr>
        <p:txBody>
          <a:bodyPr/>
          <a:lstStyle/>
          <a:p>
            <a:endParaRPr lang="en-US" dirty="0"/>
          </a:p>
        </p:txBody>
      </p:sp>
      <p:sp>
        <p:nvSpPr>
          <p:cNvPr id="6" name="Slide Number Placeholder 5"/>
          <p:cNvSpPr>
            <a:spLocks noGrp="1"/>
          </p:cNvSpPr>
          <p:nvPr>
            <p:ph type="sldNum" sz="quarter" idx="12"/>
          </p:nvPr>
        </p:nvSpPr>
        <p:spPr/>
        <p:txBody>
          <a:bodyPr/>
          <a:lstStyle/>
          <a:p>
            <a:fld id="{2A225273-407A-457C-845B-8166E70E5B4D}" type="slidenum">
              <a:rPr lang="en-US" smtClean="0"/>
              <a:t>4</a:t>
            </a:fld>
            <a:endParaRPr lang="en-US"/>
          </a:p>
        </p:txBody>
      </p:sp>
      <p:pic>
        <p:nvPicPr>
          <p:cNvPr id="2050" name="Picture 2" descr="https://img.loigiaihay.com/picture/question_lgh/2021_51/1623836374-twy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356" y="779617"/>
            <a:ext cx="9506019" cy="35760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1800" y="392749"/>
            <a:ext cx="9283700" cy="523220"/>
          </a:xfrm>
          <a:prstGeom prst="rect">
            <a:avLst/>
          </a:prstGeom>
        </p:spPr>
        <p:txBody>
          <a:bodyPr wrap="square">
            <a:spAutoFit/>
          </a:bodyPr>
          <a:lstStyle/>
          <a:p>
            <a:r>
              <a:rPr lang="en-US" sz="2800" b="1" dirty="0" err="1" smtClean="0">
                <a:solidFill>
                  <a:srgbClr val="FF0000"/>
                </a:solidFill>
                <a:latin typeface="OpenSans"/>
              </a:rPr>
              <a:t>Bài</a:t>
            </a:r>
            <a:r>
              <a:rPr lang="vi-VN" sz="2800" b="1" dirty="0" smtClean="0">
                <a:solidFill>
                  <a:srgbClr val="FF0000"/>
                </a:solidFill>
                <a:latin typeface="OpenSans"/>
              </a:rPr>
              <a:t> </a:t>
            </a:r>
            <a:r>
              <a:rPr lang="vi-VN" sz="2800" b="1" dirty="0">
                <a:solidFill>
                  <a:srgbClr val="FF0000"/>
                </a:solidFill>
                <a:latin typeface="OpenSans"/>
              </a:rPr>
              <a:t>1: </a:t>
            </a:r>
            <a:r>
              <a:rPr lang="vi-VN" sz="2800" b="1" dirty="0">
                <a:solidFill>
                  <a:srgbClr val="0000FF"/>
                </a:solidFill>
                <a:latin typeface="OpenSans"/>
              </a:rPr>
              <a:t>Nói về việc làm của từng người trong tranh</a:t>
            </a:r>
            <a:r>
              <a:rPr lang="vi-VN" sz="2800" b="1" dirty="0" smtClean="0">
                <a:solidFill>
                  <a:srgbClr val="0000FF"/>
                </a:solidFill>
                <a:latin typeface="OpenSans"/>
              </a:rPr>
              <a:t>.</a:t>
            </a:r>
            <a:endParaRPr lang="en-US" sz="2800" b="1" dirty="0">
              <a:solidFill>
                <a:srgbClr val="0000FF"/>
              </a:solidFill>
            </a:endParaRPr>
          </a:p>
        </p:txBody>
      </p:sp>
      <p:cxnSp>
        <p:nvCxnSpPr>
          <p:cNvPr id="9" name="Straight Connector 8"/>
          <p:cNvCxnSpPr/>
          <p:nvPr/>
        </p:nvCxnSpPr>
        <p:spPr>
          <a:xfrm flipV="1">
            <a:off x="1640237" y="848733"/>
            <a:ext cx="569563" cy="76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814234" y="856391"/>
            <a:ext cx="1339312" cy="11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54976" y="848733"/>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8986" y="4424807"/>
            <a:ext cx="2852063" cy="369332"/>
          </a:xfrm>
          <a:prstGeom prst="rect">
            <a:avLst/>
          </a:prstGeom>
        </p:spPr>
        <p:txBody>
          <a:bodyPr wrap="none">
            <a:spAutoFit/>
          </a:bodyPr>
          <a:lstStyle/>
          <a:p>
            <a:r>
              <a:rPr lang="en-US" dirty="0" err="1">
                <a:solidFill>
                  <a:srgbClr val="FF0000"/>
                </a:solidFill>
                <a:latin typeface="OpenSans"/>
              </a:rPr>
              <a:t>Tham</a:t>
            </a:r>
            <a:r>
              <a:rPr lang="en-US" dirty="0">
                <a:solidFill>
                  <a:srgbClr val="FF0000"/>
                </a:solidFill>
                <a:latin typeface="OpenSans"/>
              </a:rPr>
              <a:t> </a:t>
            </a:r>
            <a:r>
              <a:rPr lang="en-US" dirty="0" err="1">
                <a:solidFill>
                  <a:srgbClr val="FF0000"/>
                </a:solidFill>
                <a:latin typeface="OpenSans"/>
              </a:rPr>
              <a:t>khảo</a:t>
            </a:r>
            <a:r>
              <a:rPr lang="en-US" dirty="0">
                <a:solidFill>
                  <a:srgbClr val="FF0000"/>
                </a:solidFill>
                <a:latin typeface="OpenSans"/>
              </a:rPr>
              <a:t> </a:t>
            </a:r>
            <a:r>
              <a:rPr lang="en-US" dirty="0" err="1">
                <a:solidFill>
                  <a:srgbClr val="FF0000"/>
                </a:solidFill>
                <a:latin typeface="OpenSans"/>
              </a:rPr>
              <a:t>đoạn</a:t>
            </a:r>
            <a:r>
              <a:rPr lang="en-US" dirty="0">
                <a:solidFill>
                  <a:srgbClr val="FF0000"/>
                </a:solidFill>
                <a:latin typeface="OpenSans"/>
              </a:rPr>
              <a:t> </a:t>
            </a:r>
            <a:r>
              <a:rPr lang="en-US" dirty="0" err="1">
                <a:solidFill>
                  <a:srgbClr val="FF0000"/>
                </a:solidFill>
                <a:latin typeface="OpenSans"/>
              </a:rPr>
              <a:t>văn</a:t>
            </a:r>
            <a:r>
              <a:rPr lang="en-US" dirty="0">
                <a:solidFill>
                  <a:srgbClr val="FF0000"/>
                </a:solidFill>
                <a:latin typeface="OpenSans"/>
              </a:rPr>
              <a:t> </a:t>
            </a:r>
            <a:r>
              <a:rPr lang="en-US" dirty="0" err="1">
                <a:solidFill>
                  <a:srgbClr val="FF0000"/>
                </a:solidFill>
                <a:latin typeface="OpenSans"/>
              </a:rPr>
              <a:t>sau</a:t>
            </a:r>
            <a:r>
              <a:rPr lang="en-US" dirty="0">
                <a:solidFill>
                  <a:srgbClr val="FF0000"/>
                </a:solidFill>
                <a:latin typeface="OpenSans"/>
              </a:rPr>
              <a:t>:</a:t>
            </a:r>
            <a:endParaRPr lang="en-US" dirty="0">
              <a:solidFill>
                <a:srgbClr val="FF0000"/>
              </a:solidFill>
            </a:endParaRPr>
          </a:p>
        </p:txBody>
      </p:sp>
      <p:sp>
        <p:nvSpPr>
          <p:cNvPr id="20" name="Rectangle 19"/>
          <p:cNvSpPr/>
          <p:nvPr/>
        </p:nvSpPr>
        <p:spPr>
          <a:xfrm>
            <a:off x="598949" y="4893311"/>
            <a:ext cx="10403348" cy="1384995"/>
          </a:xfrm>
          <a:prstGeom prst="rect">
            <a:avLst/>
          </a:prstGeom>
        </p:spPr>
        <p:txBody>
          <a:bodyPr wrap="square">
            <a:spAutoFit/>
          </a:bodyPr>
          <a:lstStyle/>
          <a:p>
            <a:r>
              <a:rPr lang="en-US" sz="2800" dirty="0" smtClean="0">
                <a:solidFill>
                  <a:srgbClr val="000000"/>
                </a:solidFill>
                <a:latin typeface="OpenSans"/>
              </a:rPr>
              <a:t>     </a:t>
            </a:r>
            <a:r>
              <a:rPr lang="vi-VN" sz="2800" dirty="0" smtClean="0">
                <a:solidFill>
                  <a:srgbClr val="000000"/>
                </a:solidFill>
                <a:latin typeface="OpenSans"/>
              </a:rPr>
              <a:t>Trên </a:t>
            </a:r>
            <a:r>
              <a:rPr lang="vi-VN" sz="2800" dirty="0">
                <a:solidFill>
                  <a:srgbClr val="000000"/>
                </a:solidFill>
                <a:latin typeface="OpenSans"/>
              </a:rPr>
              <a:t>nương, mỗi người một việc. Người lớn đánh trâu ra cày. Các cụ già nhặt cỏ, đốt lá. Mấy chú bé bắc bếp thổi cơm. Các bà mẹ tra ngô. Các em bé ngủ khì trên lưng mẹ</a:t>
            </a:r>
            <a:r>
              <a:rPr lang="vi-VN" sz="2800" dirty="0" smtClean="0">
                <a:solidFill>
                  <a:srgbClr val="000000"/>
                </a:solidFill>
                <a:latin typeface="OpenSans"/>
              </a:rPr>
              <a:t>.</a:t>
            </a:r>
            <a:endParaRPr lang="en-US" sz="2800" dirty="0"/>
          </a:p>
        </p:txBody>
      </p:sp>
    </p:spTree>
    <p:extLst>
      <p:ext uri="{BB962C8B-B14F-4D97-AF65-F5344CB8AC3E}">
        <p14:creationId xmlns:p14="http://schemas.microsoft.com/office/powerpoint/2010/main" val="16030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1034" y="6512437"/>
            <a:ext cx="2743200" cy="365125"/>
          </a:xfrm>
        </p:spPr>
        <p:txBody>
          <a:bodyPr/>
          <a:lstStyle/>
          <a:p>
            <a:fld id="{C743E369-B96F-4DDE-8C4C-D219B84618F4}" type="datetime1">
              <a:rPr lang="en-US" smtClean="0"/>
              <a:t>18/2/2025</a:t>
            </a:fld>
            <a:endParaRPr lang="en-US"/>
          </a:p>
        </p:txBody>
      </p:sp>
      <p:sp>
        <p:nvSpPr>
          <p:cNvPr id="5" name="Footer Placeholder 4"/>
          <p:cNvSpPr>
            <a:spLocks noGrp="1"/>
          </p:cNvSpPr>
          <p:nvPr>
            <p:ph type="ftr" sz="quarter" idx="11"/>
          </p:nvPr>
        </p:nvSpPr>
        <p:spPr>
          <a:xfrm>
            <a:off x="10414819" y="6512437"/>
            <a:ext cx="1777181" cy="418076"/>
          </a:xfrm>
        </p:spPr>
        <p:txBody>
          <a:bodyPr/>
          <a:lstStyle/>
          <a:p>
            <a:r>
              <a:rPr lang="en-US" smtClean="0"/>
              <a:t>Giáo viên: Chu Thị Soa</a:t>
            </a:r>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5</a:t>
            </a:fld>
            <a:endParaRPr lang="en-US"/>
          </a:p>
        </p:txBody>
      </p:sp>
      <p:pic>
        <p:nvPicPr>
          <p:cNvPr id="2050" name="Picture 2" descr="https://img.loigiaihay.com/picture/question_lgh/2021_51/1623836374-twy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356" y="779617"/>
            <a:ext cx="9506019" cy="35760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1800" y="392749"/>
            <a:ext cx="9283700" cy="523220"/>
          </a:xfrm>
          <a:prstGeom prst="rect">
            <a:avLst/>
          </a:prstGeom>
        </p:spPr>
        <p:txBody>
          <a:bodyPr wrap="square">
            <a:spAutoFit/>
          </a:bodyPr>
          <a:lstStyle/>
          <a:p>
            <a:r>
              <a:rPr lang="en-US" sz="2800" b="1" dirty="0" err="1" smtClean="0">
                <a:solidFill>
                  <a:srgbClr val="FF0000"/>
                </a:solidFill>
                <a:latin typeface="OpenSans"/>
              </a:rPr>
              <a:t>Bài</a:t>
            </a:r>
            <a:r>
              <a:rPr lang="vi-VN" sz="2800" b="1" dirty="0" smtClean="0">
                <a:solidFill>
                  <a:srgbClr val="FF0000"/>
                </a:solidFill>
                <a:latin typeface="OpenSans"/>
              </a:rPr>
              <a:t> </a:t>
            </a:r>
            <a:r>
              <a:rPr lang="vi-VN" sz="2800" b="1" dirty="0">
                <a:solidFill>
                  <a:srgbClr val="FF0000"/>
                </a:solidFill>
                <a:latin typeface="OpenSans"/>
              </a:rPr>
              <a:t>1: </a:t>
            </a:r>
            <a:r>
              <a:rPr lang="vi-VN" sz="2800" b="1" dirty="0">
                <a:solidFill>
                  <a:srgbClr val="0000FF"/>
                </a:solidFill>
                <a:latin typeface="OpenSans"/>
              </a:rPr>
              <a:t>Nói về việc làm của từng người trong tranh</a:t>
            </a:r>
            <a:r>
              <a:rPr lang="vi-VN" sz="2800" b="1" dirty="0" smtClean="0">
                <a:solidFill>
                  <a:srgbClr val="0000FF"/>
                </a:solidFill>
                <a:latin typeface="OpenSans"/>
              </a:rPr>
              <a:t>.</a:t>
            </a:r>
            <a:endParaRPr lang="en-US" sz="2800" b="1" dirty="0">
              <a:solidFill>
                <a:srgbClr val="0000FF"/>
              </a:solidFill>
            </a:endParaRPr>
          </a:p>
        </p:txBody>
      </p:sp>
      <p:cxnSp>
        <p:nvCxnSpPr>
          <p:cNvPr id="9" name="Straight Connector 8"/>
          <p:cNvCxnSpPr/>
          <p:nvPr/>
        </p:nvCxnSpPr>
        <p:spPr>
          <a:xfrm flipV="1">
            <a:off x="1640237" y="848733"/>
            <a:ext cx="569563" cy="76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814234" y="856391"/>
            <a:ext cx="1339312" cy="11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54976" y="848733"/>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68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43E369-B96F-4DDE-8C4C-D219B84618F4}" type="datetime1">
              <a:rPr lang="en-US" smtClean="0"/>
              <a:t>18/2/2025</a:t>
            </a:fld>
            <a:endParaRPr lang="en-US"/>
          </a:p>
        </p:txBody>
      </p:sp>
      <p:sp>
        <p:nvSpPr>
          <p:cNvPr id="5" name="Footer Placeholder 4"/>
          <p:cNvSpPr>
            <a:spLocks noGrp="1"/>
          </p:cNvSpPr>
          <p:nvPr>
            <p:ph type="ftr" sz="quarter" idx="11"/>
          </p:nvPr>
        </p:nvSpPr>
        <p:spPr/>
        <p:txBody>
          <a:bodyPr/>
          <a:lstStyle/>
          <a:p>
            <a:r>
              <a:rPr lang="en-US" smtClean="0"/>
              <a:t>Giáo viên: Chu Thị Soa</a:t>
            </a:r>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6</a:t>
            </a:fld>
            <a:endParaRPr lang="en-US"/>
          </a:p>
        </p:txBody>
      </p:sp>
      <p:sp>
        <p:nvSpPr>
          <p:cNvPr id="7" name="Rectangle 6"/>
          <p:cNvSpPr/>
          <p:nvPr/>
        </p:nvSpPr>
        <p:spPr>
          <a:xfrm>
            <a:off x="432619" y="260921"/>
            <a:ext cx="10137057" cy="954107"/>
          </a:xfrm>
          <a:prstGeom prst="rect">
            <a:avLst/>
          </a:prstGeom>
        </p:spPr>
        <p:txBody>
          <a:bodyPr wrap="square">
            <a:spAutoFit/>
          </a:bodyPr>
          <a:lstStyle/>
          <a:p>
            <a:r>
              <a:rPr lang="en-US" sz="2800" b="1" dirty="0" err="1" smtClean="0">
                <a:solidFill>
                  <a:srgbClr val="FF0000"/>
                </a:solidFill>
                <a:latin typeface="OpenSans"/>
              </a:rPr>
              <a:t>Bài</a:t>
            </a:r>
            <a:r>
              <a:rPr lang="vi-VN" sz="2800" b="1" dirty="0" smtClean="0">
                <a:solidFill>
                  <a:srgbClr val="FF0000"/>
                </a:solidFill>
                <a:latin typeface="OpenSans"/>
              </a:rPr>
              <a:t> </a:t>
            </a:r>
            <a:r>
              <a:rPr lang="vi-VN" sz="2800" b="1" dirty="0">
                <a:solidFill>
                  <a:srgbClr val="FF0000"/>
                </a:solidFill>
                <a:latin typeface="OpenSans"/>
              </a:rPr>
              <a:t>2: </a:t>
            </a:r>
            <a:r>
              <a:rPr lang="vi-VN" sz="2800" b="1" dirty="0">
                <a:solidFill>
                  <a:srgbClr val="000000"/>
                </a:solidFill>
                <a:latin typeface="OpenSans"/>
              </a:rPr>
              <a:t>Viết 3 – 5 câu kể về một sự việc đã chứng kiến hoặc tham gia ở nơi em sống</a:t>
            </a:r>
            <a:r>
              <a:rPr lang="vi-VN" sz="2800" b="1" dirty="0" smtClean="0">
                <a:solidFill>
                  <a:srgbClr val="000000"/>
                </a:solidFill>
                <a:latin typeface="OpenSans"/>
              </a:rPr>
              <a:t>.</a:t>
            </a:r>
            <a:endParaRPr lang="en-US" sz="2800" b="1" dirty="0"/>
          </a:p>
        </p:txBody>
      </p:sp>
      <p:sp>
        <p:nvSpPr>
          <p:cNvPr id="8" name="Rectangle 7"/>
          <p:cNvSpPr/>
          <p:nvPr/>
        </p:nvSpPr>
        <p:spPr>
          <a:xfrm>
            <a:off x="975851" y="1215028"/>
            <a:ext cx="10085440" cy="3323987"/>
          </a:xfrm>
          <a:prstGeom prst="rect">
            <a:avLst/>
          </a:prstGeom>
        </p:spPr>
        <p:txBody>
          <a:bodyPr wrap="square">
            <a:spAutoFit/>
          </a:bodyPr>
          <a:lstStyle/>
          <a:p>
            <a:pPr>
              <a:lnSpc>
                <a:spcPct val="150000"/>
              </a:lnSpc>
              <a:tabLst>
                <a:tab pos="1190625" algn="l"/>
              </a:tabLst>
            </a:pP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1190625" algn="l"/>
              </a:tabLst>
            </a:pP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đâu</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1A0FF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1190625" algn="l"/>
              </a:tabLst>
            </a:pP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ai</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1A0FF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1190625" algn="l"/>
              </a:tabLst>
            </a:pP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1A0FF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tabLst>
                <a:tab pos="1190625" algn="l"/>
              </a:tabLst>
            </a:pP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4</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FF1"/>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1A0FF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1A0FF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flipV="1">
            <a:off x="1594021" y="727587"/>
            <a:ext cx="1532637" cy="3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04602" y="727587"/>
            <a:ext cx="41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84473" y="730746"/>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3040" y="727587"/>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7010" y="1140542"/>
            <a:ext cx="1279609" cy="31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57582" y="1173198"/>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88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43E369-B96F-4DDE-8C4C-D219B84618F4}" type="datetime1">
              <a:rPr lang="en-US" smtClean="0"/>
              <a:t>18/2/2025</a:t>
            </a:fld>
            <a:endParaRPr lang="en-US"/>
          </a:p>
        </p:txBody>
      </p:sp>
      <p:sp>
        <p:nvSpPr>
          <p:cNvPr id="5" name="Footer Placeholder 4"/>
          <p:cNvSpPr>
            <a:spLocks noGrp="1"/>
          </p:cNvSpPr>
          <p:nvPr>
            <p:ph type="ftr" sz="quarter" idx="11"/>
          </p:nvPr>
        </p:nvSpPr>
        <p:spPr/>
        <p:txBody>
          <a:bodyPr/>
          <a:lstStyle/>
          <a:p>
            <a:r>
              <a:rPr lang="en-US" smtClean="0"/>
              <a:t>Giáo viên: Chu Thị Soa</a:t>
            </a:r>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7</a:t>
            </a:fld>
            <a:endParaRPr lang="en-US"/>
          </a:p>
        </p:txBody>
      </p:sp>
      <p:sp>
        <p:nvSpPr>
          <p:cNvPr id="7" name="Rectangle 6"/>
          <p:cNvSpPr/>
          <p:nvPr/>
        </p:nvSpPr>
        <p:spPr>
          <a:xfrm>
            <a:off x="432619" y="260921"/>
            <a:ext cx="10137057" cy="523220"/>
          </a:xfrm>
          <a:prstGeom prst="rect">
            <a:avLst/>
          </a:prstGeom>
        </p:spPr>
        <p:txBody>
          <a:bodyPr wrap="square">
            <a:spAutoFit/>
          </a:bodyPr>
          <a:lstStyle/>
          <a:p>
            <a:r>
              <a:rPr lang="vi-VN" sz="2800" b="1" dirty="0" smtClean="0"/>
              <a:t>Gợi ý nhận xét:</a:t>
            </a:r>
            <a:endParaRPr lang="en-US" sz="2800" b="1" dirty="0"/>
          </a:p>
        </p:txBody>
      </p:sp>
      <p:sp>
        <p:nvSpPr>
          <p:cNvPr id="8" name="Rectangle 7"/>
          <p:cNvSpPr/>
          <p:nvPr/>
        </p:nvSpPr>
        <p:spPr>
          <a:xfrm>
            <a:off x="975851" y="1215028"/>
            <a:ext cx="10085440" cy="5262979"/>
          </a:xfrm>
          <a:prstGeom prst="rect">
            <a:avLst/>
          </a:prstGeom>
        </p:spPr>
        <p:txBody>
          <a:bodyPr wrap="square">
            <a:spAutoFit/>
          </a:bodyPr>
          <a:lstStyle/>
          <a:p>
            <a:pPr>
              <a:lnSpc>
                <a:spcPct val="150000"/>
              </a:lnSpc>
              <a:tabLst>
                <a:tab pos="1190625" algn="l"/>
              </a:tabLst>
            </a:pP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50000"/>
              </a:lnSpc>
              <a:buAutoNum type="arabicParenR"/>
              <a:tabLst>
                <a:tab pos="1190625" algn="l"/>
              </a:tabLst>
            </a:pP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Hình thức: - Đã đúng hình thức của đoạn văn chưa?</a:t>
            </a:r>
          </a:p>
          <a:p>
            <a:pPr>
              <a:lnSpc>
                <a:spcPct val="150000"/>
              </a:lnSpc>
              <a:tabLst>
                <a:tab pos="1190625" algn="l"/>
              </a:tabLst>
            </a:pP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 Đã đủ số câu chưa?</a:t>
            </a:r>
          </a:p>
          <a:p>
            <a:pPr>
              <a:lnSpc>
                <a:spcPct val="150000"/>
              </a:lnSpc>
              <a:tabLst>
                <a:tab pos="1190625" algn="l"/>
              </a:tabLst>
            </a:pP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 Trình bày có sạch đẹp không?</a:t>
            </a:r>
          </a:p>
          <a:p>
            <a:pPr>
              <a:lnSpc>
                <a:spcPct val="150000"/>
              </a:lnSpc>
              <a:tabLst>
                <a:tab pos="1190625" algn="l"/>
              </a:tabLst>
            </a:pP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Nội dung: - Đoạn văn dã đúng nội dung yêu cầu chưa?</a:t>
            </a:r>
          </a:p>
          <a:p>
            <a:pPr>
              <a:lnSpc>
                <a:spcPct val="150000"/>
              </a:lnSpc>
              <a:tabLst>
                <a:tab pos="1190625" algn="l"/>
              </a:tabLst>
            </a:pPr>
            <a:r>
              <a:rPr lang="vi-VN" sz="2800" b="1" dirty="0" smtClean="0">
                <a:solidFill>
                  <a:srgbClr val="1A0FF1"/>
                </a:solidFill>
                <a:effectLst/>
                <a:latin typeface="Times New Roman" panose="02020603050405020304" pitchFamily="18" charset="0"/>
                <a:ea typeface="Calibri" panose="020F0502020204030204" pitchFamily="34" charset="0"/>
                <a:cs typeface="Times New Roman" panose="02020603050405020304" pitchFamily="18" charset="0"/>
              </a:rPr>
              <a:t>                      - Câu văn viết có đủ ý, rõ nghĩa không?</a:t>
            </a:r>
          </a:p>
          <a:p>
            <a:pPr>
              <a:lnSpc>
                <a:spcPct val="150000"/>
              </a:lnSpc>
              <a:tabLst>
                <a:tab pos="1190625" algn="l"/>
              </a:tabLst>
            </a:pPr>
            <a:r>
              <a:rPr lang="vi-VN" sz="2800" b="1" dirty="0" smtClean="0">
                <a:solidFill>
                  <a:srgbClr val="1A0FF1"/>
                </a:solidFill>
                <a:latin typeface="Times New Roman" panose="02020603050405020304" pitchFamily="18" charset="0"/>
                <a:ea typeface="Calibri" panose="020F0502020204030204" pitchFamily="34" charset="0"/>
                <a:cs typeface="Times New Roman" panose="02020603050405020304" pitchFamily="18" charset="0"/>
              </a:rPr>
              <a:t>                      - Đã biết cách sử dụng từ ngữ phù hợp, hay và có sáng tạo không?</a:t>
            </a:r>
            <a:endParaRPr lang="en-US" sz="2800" b="1" dirty="0">
              <a:solidFill>
                <a:srgbClr val="1A0FF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flipV="1">
            <a:off x="1594021" y="727587"/>
            <a:ext cx="1532637" cy="3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04602" y="727587"/>
            <a:ext cx="41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84473" y="730746"/>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3040" y="727587"/>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7010" y="1140542"/>
            <a:ext cx="1279609" cy="31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57582" y="1173198"/>
            <a:ext cx="183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1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43E369-B96F-4DDE-8C4C-D219B84618F4}" type="datetime1">
              <a:rPr lang="en-US" smtClean="0"/>
              <a:t>18/2/2025</a:t>
            </a:fld>
            <a:endParaRPr lang="en-US"/>
          </a:p>
        </p:txBody>
      </p:sp>
      <p:sp>
        <p:nvSpPr>
          <p:cNvPr id="5" name="Footer Placeholder 4"/>
          <p:cNvSpPr>
            <a:spLocks noGrp="1"/>
          </p:cNvSpPr>
          <p:nvPr>
            <p:ph type="ftr" sz="quarter" idx="11"/>
          </p:nvPr>
        </p:nvSpPr>
        <p:spPr/>
        <p:txBody>
          <a:bodyPr/>
          <a:lstStyle/>
          <a:p>
            <a:r>
              <a:rPr lang="en-US" smtClean="0"/>
              <a:t>Giáo viên: Chu Thị Soa</a:t>
            </a:r>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8</a:t>
            </a:fld>
            <a:endParaRPr lang="en-US"/>
          </a:p>
        </p:txBody>
      </p:sp>
      <p:pic>
        <p:nvPicPr>
          <p:cNvPr id="5122" name="Picture 2" descr="Trẻ học tiếng Nhật ngay từ nhỏ - Tại sao không? | KIL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930" y="138341"/>
            <a:ext cx="7356270" cy="6078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26361" y="383458"/>
            <a:ext cx="4984239" cy="1323439"/>
          </a:xfrm>
          <a:prstGeom prst="rect">
            <a:avLst/>
          </a:prstGeom>
          <a:noFill/>
        </p:spPr>
        <p:txBody>
          <a:bodyPr wrap="square" rtlCol="0">
            <a:spAutoFit/>
          </a:bodyPr>
          <a:lstStyle/>
          <a:p>
            <a:r>
              <a:rPr lang="en-US" sz="4000" b="1" dirty="0" err="1" smtClean="0">
                <a:solidFill>
                  <a:srgbClr val="FF0000"/>
                </a:solidFill>
              </a:rPr>
              <a:t>Chúng</a:t>
            </a:r>
            <a:r>
              <a:rPr lang="en-US" sz="4000" b="1" dirty="0" smtClean="0">
                <a:solidFill>
                  <a:srgbClr val="FF0000"/>
                </a:solidFill>
              </a:rPr>
              <a:t> </a:t>
            </a:r>
            <a:r>
              <a:rPr lang="en-US" sz="4000" b="1" dirty="0" err="1" smtClean="0">
                <a:solidFill>
                  <a:srgbClr val="FF0000"/>
                </a:solidFill>
              </a:rPr>
              <a:t>mình</a:t>
            </a:r>
            <a:r>
              <a:rPr lang="en-US" sz="4000" b="1" dirty="0" smtClean="0">
                <a:solidFill>
                  <a:srgbClr val="FF0000"/>
                </a:solidFill>
              </a:rPr>
              <a:t> </a:t>
            </a:r>
            <a:r>
              <a:rPr lang="en-US" sz="4000" b="1" dirty="0" err="1" smtClean="0">
                <a:solidFill>
                  <a:srgbClr val="FF0000"/>
                </a:solidFill>
              </a:rPr>
              <a:t>cùng</a:t>
            </a:r>
            <a:r>
              <a:rPr lang="en-US" sz="4000" b="1" dirty="0" smtClean="0">
                <a:solidFill>
                  <a:srgbClr val="FF0000"/>
                </a:solidFill>
              </a:rPr>
              <a:t> </a:t>
            </a:r>
            <a:r>
              <a:rPr lang="en-US" sz="4000" b="1" dirty="0" err="1" smtClean="0">
                <a:solidFill>
                  <a:srgbClr val="FF0000"/>
                </a:solidFill>
              </a:rPr>
              <a:t>đọc</a:t>
            </a:r>
            <a:r>
              <a:rPr lang="en-US" sz="4000" b="1" dirty="0" smtClean="0">
                <a:solidFill>
                  <a:srgbClr val="FF0000"/>
                </a:solidFill>
              </a:rPr>
              <a:t> </a:t>
            </a:r>
            <a:r>
              <a:rPr lang="en-US" sz="4000" b="1" dirty="0" err="1" smtClean="0">
                <a:solidFill>
                  <a:srgbClr val="FF0000"/>
                </a:solidFill>
              </a:rPr>
              <a:t>bài</a:t>
            </a:r>
            <a:r>
              <a:rPr lang="en-US" sz="4000" b="1" dirty="0" smtClean="0">
                <a:solidFill>
                  <a:srgbClr val="FF0000"/>
                </a:solidFill>
              </a:rPr>
              <a:t> </a:t>
            </a:r>
            <a:r>
              <a:rPr lang="en-US" sz="4000" b="1" dirty="0" err="1" smtClean="0">
                <a:solidFill>
                  <a:srgbClr val="FF0000"/>
                </a:solidFill>
              </a:rPr>
              <a:t>cho</a:t>
            </a:r>
            <a:r>
              <a:rPr lang="en-US" sz="4000" b="1" dirty="0" smtClean="0">
                <a:solidFill>
                  <a:srgbClr val="FF0000"/>
                </a:solidFill>
              </a:rPr>
              <a:t> </a:t>
            </a:r>
            <a:r>
              <a:rPr lang="en-US" sz="4000" b="1" dirty="0" err="1" smtClean="0">
                <a:solidFill>
                  <a:srgbClr val="FF0000"/>
                </a:solidFill>
              </a:rPr>
              <a:t>bạn</a:t>
            </a:r>
            <a:r>
              <a:rPr lang="en-US" sz="4000" b="1" dirty="0" smtClean="0">
                <a:solidFill>
                  <a:srgbClr val="FF0000"/>
                </a:solidFill>
              </a:rPr>
              <a:t> </a:t>
            </a:r>
            <a:r>
              <a:rPr lang="en-US" sz="4000" b="1" dirty="0" err="1" smtClean="0">
                <a:solidFill>
                  <a:srgbClr val="FF0000"/>
                </a:solidFill>
              </a:rPr>
              <a:t>nghe</a:t>
            </a:r>
            <a:r>
              <a:rPr lang="en-US" sz="4000" b="1" dirty="0" smtClean="0">
                <a:solidFill>
                  <a:srgbClr val="FF0000"/>
                </a:solidFill>
              </a:rPr>
              <a:t> </a:t>
            </a:r>
            <a:r>
              <a:rPr lang="en-US" sz="4000" b="1" dirty="0" err="1" smtClean="0">
                <a:solidFill>
                  <a:srgbClr val="FF0000"/>
                </a:solidFill>
              </a:rPr>
              <a:t>nhé</a:t>
            </a:r>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114101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8" y="-227993"/>
            <a:ext cx="12115512" cy="6766905"/>
          </a:xfrm>
          <a:prstGeom prst="rect">
            <a:avLst/>
          </a:prstGeom>
        </p:spPr>
      </p:pic>
      <p:pic>
        <p:nvPicPr>
          <p:cNvPr id="4098" name="Picture 2" descr="Vitconlikeonline Projects | Photos, videos, logos, illustrations and  branding on Beh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618" y="1"/>
            <a:ext cx="2281382" cy="178444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E064AEC1-8327-4505-963B-7B67269672F4}" type="datetime1">
              <a:rPr lang="en-US" smtClean="0"/>
              <a:t>18/2/2025</a:t>
            </a:fld>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9</a:t>
            </a:fld>
            <a:endParaRPr lang="en-US"/>
          </a:p>
        </p:txBody>
      </p:sp>
      <p:sp>
        <p:nvSpPr>
          <p:cNvPr id="9" name="Footer Placeholder 3"/>
          <p:cNvSpPr>
            <a:spLocks noGrp="1"/>
          </p:cNvSpPr>
          <p:nvPr>
            <p:ph type="ftr" sz="quarter" idx="11"/>
          </p:nvPr>
        </p:nvSpPr>
        <p:spPr>
          <a:xfrm>
            <a:off x="8077200" y="6492875"/>
            <a:ext cx="4114800" cy="365125"/>
          </a:xfrm>
        </p:spPr>
        <p:txBody>
          <a:bodyPr/>
          <a:lstStyle/>
          <a:p>
            <a:pPr algn="r"/>
            <a:r>
              <a:rPr lang="en-US" smtClean="0"/>
              <a:t>Giáo viên: Chu Thị Soa</a:t>
            </a:r>
            <a:endParaRPr lang="en-US"/>
          </a:p>
        </p:txBody>
      </p:sp>
      <p:sp>
        <p:nvSpPr>
          <p:cNvPr id="10" name="Rectangle 9"/>
          <p:cNvSpPr/>
          <p:nvPr/>
        </p:nvSpPr>
        <p:spPr>
          <a:xfrm>
            <a:off x="2695761" y="892225"/>
            <a:ext cx="5246683" cy="769441"/>
          </a:xfrm>
          <a:prstGeom prst="rect">
            <a:avLst/>
          </a:prstGeom>
        </p:spPr>
        <p:txBody>
          <a:bodyPr wrap="square">
            <a:spAutoFit/>
          </a:bodyPr>
          <a:lstStyle/>
          <a:p>
            <a:r>
              <a:rPr lang="en-US" sz="4400" b="1" dirty="0" err="1" smtClean="0">
                <a:solidFill>
                  <a:srgbClr val="FF0000"/>
                </a:solidFill>
                <a:latin typeface="OpenSans"/>
              </a:rPr>
              <a:t>Dặn</a:t>
            </a:r>
            <a:r>
              <a:rPr lang="en-US" sz="4400" b="1" dirty="0" smtClean="0">
                <a:solidFill>
                  <a:srgbClr val="FF0000"/>
                </a:solidFill>
                <a:latin typeface="OpenSans"/>
              </a:rPr>
              <a:t> </a:t>
            </a:r>
            <a:r>
              <a:rPr lang="en-US" sz="4400" b="1" dirty="0" err="1" smtClean="0">
                <a:solidFill>
                  <a:srgbClr val="FF0000"/>
                </a:solidFill>
                <a:latin typeface="OpenSans"/>
              </a:rPr>
              <a:t>dò</a:t>
            </a:r>
            <a:r>
              <a:rPr lang="en-US" sz="4400" b="1" dirty="0" smtClean="0">
                <a:solidFill>
                  <a:srgbClr val="FF0000"/>
                </a:solidFill>
                <a:latin typeface="OpenSans"/>
              </a:rPr>
              <a:t>: </a:t>
            </a:r>
          </a:p>
        </p:txBody>
      </p:sp>
      <p:sp>
        <p:nvSpPr>
          <p:cNvPr id="11" name="Rectangle 10"/>
          <p:cNvSpPr/>
          <p:nvPr/>
        </p:nvSpPr>
        <p:spPr>
          <a:xfrm>
            <a:off x="2028640" y="2329121"/>
            <a:ext cx="7309400" cy="954107"/>
          </a:xfrm>
          <a:prstGeom prst="rect">
            <a:avLst/>
          </a:prstGeom>
        </p:spPr>
        <p:txBody>
          <a:bodyPr wrap="square">
            <a:spAutoFit/>
          </a:bodyPr>
          <a:lstStyle/>
          <a:p>
            <a:r>
              <a:rPr lang="en-US" sz="2800" b="1" dirty="0" smtClean="0">
                <a:solidFill>
                  <a:srgbClr val="1A0FF1"/>
                </a:solidFill>
                <a:latin typeface="OpenSans"/>
              </a:rPr>
              <a:t>1)</a:t>
            </a:r>
            <a:r>
              <a:rPr lang="en-US" sz="2800" b="1" dirty="0" err="1" smtClean="0">
                <a:solidFill>
                  <a:srgbClr val="1A0FF1"/>
                </a:solidFill>
                <a:latin typeface="OpenSans"/>
              </a:rPr>
              <a:t>Xem</a:t>
            </a:r>
            <a:r>
              <a:rPr lang="en-US" sz="2800" b="1" dirty="0" smtClean="0">
                <a:solidFill>
                  <a:srgbClr val="1A0FF1"/>
                </a:solidFill>
                <a:latin typeface="OpenSans"/>
              </a:rPr>
              <a:t> </a:t>
            </a:r>
            <a:r>
              <a:rPr lang="en-US" sz="2800" b="1" dirty="0" err="1" smtClean="0">
                <a:solidFill>
                  <a:srgbClr val="1A0FF1"/>
                </a:solidFill>
                <a:latin typeface="OpenSans"/>
              </a:rPr>
              <a:t>lại</a:t>
            </a:r>
            <a:r>
              <a:rPr lang="en-US" sz="2800" b="1" dirty="0" smtClean="0">
                <a:solidFill>
                  <a:srgbClr val="1A0FF1"/>
                </a:solidFill>
                <a:latin typeface="OpenSans"/>
              </a:rPr>
              <a:t> </a:t>
            </a:r>
            <a:r>
              <a:rPr lang="en-US" sz="2800" b="1" dirty="0" err="1" smtClean="0">
                <a:solidFill>
                  <a:srgbClr val="1A0FF1"/>
                </a:solidFill>
                <a:latin typeface="OpenSans"/>
              </a:rPr>
              <a:t>bài</a:t>
            </a:r>
            <a:r>
              <a:rPr lang="en-US" sz="2800" b="1" dirty="0" smtClean="0">
                <a:solidFill>
                  <a:srgbClr val="1A0FF1"/>
                </a:solidFill>
                <a:latin typeface="OpenSans"/>
              </a:rPr>
              <a:t> </a:t>
            </a:r>
            <a:r>
              <a:rPr lang="en-US" sz="2800" b="1" dirty="0" err="1" smtClean="0">
                <a:solidFill>
                  <a:srgbClr val="1A0FF1"/>
                </a:solidFill>
                <a:latin typeface="OpenSans"/>
              </a:rPr>
              <a:t>hôm</a:t>
            </a:r>
            <a:r>
              <a:rPr lang="en-US" sz="2800" b="1" dirty="0" smtClean="0">
                <a:solidFill>
                  <a:srgbClr val="1A0FF1"/>
                </a:solidFill>
                <a:latin typeface="OpenSans"/>
              </a:rPr>
              <a:t> nay, </a:t>
            </a:r>
            <a:r>
              <a:rPr lang="en-US" sz="2800" b="1" dirty="0" err="1" smtClean="0">
                <a:solidFill>
                  <a:srgbClr val="1A0FF1"/>
                </a:solidFill>
                <a:latin typeface="OpenSans"/>
              </a:rPr>
              <a:t>từ</a:t>
            </a:r>
            <a:r>
              <a:rPr lang="en-US" sz="2800" b="1" dirty="0" smtClean="0">
                <a:solidFill>
                  <a:srgbClr val="1A0FF1"/>
                </a:solidFill>
                <a:latin typeface="OpenSans"/>
              </a:rPr>
              <a:t> </a:t>
            </a:r>
            <a:r>
              <a:rPr lang="en-US" sz="2800" b="1" dirty="0" err="1" smtClean="0">
                <a:solidFill>
                  <a:srgbClr val="1A0FF1"/>
                </a:solidFill>
                <a:latin typeface="OpenSans"/>
              </a:rPr>
              <a:t>nào</a:t>
            </a:r>
            <a:r>
              <a:rPr lang="en-US" sz="2800" b="1" dirty="0" smtClean="0">
                <a:solidFill>
                  <a:srgbClr val="1A0FF1"/>
                </a:solidFill>
                <a:latin typeface="OpenSans"/>
              </a:rPr>
              <a:t> </a:t>
            </a:r>
            <a:r>
              <a:rPr lang="en-US" sz="2800" b="1" dirty="0" err="1" smtClean="0">
                <a:solidFill>
                  <a:srgbClr val="1A0FF1"/>
                </a:solidFill>
                <a:latin typeface="OpenSans"/>
              </a:rPr>
              <a:t>viết</a:t>
            </a:r>
            <a:r>
              <a:rPr lang="en-US" sz="2800" b="1" dirty="0" smtClean="0">
                <a:solidFill>
                  <a:srgbClr val="1A0FF1"/>
                </a:solidFill>
                <a:latin typeface="OpenSans"/>
              </a:rPr>
              <a:t> </a:t>
            </a:r>
            <a:r>
              <a:rPr lang="en-US" sz="2800" b="1" dirty="0" err="1" smtClean="0">
                <a:solidFill>
                  <a:srgbClr val="1A0FF1"/>
                </a:solidFill>
                <a:latin typeface="OpenSans"/>
              </a:rPr>
              <a:t>sai</a:t>
            </a:r>
            <a:r>
              <a:rPr lang="en-US" sz="2800" b="1" dirty="0" smtClean="0">
                <a:solidFill>
                  <a:srgbClr val="1A0FF1"/>
                </a:solidFill>
                <a:latin typeface="OpenSans"/>
              </a:rPr>
              <a:t> </a:t>
            </a:r>
            <a:r>
              <a:rPr lang="en-US" sz="2800" b="1" dirty="0" err="1" smtClean="0">
                <a:solidFill>
                  <a:srgbClr val="1A0FF1"/>
                </a:solidFill>
                <a:latin typeface="OpenSans"/>
              </a:rPr>
              <a:t>thì</a:t>
            </a:r>
            <a:r>
              <a:rPr lang="en-US" sz="2800" b="1" dirty="0" smtClean="0">
                <a:solidFill>
                  <a:srgbClr val="1A0FF1"/>
                </a:solidFill>
                <a:latin typeface="OpenSans"/>
              </a:rPr>
              <a:t> </a:t>
            </a:r>
            <a:r>
              <a:rPr lang="en-US" sz="2800" b="1" dirty="0" err="1" smtClean="0">
                <a:solidFill>
                  <a:srgbClr val="1A0FF1"/>
                </a:solidFill>
                <a:latin typeface="OpenSans"/>
              </a:rPr>
              <a:t>sửa</a:t>
            </a:r>
            <a:r>
              <a:rPr lang="en-US" sz="2800" b="1" dirty="0" smtClean="0">
                <a:solidFill>
                  <a:srgbClr val="1A0FF1"/>
                </a:solidFill>
                <a:latin typeface="OpenSans"/>
              </a:rPr>
              <a:t> </a:t>
            </a:r>
            <a:r>
              <a:rPr lang="en-US" sz="2800" b="1" dirty="0" err="1" smtClean="0">
                <a:solidFill>
                  <a:srgbClr val="1A0FF1"/>
                </a:solidFill>
                <a:latin typeface="OpenSans"/>
              </a:rPr>
              <a:t>lại</a:t>
            </a:r>
            <a:endParaRPr lang="en-US" sz="2800" b="1" dirty="0">
              <a:solidFill>
                <a:srgbClr val="1A0FF1"/>
              </a:solidFill>
            </a:endParaRPr>
          </a:p>
        </p:txBody>
      </p:sp>
      <p:sp>
        <p:nvSpPr>
          <p:cNvPr id="12" name="Rectangle 11"/>
          <p:cNvSpPr/>
          <p:nvPr/>
        </p:nvSpPr>
        <p:spPr>
          <a:xfrm>
            <a:off x="1856575" y="3972738"/>
            <a:ext cx="7309400" cy="1384995"/>
          </a:xfrm>
          <a:prstGeom prst="rect">
            <a:avLst/>
          </a:prstGeom>
        </p:spPr>
        <p:txBody>
          <a:bodyPr wrap="square">
            <a:spAutoFit/>
          </a:bodyPr>
          <a:lstStyle/>
          <a:p>
            <a:r>
              <a:rPr lang="en-US" sz="2800" b="1" dirty="0" smtClean="0">
                <a:solidFill>
                  <a:srgbClr val="1A0FF1"/>
                </a:solidFill>
                <a:latin typeface="OpenSans"/>
              </a:rPr>
              <a:t>2)</a:t>
            </a:r>
            <a:r>
              <a:rPr lang="en-US" sz="2800" b="1" dirty="0" err="1" smtClean="0">
                <a:solidFill>
                  <a:srgbClr val="1A0FF1"/>
                </a:solidFill>
                <a:latin typeface="OpenSans"/>
              </a:rPr>
              <a:t>Chuẩn</a:t>
            </a:r>
            <a:r>
              <a:rPr lang="en-US" sz="2800" b="1" dirty="0" smtClean="0">
                <a:solidFill>
                  <a:srgbClr val="1A0FF1"/>
                </a:solidFill>
                <a:latin typeface="OpenSans"/>
              </a:rPr>
              <a:t> </a:t>
            </a:r>
            <a:r>
              <a:rPr lang="en-US" sz="2800" b="1" dirty="0" err="1" smtClean="0">
                <a:solidFill>
                  <a:srgbClr val="1A0FF1"/>
                </a:solidFill>
                <a:latin typeface="OpenSans"/>
              </a:rPr>
              <a:t>bị</a:t>
            </a:r>
            <a:r>
              <a:rPr lang="en-US" sz="2800" b="1" dirty="0" smtClean="0">
                <a:solidFill>
                  <a:srgbClr val="1A0FF1"/>
                </a:solidFill>
                <a:latin typeface="OpenSans"/>
              </a:rPr>
              <a:t> </a:t>
            </a:r>
            <a:r>
              <a:rPr lang="en-US" sz="2800" b="1" dirty="0" err="1" smtClean="0">
                <a:solidFill>
                  <a:srgbClr val="1A0FF1"/>
                </a:solidFill>
                <a:latin typeface="OpenSans"/>
              </a:rPr>
              <a:t>tiết</a:t>
            </a:r>
            <a:r>
              <a:rPr lang="en-US" sz="2800" b="1" dirty="0" smtClean="0">
                <a:solidFill>
                  <a:srgbClr val="1A0FF1"/>
                </a:solidFill>
                <a:latin typeface="OpenSans"/>
              </a:rPr>
              <a:t> </a:t>
            </a:r>
            <a:r>
              <a:rPr lang="en-US" sz="2800" b="1" dirty="0" err="1" smtClean="0">
                <a:solidFill>
                  <a:srgbClr val="1A0FF1"/>
                </a:solidFill>
                <a:latin typeface="OpenSans"/>
              </a:rPr>
              <a:t>sau</a:t>
            </a:r>
            <a:r>
              <a:rPr lang="en-US" sz="2800" b="1" dirty="0" smtClean="0">
                <a:solidFill>
                  <a:srgbClr val="1A0FF1"/>
                </a:solidFill>
                <a:latin typeface="OpenSans"/>
              </a:rPr>
              <a:t>:</a:t>
            </a:r>
          </a:p>
          <a:p>
            <a:r>
              <a:rPr lang="en-US" sz="2800" b="1" dirty="0" smtClean="0">
                <a:solidFill>
                  <a:srgbClr val="1A0FF1"/>
                </a:solidFill>
                <a:latin typeface="OpenSans"/>
              </a:rPr>
              <a:t> </a:t>
            </a:r>
            <a:r>
              <a:rPr lang="en-US" sz="2800" b="1" dirty="0" err="1" smtClean="0">
                <a:solidFill>
                  <a:srgbClr val="FF0000"/>
                </a:solidFill>
                <a:latin typeface="OpenSans"/>
              </a:rPr>
              <a:t>Viết</a:t>
            </a:r>
            <a:r>
              <a:rPr lang="en-US" sz="2800" b="1" dirty="0" smtClean="0">
                <a:solidFill>
                  <a:srgbClr val="FF0000"/>
                </a:solidFill>
                <a:latin typeface="OpenSans"/>
              </a:rPr>
              <a:t> </a:t>
            </a:r>
            <a:r>
              <a:rPr lang="en-US" sz="2800" b="1" dirty="0" err="1" smtClean="0">
                <a:solidFill>
                  <a:srgbClr val="FF0000"/>
                </a:solidFill>
                <a:latin typeface="OpenSans"/>
              </a:rPr>
              <a:t>đoạn</a:t>
            </a:r>
            <a:r>
              <a:rPr lang="en-US" sz="2800" b="1" dirty="0" smtClean="0">
                <a:solidFill>
                  <a:srgbClr val="FF0000"/>
                </a:solidFill>
                <a:latin typeface="OpenSans"/>
              </a:rPr>
              <a:t> </a:t>
            </a:r>
            <a:r>
              <a:rPr lang="en-US" sz="2800" b="1" dirty="0" err="1" smtClean="0">
                <a:solidFill>
                  <a:srgbClr val="FF0000"/>
                </a:solidFill>
                <a:latin typeface="OpenSans"/>
              </a:rPr>
              <a:t>văn</a:t>
            </a:r>
            <a:r>
              <a:rPr lang="en-US" sz="2800" b="1" dirty="0" smtClean="0">
                <a:solidFill>
                  <a:srgbClr val="FF0000"/>
                </a:solidFill>
                <a:latin typeface="OpenSans"/>
              </a:rPr>
              <a:t> </a:t>
            </a:r>
            <a:r>
              <a:rPr lang="en-US" sz="2800" b="1" dirty="0" err="1" smtClean="0">
                <a:solidFill>
                  <a:srgbClr val="FF0000"/>
                </a:solidFill>
                <a:latin typeface="OpenSans"/>
              </a:rPr>
              <a:t>giới</a:t>
            </a:r>
            <a:r>
              <a:rPr lang="en-US" sz="2800" b="1" dirty="0" smtClean="0">
                <a:solidFill>
                  <a:srgbClr val="FF0000"/>
                </a:solidFill>
                <a:latin typeface="OpenSans"/>
              </a:rPr>
              <a:t> </a:t>
            </a:r>
            <a:r>
              <a:rPr lang="en-US" sz="2800" b="1" dirty="0" err="1" smtClean="0">
                <a:solidFill>
                  <a:srgbClr val="FF0000"/>
                </a:solidFill>
                <a:latin typeface="OpenSans"/>
              </a:rPr>
              <a:t>thiệu</a:t>
            </a:r>
            <a:r>
              <a:rPr lang="en-US" sz="2800" b="1" dirty="0" smtClean="0">
                <a:solidFill>
                  <a:srgbClr val="FF0000"/>
                </a:solidFill>
                <a:latin typeface="OpenSans"/>
              </a:rPr>
              <a:t> </a:t>
            </a:r>
            <a:r>
              <a:rPr lang="en-US" sz="2800" b="1" dirty="0" err="1" smtClean="0">
                <a:solidFill>
                  <a:srgbClr val="FF0000"/>
                </a:solidFill>
                <a:latin typeface="OpenSans"/>
              </a:rPr>
              <a:t>tranh</a:t>
            </a:r>
            <a:r>
              <a:rPr lang="en-US" sz="2800" b="1" dirty="0" smtClean="0">
                <a:solidFill>
                  <a:srgbClr val="FF0000"/>
                </a:solidFill>
                <a:latin typeface="OpenSans"/>
              </a:rPr>
              <a:t> </a:t>
            </a:r>
            <a:r>
              <a:rPr lang="en-US" sz="2800" b="1" dirty="0" err="1" smtClean="0">
                <a:solidFill>
                  <a:srgbClr val="FF0000"/>
                </a:solidFill>
                <a:latin typeface="OpenSans"/>
              </a:rPr>
              <a:t>ảnh</a:t>
            </a:r>
            <a:r>
              <a:rPr lang="en-US" sz="2800" b="1" dirty="0" smtClean="0">
                <a:solidFill>
                  <a:srgbClr val="FF0000"/>
                </a:solidFill>
                <a:latin typeface="OpenSans"/>
              </a:rPr>
              <a:t> </a:t>
            </a:r>
            <a:r>
              <a:rPr lang="en-US" sz="2800" b="1" dirty="0" err="1" smtClean="0">
                <a:solidFill>
                  <a:srgbClr val="FF0000"/>
                </a:solidFill>
                <a:latin typeface="OpenSans"/>
              </a:rPr>
              <a:t>về</a:t>
            </a:r>
            <a:r>
              <a:rPr lang="en-US" sz="2800" b="1" dirty="0" smtClean="0">
                <a:solidFill>
                  <a:srgbClr val="FF0000"/>
                </a:solidFill>
                <a:latin typeface="OpenSans"/>
              </a:rPr>
              <a:t> </a:t>
            </a:r>
            <a:r>
              <a:rPr lang="en-US" sz="2800" b="1" dirty="0" err="1" smtClean="0">
                <a:solidFill>
                  <a:srgbClr val="FF0000"/>
                </a:solidFill>
                <a:latin typeface="OpenSans"/>
              </a:rPr>
              <a:t>một</a:t>
            </a:r>
            <a:r>
              <a:rPr lang="en-US" sz="2800" b="1" dirty="0" smtClean="0">
                <a:solidFill>
                  <a:srgbClr val="FF0000"/>
                </a:solidFill>
                <a:latin typeface="OpenSans"/>
              </a:rPr>
              <a:t> con </a:t>
            </a:r>
            <a:r>
              <a:rPr lang="en-US" sz="2800" b="1" dirty="0" err="1" smtClean="0">
                <a:solidFill>
                  <a:srgbClr val="FF0000"/>
                </a:solidFill>
                <a:latin typeface="OpenSans"/>
              </a:rPr>
              <a:t>vật</a:t>
            </a:r>
            <a:endParaRPr lang="en-US" sz="2800" b="1" dirty="0">
              <a:solidFill>
                <a:srgbClr val="FF0000"/>
              </a:solidFill>
            </a:endParaRPr>
          </a:p>
        </p:txBody>
      </p:sp>
    </p:spTree>
    <p:extLst>
      <p:ext uri="{BB962C8B-B14F-4D97-AF65-F5344CB8AC3E}">
        <p14:creationId xmlns:p14="http://schemas.microsoft.com/office/powerpoint/2010/main" val="2287392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385</Words>
  <Application>Microsoft Office PowerPoint</Application>
  <PresentationFormat>Custom</PresentationFormat>
  <Paragraphs>47</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Admin</cp:lastModifiedBy>
  <cp:revision>130</cp:revision>
  <dcterms:created xsi:type="dcterms:W3CDTF">2021-07-06T02:11:11Z</dcterms:created>
  <dcterms:modified xsi:type="dcterms:W3CDTF">2025-02-18T05:10:17Z</dcterms:modified>
</cp:coreProperties>
</file>