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007577124" r:id="rId2"/>
    <p:sldId id="2007577140" r:id="rId3"/>
    <p:sldId id="2007577141" r:id="rId4"/>
    <p:sldId id="2007577142" r:id="rId5"/>
    <p:sldId id="2007577143" r:id="rId6"/>
    <p:sldId id="2007577144" r:id="rId7"/>
    <p:sldId id="2007577145" r:id="rId8"/>
    <p:sldId id="2007577125" r:id="rId9"/>
    <p:sldId id="2007577146" r:id="rId10"/>
    <p:sldId id="2007577147" r:id="rId11"/>
    <p:sldId id="2007577148" r:id="rId12"/>
    <p:sldId id="2007577149" r:id="rId13"/>
    <p:sldId id="2007577158" r:id="rId14"/>
    <p:sldId id="2007577150" r:id="rId15"/>
    <p:sldId id="2007577155" r:id="rId16"/>
    <p:sldId id="2007577157" r:id="rId17"/>
    <p:sldId id="2007577156" r:id="rId18"/>
    <p:sldId id="2007577153" r:id="rId19"/>
    <p:sldId id="2007577154" r:id="rId20"/>
    <p:sldId id="20075771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13D6F-1DB0-4EEE-866F-5ED5C925D78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06C8-5859-4D0A-AA7C-C41245430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2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7" y="899074"/>
            <a:ext cx="11700585" cy="454160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CHÀO</a:t>
            </a: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ĐÓN QUÝ THẦY CÔ GIÁO ĐẾN DỰ GIỜ LỚP 2</a:t>
            </a:r>
            <a:r>
              <a:rPr lang="en-US" sz="600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</a:t>
            </a:r>
            <a:endParaRPr kumimoji="0" lang="en-US" sz="6000" b="0" i="0" u="none" strike="noStrike" kern="1200" cap="none" spc="0" normalizeH="0" baseline="0" noProof="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985247" y="2421456"/>
            <a:ext cx="5943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MÔN: </a:t>
            </a:r>
            <a:r>
              <a:rPr lang="en-US" sz="6000" b="1" noProof="0" dirty="0" smtClean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</a:t>
            </a:r>
            <a:r>
              <a:rPr lang="vi-VN" sz="6000" b="1" noProof="0" dirty="0" smtClean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OÁN 2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843297" y="4258768"/>
            <a:ext cx="7715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A6FD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Quỳnh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A6FDF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325874" y="9615"/>
            <a:ext cx="471315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TIỂU HỌC </a:t>
            </a:r>
            <a:r>
              <a:rPr lang="en-US" sz="2400" b="1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LẬP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2713265" y="5836208"/>
            <a:ext cx="182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904866" y="5800759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640887" y="5563238"/>
            <a:ext cx="7056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x-none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320220" y="4004466"/>
            <a:ext cx="2999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213 &gt; 134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622166" y="3692095"/>
            <a:ext cx="7477310" cy="2168356"/>
            <a:chOff x="861309" y="1658037"/>
            <a:chExt cx="7689627" cy="1509790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61309" y="1947616"/>
              <a:ext cx="867452" cy="600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8" y="2025454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=""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=""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=""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=""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2713264" y="5823706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89223" y="5804779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3928480" y="1281923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432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241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0" y="247762"/>
            <a:ext cx="12192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so sánh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0CE8138-AAF8-4C7A-B345-2F44A082A09A}"/>
              </a:ext>
            </a:extLst>
          </p:cNvPr>
          <p:cNvSpPr txBox="1"/>
          <p:nvPr/>
        </p:nvSpPr>
        <p:spPr>
          <a:xfrm>
            <a:off x="518474" y="3476074"/>
            <a:ext cx="1078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cùng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đơn vị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36C8C78-EE55-4C09-A15E-70187B562118}"/>
              </a:ext>
            </a:extLst>
          </p:cNvPr>
          <p:cNvSpPr txBox="1"/>
          <p:nvPr/>
        </p:nvSpPr>
        <p:spPr>
          <a:xfrm>
            <a:off x="518474" y="2238153"/>
            <a:ext cx="1078426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so sánh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chục lớn hơn thì lớn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0C098E40-6876-403C-8673-08F63A03F8FB}"/>
              </a:ext>
            </a:extLst>
          </p:cNvPr>
          <p:cNvSpPr txBox="1"/>
          <p:nvPr/>
        </p:nvSpPr>
        <p:spPr>
          <a:xfrm>
            <a:off x="3928480" y="2653651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365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327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631797E-848C-4C2F-965D-C766EF2714C2}"/>
              </a:ext>
            </a:extLst>
          </p:cNvPr>
          <p:cNvSpPr txBox="1"/>
          <p:nvPr/>
        </p:nvSpPr>
        <p:spPr>
          <a:xfrm>
            <a:off x="3928480" y="3970889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143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BB4E86D-0357-40EE-813A-D1A0603C9A19}"/>
              </a:ext>
            </a:extLst>
          </p:cNvPr>
          <p:cNvSpPr txBox="1"/>
          <p:nvPr/>
        </p:nvSpPr>
        <p:spPr>
          <a:xfrm>
            <a:off x="518474" y="4728713"/>
            <a:ext cx="108596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212FF00-E3B3-4D24-BDBE-E8AE4DDF8B96}"/>
              </a:ext>
            </a:extLst>
          </p:cNvPr>
          <p:cNvSpPr txBox="1"/>
          <p:nvPr/>
        </p:nvSpPr>
        <p:spPr>
          <a:xfrm>
            <a:off x="3887590" y="5345452"/>
            <a:ext cx="3203976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474" y="821172"/>
            <a:ext cx="1078426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x-none" sz="3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so sánh số trăm: </a:t>
            </a:r>
            <a:r>
              <a:rPr lang="x-none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có số trăm lớn hơn thì số đó lớn </a:t>
            </a:r>
            <a:r>
              <a:rPr lang="x-none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x-none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68" grpId="0" build="p"/>
      <p:bldP spid="69" grpId="0" build="p"/>
      <p:bldP spid="70" grpId="0" build="p"/>
      <p:bldP spid="71" grpId="0" build="p"/>
      <p:bldP spid="72" grpId="0" build="p"/>
      <p:bldP spid="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66527" y="502184"/>
            <a:ext cx="1654771" cy="797002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43561" y="325813"/>
            <a:ext cx="2511290" cy="923330"/>
            <a:chOff x="1183343" y="1337976"/>
            <a:chExt cx="2511290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1753931" y="1337976"/>
              <a:ext cx="1940702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0" y="1112364"/>
            <a:ext cx="11250144" cy="546754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6608190" y="2262433"/>
            <a:ext cx="1431405" cy="10492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43A23F8-0F40-5841-A8F1-7AADFDC4A7E6}"/>
              </a:ext>
            </a:extLst>
          </p:cNvPr>
          <p:cNvCxnSpPr>
            <a:cxnSpLocks/>
          </p:cNvCxnSpPr>
          <p:nvPr/>
        </p:nvCxnSpPr>
        <p:spPr>
          <a:xfrm flipH="1">
            <a:off x="5679178" y="2168165"/>
            <a:ext cx="2427874" cy="1692948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2762054" y="4306715"/>
            <a:ext cx="4718489" cy="92365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003868" y="4306716"/>
            <a:ext cx="831324" cy="849746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94440"/>
            <a:ext cx="953050" cy="86202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BDB265F-3B9A-4FDA-B67F-CB42BBE963C0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3928480" y="1281923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432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241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0" y="247762"/>
            <a:ext cx="12192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so sánh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0CE8138-AAF8-4C7A-B345-2F44A082A09A}"/>
              </a:ext>
            </a:extLst>
          </p:cNvPr>
          <p:cNvSpPr txBox="1"/>
          <p:nvPr/>
        </p:nvSpPr>
        <p:spPr>
          <a:xfrm>
            <a:off x="518474" y="3476074"/>
            <a:ext cx="1078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cùng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đơn vị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36C8C78-EE55-4C09-A15E-70187B562118}"/>
              </a:ext>
            </a:extLst>
          </p:cNvPr>
          <p:cNvSpPr txBox="1"/>
          <p:nvPr/>
        </p:nvSpPr>
        <p:spPr>
          <a:xfrm>
            <a:off x="518474" y="2238153"/>
            <a:ext cx="1078426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so sánh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chục lớn hơn thì lớn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0C098E40-6876-403C-8673-08F63A03F8FB}"/>
              </a:ext>
            </a:extLst>
          </p:cNvPr>
          <p:cNvSpPr txBox="1"/>
          <p:nvPr/>
        </p:nvSpPr>
        <p:spPr>
          <a:xfrm>
            <a:off x="3928480" y="2653651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365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327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631797E-848C-4C2F-965D-C766EF2714C2}"/>
              </a:ext>
            </a:extLst>
          </p:cNvPr>
          <p:cNvSpPr txBox="1"/>
          <p:nvPr/>
        </p:nvSpPr>
        <p:spPr>
          <a:xfrm>
            <a:off x="3928480" y="3970889"/>
            <a:ext cx="247856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143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BB4E86D-0357-40EE-813A-D1A0603C9A19}"/>
              </a:ext>
            </a:extLst>
          </p:cNvPr>
          <p:cNvSpPr txBox="1"/>
          <p:nvPr/>
        </p:nvSpPr>
        <p:spPr>
          <a:xfrm>
            <a:off x="518474" y="4728713"/>
            <a:ext cx="108596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212FF00-E3B3-4D24-BDBE-E8AE4DDF8B96}"/>
              </a:ext>
            </a:extLst>
          </p:cNvPr>
          <p:cNvSpPr txBox="1"/>
          <p:nvPr/>
        </p:nvSpPr>
        <p:spPr>
          <a:xfrm>
            <a:off x="3887590" y="5345452"/>
            <a:ext cx="3203976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542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474" y="821172"/>
            <a:ext cx="1078426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x-none" sz="3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so sánh số trăm: </a:t>
            </a:r>
            <a:r>
              <a:rPr lang="x-none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có số trăm lớn hơn thì số đó lớn </a:t>
            </a:r>
            <a:r>
              <a:rPr lang="x-none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x-none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68" grpId="0" build="p"/>
      <p:bldP spid="69" grpId="0" build="p"/>
      <p:bldP spid="70" grpId="0" build="p"/>
      <p:bldP spid="71" grpId="0" build="p"/>
      <p:bldP spid="72" grpId="0" build="p"/>
      <p:bldP spid="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=""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763352" y="450595"/>
            <a:ext cx="2891176" cy="753801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44685" y="365831"/>
            <a:ext cx="4087758" cy="933711"/>
            <a:chOff x="1124689" y="1270451"/>
            <a:chExt cx="4087758" cy="933711"/>
          </a:xfrm>
        </p:grpSpPr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2043356" y="1270451"/>
              <a:ext cx="3169091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=""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24689" y="1373777"/>
              <a:ext cx="761737" cy="830385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=""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613622" y="5173989"/>
            <a:ext cx="4108817" cy="1200329"/>
            <a:chOff x="858694" y="4716338"/>
            <a:chExt cx="4108817" cy="1200329"/>
          </a:xfrm>
        </p:grpSpPr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41088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67</a:t>
              </a: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=""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2563962" y="498710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559444" y="3120602"/>
            <a:ext cx="4570482" cy="1200329"/>
            <a:chOff x="1669270" y="4674366"/>
            <a:chExt cx="4570482" cy="1200329"/>
          </a:xfrm>
        </p:grpSpPr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669270" y="4674366"/>
              <a:ext cx="45704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392    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239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=""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3408872" y="49176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=""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674860" y="1299542"/>
            <a:ext cx="4339650" cy="1200329"/>
            <a:chOff x="1169590" y="4716338"/>
            <a:chExt cx="4194425" cy="1200329"/>
          </a:xfrm>
        </p:grpSpPr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41944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215      218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=""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862155" y="4998260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=""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6345340" y="5159574"/>
            <a:ext cx="5213268" cy="1200329"/>
            <a:chOff x="878408" y="4716338"/>
            <a:chExt cx="2888933" cy="2533038"/>
          </a:xfrm>
        </p:grpSpPr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253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858 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585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=""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773420" y="5123091"/>
              <a:ext cx="387958" cy="15026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=""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6269849" y="2977247"/>
            <a:ext cx="4999390" cy="1200329"/>
            <a:chOff x="-82978" y="4446944"/>
            <a:chExt cx="3071092" cy="1200329"/>
          </a:xfrm>
        </p:grpSpPr>
        <p:sp>
          <p:nvSpPr>
            <p:cNvPr id="255" name="TextBox 254">
              <a:extLst>
                <a:ext uri="{FF2B5EF4-FFF2-40B4-BE49-F238E27FC236}">
                  <a16:creationId xmlns=""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-82978" y="4446944"/>
              <a:ext cx="3071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258  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258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=""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1002649" y="4862971"/>
              <a:ext cx="42353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=""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6203950" y="1322415"/>
            <a:ext cx="4339650" cy="1200329"/>
            <a:chOff x="1169590" y="4716338"/>
            <a:chExt cx="4339650" cy="1200329"/>
          </a:xfrm>
        </p:grpSpPr>
        <p:sp>
          <p:nvSpPr>
            <p:cNvPr id="258" name="TextBox 257">
              <a:extLst>
                <a:ext uri="{FF2B5EF4-FFF2-40B4-BE49-F238E27FC236}">
                  <a16:creationId xmlns=""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43396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587      </a:t>
              </a:r>
              <a:r>
                <a:rPr kumimoji="0" lang="x-none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507</a:t>
              </a:r>
              <a:endParaRPr kumimoji="0" lang="x-none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=""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948587" y="4949835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306213" y="1321791"/>
            <a:ext cx="9260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7986596" y="1286270"/>
            <a:ext cx="7829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8020954" y="3149970"/>
            <a:ext cx="7485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7871382" y="5201451"/>
            <a:ext cx="8388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302314" y="5173868"/>
            <a:ext cx="8374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299046" y="3261892"/>
            <a:ext cx="8407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=""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4" y="3862057"/>
            <a:ext cx="2510679" cy="263466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2AE7B86-9CA0-4870-B0C0-AB4371475D3F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082040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0" y="1066800"/>
            <a:ext cx="198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16764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1676400"/>
            <a:ext cx="175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2286000"/>
            <a:ext cx="57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2286000"/>
            <a:ext cx="121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48768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01000" y="48768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5486400"/>
            <a:ext cx="2514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00" y="5486400"/>
            <a:ext cx="121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21582" y="5486400"/>
            <a:ext cx="3255818" cy="277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2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22610" y="1169280"/>
            <a:ext cx="11481636" cy="2304172"/>
            <a:chOff x="-584729" y="1587500"/>
            <a:chExt cx="12629800" cy="253458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5" y="1587500"/>
              <a:ext cx="12027096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-584729" y="3362772"/>
              <a:ext cx="3603620" cy="639241"/>
              <a:chOff x="5847578" y="4014920"/>
              <a:chExt cx="3603620" cy="639241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5847578" y="4014920"/>
                <a:ext cx="3603620" cy="63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1200">
                    <a:solidFill>
                      <a:srgbClr val="4BACC6">
                        <a:lumMod val="75000"/>
                      </a:srgbClr>
                    </a:solidFill>
                    <a:ea typeface="+mn-ea"/>
                    <a:cs typeface="+mn-cs"/>
                  </a:rPr>
                  <a:t>Đà điểu: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213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6302014" y="4098709"/>
                <a:ext cx="2744547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2775384" y="3474807"/>
              <a:ext cx="3149756" cy="596607"/>
              <a:chOff x="6834605" y="4126955"/>
              <a:chExt cx="3149756" cy="596607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6834605" y="4126955"/>
                <a:ext cx="3110728" cy="54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Hươu cao cổ: 579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6905584" y="4168110"/>
                <a:ext cx="3078777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324426" y="3469953"/>
              <a:ext cx="2364971" cy="635847"/>
              <a:chOff x="7702790" y="4122101"/>
              <a:chExt cx="2364971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718008" y="4122101"/>
                <a:ext cx="2242870" cy="63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Voi: 396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7702790" y="4202496"/>
                <a:ext cx="2364971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9088685" y="3486454"/>
              <a:ext cx="2629703" cy="635635"/>
              <a:chOff x="8093963" y="4138602"/>
              <a:chExt cx="2629703" cy="63563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8093963" y="4138602"/>
                <a:ext cx="2507769" cy="63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Gấu: 274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8" y="4202496"/>
                <a:ext cx="2575458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570524" y="3678984"/>
            <a:ext cx="8126724" cy="1305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Trong các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vật đó: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8135813" y="3458452"/>
            <a:ext cx="3562327" cy="974228"/>
            <a:chOff x="5257779" y="3525683"/>
            <a:chExt cx="6898154" cy="903450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79" y="3525683"/>
              <a:ext cx="2201601" cy="840999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7576016" y="3770298"/>
              <a:ext cx="4579917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Hươu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8135813" y="4451953"/>
            <a:ext cx="2915660" cy="780975"/>
            <a:chOff x="5158218" y="4444778"/>
            <a:chExt cx="2915660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648488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điểu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48028CE-4E3A-4311-A64F-6912798A83D6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  <p:bldP spid="120" grpId="0"/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6B3E91-1403-4AA9-96EC-CC7A6BEB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57975"/>
            <a:ext cx="7430016" cy="2514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3D4630-5A89-4C31-A178-2E68A54110BD}"/>
              </a:ext>
            </a:extLst>
          </p:cNvPr>
          <p:cNvSpPr txBox="1"/>
          <p:nvPr/>
        </p:nvSpPr>
        <p:spPr>
          <a:xfrm>
            <a:off x="359993" y="4742214"/>
            <a:ext cx="9173537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a) Trong bốn số đó, số nào lớn nhất, số nào bé nhất?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ECA576-7C9D-49DA-ABEA-2215450DBE9B}"/>
              </a:ext>
            </a:extLst>
          </p:cNvPr>
          <p:cNvSpPr txBox="1"/>
          <p:nvPr/>
        </p:nvSpPr>
        <p:spPr>
          <a:xfrm>
            <a:off x="359993" y="5604296"/>
            <a:ext cx="10477227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b) Em có thể tạo được một số lớn hơn bốn số đó hay không?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D71A61-A68B-465C-BF94-555FCDD16D52}"/>
              </a:ext>
            </a:extLst>
          </p:cNvPr>
          <p:cNvSpPr txBox="1"/>
          <p:nvPr/>
        </p:nvSpPr>
        <p:spPr>
          <a:xfrm>
            <a:off x="1554154" y="310514"/>
            <a:ext cx="10256846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2, 3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E8EDFBC-AA85-4ADB-83C0-26704F4B82CA}"/>
              </a:ext>
            </a:extLst>
          </p:cNvPr>
          <p:cNvSpPr/>
          <p:nvPr/>
        </p:nvSpPr>
        <p:spPr>
          <a:xfrm>
            <a:off x="229771" y="218181"/>
            <a:ext cx="1169551" cy="1169551"/>
          </a:xfrm>
          <a:prstGeom prst="ellipse">
            <a:avLst/>
          </a:prstGeom>
          <a:solidFill>
            <a:srgbClr val="F6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B14438"/>
                </a:solidFill>
              </a:rPr>
              <a:t>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54154" y="762000"/>
            <a:ext cx="24844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762000"/>
            <a:ext cx="251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27839" y="762000"/>
            <a:ext cx="14877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54154" y="1295399"/>
            <a:ext cx="33226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9182" y="5205325"/>
            <a:ext cx="2732218" cy="2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25247" y="5190659"/>
            <a:ext cx="2575553" cy="14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695128" y="5190659"/>
            <a:ext cx="2448872" cy="14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89728" y="6096739"/>
            <a:ext cx="3820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98606" y="6096739"/>
            <a:ext cx="49169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21110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285294" y="30839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747616" y="153026"/>
            <a:ext cx="1069544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2, 3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719015" y="1581431"/>
            <a:ext cx="10206651" cy="2631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570588" y="4162292"/>
            <a:ext cx="5001299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49115" y="4773803"/>
            <a:ext cx="1473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x-non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352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419312" y="5388569"/>
            <a:ext cx="1647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235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B557571-038D-4E4B-BFF7-99AFEE7D2CE1}"/>
              </a:ext>
            </a:extLst>
          </p:cNvPr>
          <p:cNvCxnSpPr/>
          <p:nvPr/>
        </p:nvCxnSpPr>
        <p:spPr>
          <a:xfrm>
            <a:off x="6051315" y="4370055"/>
            <a:ext cx="15423" cy="2037027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47019" y="4213107"/>
            <a:ext cx="532069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Hãy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lớn hơn bốn số trên.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346843" y="560421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429191" y="5604217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885CCFC-A383-410F-9E5C-0B691AFA69B1}"/>
              </a:ext>
            </a:extLst>
          </p:cNvPr>
          <p:cNvSpPr/>
          <p:nvPr/>
        </p:nvSpPr>
        <p:spPr>
          <a:xfrm>
            <a:off x="9692640" y="6492240"/>
            <a:ext cx="1750423" cy="365760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0" y="247762"/>
            <a:ext cx="12192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so sánh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0CE8138-AAF8-4C7A-B345-2F44A082A09A}"/>
              </a:ext>
            </a:extLst>
          </p:cNvPr>
          <p:cNvSpPr txBox="1"/>
          <p:nvPr/>
        </p:nvSpPr>
        <p:spPr>
          <a:xfrm>
            <a:off x="518474" y="3476074"/>
            <a:ext cx="1078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cùng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đơn vị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36C8C78-EE55-4C09-A15E-70187B562118}"/>
              </a:ext>
            </a:extLst>
          </p:cNvPr>
          <p:cNvSpPr txBox="1"/>
          <p:nvPr/>
        </p:nvSpPr>
        <p:spPr>
          <a:xfrm>
            <a:off x="518474" y="2238153"/>
            <a:ext cx="10784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số trăm, so sánh số chục: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nào có số chục lớn hơn thì lớn hơn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BB4E86D-0357-40EE-813A-D1A0603C9A19}"/>
              </a:ext>
            </a:extLst>
          </p:cNvPr>
          <p:cNvSpPr txBox="1"/>
          <p:nvPr/>
        </p:nvSpPr>
        <p:spPr>
          <a:xfrm>
            <a:off x="518474" y="4728713"/>
            <a:ext cx="1085967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3200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lang="en-US" sz="3200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3200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474" y="896587"/>
            <a:ext cx="10784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x-none" sz="3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so sánh số trăm: </a:t>
            </a:r>
            <a:r>
              <a:rPr lang="x-none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có số trăm lớn hơn thì số đó lớn hơn</a:t>
            </a:r>
            <a:r>
              <a:rPr lang="x-none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23" y="-114142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3" name="Video chưa đặt tên ‐ Được tạo bằng Clipchamp">
            <a:hlinkClick r:id="" action="ppaction://media"/>
            <a:extLst>
              <a:ext uri="{FF2B5EF4-FFF2-40B4-BE49-F238E27FC236}">
                <a16:creationId xmlns:a16="http://schemas.microsoft.com/office/drawing/2014/main" xmlns="" id="{AA67899B-41C7-C6E9-3096-23882C511D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1" y="488950"/>
            <a:ext cx="6098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1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0"/>
            <a:ext cx="9474871" cy="118705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3878" y="1800910"/>
            <a:ext cx="4432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 smtClean="0">
                <a:solidFill>
                  <a:srgbClr val="0000FF"/>
                </a:solidFill>
                <a:latin typeface="Calibri"/>
              </a:rPr>
              <a:t>So sánh : </a:t>
            </a:r>
            <a:r>
              <a:rPr lang="en-US" sz="4800" b="1" dirty="0" smtClean="0">
                <a:solidFill>
                  <a:srgbClr val="0000FF"/>
                </a:solidFill>
                <a:latin typeface="Calibri"/>
              </a:rPr>
              <a:t>89…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8137" y="5153710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89 &lt;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3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xmlns="" id="{6BAEC12B-B66A-4DEE-1122-8E4F8AD58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1679" y="1800910"/>
            <a:ext cx="4772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 smtClean="0">
                <a:solidFill>
                  <a:srgbClr val="0000FF"/>
                </a:solidFill>
                <a:latin typeface="Calibri"/>
              </a:rPr>
              <a:t>So sánh : </a:t>
            </a:r>
            <a:r>
              <a:rPr lang="en-US" sz="4400" b="1" dirty="0" smtClean="0">
                <a:solidFill>
                  <a:srgbClr val="0000FF"/>
                </a:solidFill>
                <a:latin typeface="Calibri"/>
              </a:rPr>
              <a:t>400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200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5770" y="5153710"/>
            <a:ext cx="2433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Calibri"/>
              </a:rPr>
              <a:t>400 &gt; 200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xmlns="" id="{06F2A1F8-A54E-569F-24FE-3EAB3AE0EE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8953" y="1800910"/>
            <a:ext cx="4616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 sánh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170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170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2433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Calibri"/>
              </a:rPr>
              <a:t>170 = 170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9900"/>
                </a:solidFill>
                <a:latin typeface="Calibri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xmlns="" id="{E8252C7A-5355-2725-7BD2-CA9602DFCF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5723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1908" y="715755"/>
            <a:ext cx="759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= 250</a:t>
            </a:r>
            <a:r>
              <a:rPr lang="vi-VN" sz="36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hay sai</a:t>
            </a:r>
            <a:r>
              <a:rPr lang="en-US" sz="36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537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srgbClr val="0000FF"/>
                </a:solidFill>
                <a:latin typeface="Calibri"/>
              </a:rPr>
              <a:t> 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472250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9900"/>
                </a:solidFill>
                <a:latin typeface="Calibri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xmlns="" id="{5FDF2B06-C6AD-1B77-6C91-FA74A86246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186827-54C4-E626-66E3-0D38280B4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BA6C44-9E06-336E-9416-ADA31A4E5B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9301" y="5006988"/>
            <a:ext cx="817309" cy="173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6886EA-9C5E-AEC0-DF32-48DFA4AF1C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8714" y="4912563"/>
            <a:ext cx="662490" cy="1393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20ED71-A8C5-F583-9917-CB4A4E683C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56" y="4423487"/>
            <a:ext cx="729775" cy="1619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24EC40-A276-2078-1934-C0C49E467E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5971486" y="4241869"/>
            <a:ext cx="857843" cy="173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639251-B70F-881C-9E8D-2189F99B03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09" y="4985703"/>
            <a:ext cx="782728" cy="1737363"/>
          </a:xfrm>
          <a:prstGeom prst="rect">
            <a:avLst/>
          </a:prstGeom>
        </p:spPr>
      </p:pic>
      <p:pic>
        <p:nvPicPr>
          <p:cNvPr id="21" name="Video chưa đặt tên ‐ Được tạo bằng Clipchamp (1)">
            <a:hlinkClick r:id="" action="ppaction://media"/>
            <a:extLst>
              <a:ext uri="{FF2B5EF4-FFF2-40B4-BE49-F238E27FC236}">
                <a16:creationId xmlns:a16="http://schemas.microsoft.com/office/drawing/2014/main" xmlns="" id="{95C28484-9F82-6866-F98D-7C1E6A9B72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1560" y="489744"/>
            <a:ext cx="209120" cy="1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04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458 -0.0199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901 0.1236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4192 0.09584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27018 0.12037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9/5c/eb/895ceb59d5955c22b102451eb0de1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31"/>
            <a:ext cx="12192000" cy="67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0995" y="274405"/>
            <a:ext cx="2147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865" y="1317089"/>
            <a:ext cx="7114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SỐ CÓ BA CHỮ SỐ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32">
            <a:extLst>
              <a:ext uri="{FF2B5EF4-FFF2-40B4-BE49-F238E27FC236}">
                <a16:creationId xmlns="" xmlns:a16="http://schemas.microsoft.com/office/drawing/2014/main" id="{0EF50C4E-6640-CAF7-C608-EA288C4AA5F6}"/>
              </a:ext>
            </a:extLst>
          </p:cNvPr>
          <p:cNvSpPr txBox="1"/>
          <p:nvPr/>
        </p:nvSpPr>
        <p:spPr>
          <a:xfrm>
            <a:off x="3218329" y="3159992"/>
            <a:ext cx="469309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SGK / </a:t>
            </a:r>
            <a:r>
              <a:rPr lang="en-US" altLang="zh-CN" sz="72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  <a:r>
              <a:rPr lang="vi-VN" altLang="zh-CN" sz="72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8</a:t>
            </a:r>
            <a:endParaRPr lang="en-US" altLang="zh-CN" sz="7200" b="1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B94B9EF-97FE-F6B8-A0D8-B03B8E5E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</p:spTree>
    <p:extLst>
      <p:ext uri="{BB962C8B-B14F-4D97-AF65-F5344CB8AC3E}">
        <p14:creationId xmlns:p14="http://schemas.microsoft.com/office/powerpoint/2010/main" val="7257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=""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042000" y="2818004"/>
            <a:ext cx="153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480121" y="523053"/>
            <a:ext cx="7915172" cy="2352317"/>
            <a:chOff x="502024" y="1238874"/>
            <a:chExt cx="8445049" cy="1897825"/>
          </a:xfrm>
        </p:grpSpPr>
        <p:sp>
          <p:nvSpPr>
            <p:cNvPr id="403" name="TextBox 402">
              <a:extLst>
                <a:ext uri="{FF2B5EF4-FFF2-40B4-BE49-F238E27FC236}">
                  <a16:creationId xmlns=""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502024" y="1516451"/>
              <a:ext cx="918781" cy="69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kumimoji="0" lang="x-none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) </a:t>
              </a:r>
              <a:endParaRPr kumimoji="0" lang="x-none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=""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169033" y="1278603"/>
              <a:ext cx="4103111" cy="18580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=""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509611" y="1238874"/>
              <a:ext cx="3437462" cy="1894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=""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772" y="1335330"/>
              <a:ext cx="1321847" cy="132184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=""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306" y="1574849"/>
              <a:ext cx="1321847" cy="132184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=""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468" y="1320292"/>
              <a:ext cx="1364178" cy="1364178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=""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058" y="1597790"/>
              <a:ext cx="1285026" cy="1285026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=""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=""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=""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=""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=""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=""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=""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=""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=""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=""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=""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=""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=""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=""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=""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=""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=""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=""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=""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=""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=""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=""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=""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=""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=""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=""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=""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=""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=""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=""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=""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=""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=""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=""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=""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=""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=""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=""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=""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=""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=""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=""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=""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=""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=""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=""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=""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=""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=""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=""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=""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=""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=""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=""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=""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=""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=""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=""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=""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=""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=""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=""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=""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=""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=""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=""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=""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=""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=""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=""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=""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=""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=""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=""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=""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282170" y="2792227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360695" y="2622780"/>
            <a:ext cx="7104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x-none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5" name="TextBox 514">
            <a:extLst>
              <a:ext uri="{FF2B5EF4-FFF2-40B4-BE49-F238E27FC236}">
                <a16:creationId xmlns=""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395293" y="525127"/>
            <a:ext cx="2999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237 &gt; 233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=""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2841997" y="5908355"/>
            <a:ext cx="147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=""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364916" y="5917447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338</a:t>
            </a:r>
          </a:p>
        </p:txBody>
      </p:sp>
      <p:sp>
        <p:nvSpPr>
          <p:cNvPr id="604" name="Rectangle 603">
            <a:extLst>
              <a:ext uri="{FF2B5EF4-FFF2-40B4-BE49-F238E27FC236}">
                <a16:creationId xmlns=""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157655" y="5776641"/>
            <a:ext cx="7104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endParaRPr kumimoji="0" lang="x-none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5" name="TextBox 604">
            <a:extLst>
              <a:ext uri="{FF2B5EF4-FFF2-40B4-BE49-F238E27FC236}">
                <a16:creationId xmlns=""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482696" y="3847108"/>
            <a:ext cx="2999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328 &lt; 338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462487" y="3826350"/>
            <a:ext cx="7932806" cy="2268668"/>
            <a:chOff x="-196443" y="3684442"/>
            <a:chExt cx="8591736" cy="2507851"/>
          </a:xfrm>
        </p:grpSpPr>
        <p:sp>
          <p:nvSpPr>
            <p:cNvPr id="518" name="TextBox 517">
              <a:extLst>
                <a:ext uri="{FF2B5EF4-FFF2-40B4-BE49-F238E27FC236}">
                  <a16:creationId xmlns=""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-196443" y="3733315"/>
              <a:ext cx="951761" cy="952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5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=""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583816" y="3694991"/>
              <a:ext cx="3813987" cy="24973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=""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4690123" y="3684442"/>
              <a:ext cx="3705170" cy="25078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=""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73" y="3812832"/>
              <a:ext cx="1223079" cy="1549020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=""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744" y="4150114"/>
              <a:ext cx="1242276" cy="1561905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=""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137" y="3813102"/>
              <a:ext cx="1225450" cy="157712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=""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068" y="4110397"/>
              <a:ext cx="1349694" cy="1746409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=""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=""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=""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=""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=""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=""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=""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=""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=""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=""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=""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=""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=""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=""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=""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=""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=""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=""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=""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=""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=""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=""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=""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=""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=""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=""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=""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=""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=""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=""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=""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=""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6" y="4419833"/>
              <a:ext cx="1286718" cy="1676372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=""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312" y="4423687"/>
              <a:ext cx="1286716" cy="1683213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=""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=""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=""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=""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=""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=""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=""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=""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=""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=""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=""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=""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=""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=""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=""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=""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=""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=""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=""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=""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=""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=""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=""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=""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=""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=""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=""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=""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=""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=""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=""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=""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=""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=""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=""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=""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=""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=""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=""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=""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=""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=""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727422" y="280965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5972284" y="2805698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3187417" y="5903129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706826" y="591744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5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/>
      <p:bldP spid="516" grpId="0"/>
      <p:bldP spid="603" grpId="0"/>
      <p:bldP spid="604" grpId="0"/>
      <p:bldP spid="605" grpId="0"/>
      <p:bldP spid="2" grpId="0"/>
      <p:bldP spid="180" grpId="0"/>
      <p:bldP spid="181" grpId="0"/>
      <p:bldP spid="18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689</Words>
  <Application>Microsoft Office PowerPoint</Application>
  <PresentationFormat>Custom</PresentationFormat>
  <Paragraphs>123</Paragraphs>
  <Slides>20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58</cp:revision>
  <dcterms:created xsi:type="dcterms:W3CDTF">2021-08-07T04:08:14Z</dcterms:created>
  <dcterms:modified xsi:type="dcterms:W3CDTF">2025-03-12T02:54:25Z</dcterms:modified>
</cp:coreProperties>
</file>