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443" r:id="rId2"/>
    <p:sldId id="453" r:id="rId3"/>
    <p:sldId id="516" r:id="rId4"/>
    <p:sldId id="470" r:id="rId5"/>
    <p:sldId id="471" r:id="rId6"/>
    <p:sldId id="473" r:id="rId7"/>
    <p:sldId id="478" r:id="rId8"/>
    <p:sldId id="501" r:id="rId9"/>
    <p:sldId id="496" r:id="rId10"/>
    <p:sldId id="499" r:id="rId11"/>
    <p:sldId id="498" r:id="rId12"/>
    <p:sldId id="497" r:id="rId13"/>
    <p:sldId id="480" r:id="rId14"/>
    <p:sldId id="514" r:id="rId15"/>
    <p:sldId id="513" r:id="rId16"/>
    <p:sldId id="515" r:id="rId17"/>
    <p:sldId id="483" r:id="rId18"/>
    <p:sldId id="484" r:id="rId19"/>
    <p:sldId id="485" r:id="rId20"/>
    <p:sldId id="486" r:id="rId21"/>
    <p:sldId id="487" r:id="rId22"/>
    <p:sldId id="488" r:id="rId23"/>
    <p:sldId id="489" r:id="rId24"/>
    <p:sldId id="490" r:id="rId25"/>
    <p:sldId id="491" r:id="rId26"/>
    <p:sldId id="492" r:id="rId27"/>
    <p:sldId id="493" r:id="rId28"/>
    <p:sldId id="494" r:id="rId29"/>
    <p:sldId id="495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09" r:id="rId38"/>
    <p:sldId id="510" r:id="rId39"/>
    <p:sldId id="511" r:id="rId40"/>
    <p:sldId id="51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74" autoAdjust="0"/>
  </p:normalViewPr>
  <p:slideViewPr>
    <p:cSldViewPr snapToGrid="0">
      <p:cViewPr varScale="1">
        <p:scale>
          <a:sx n="65" d="100"/>
          <a:sy n="65" d="100"/>
        </p:scale>
        <p:origin x="66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36ECF-B110-4E02-AED7-302ACA64FCAC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1CC77-FA5E-4F11-8287-AAD0F4F3D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EB20B67-2C2A-4E29-BCB1-4C381290DE59}" type="slidenum">
              <a:rPr lang="en-US" altLang="vi-VN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altLang="vi-VN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21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CC77-FA5E-4F11-8287-AAD0F4F3D0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7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7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0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7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9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45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2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6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30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3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7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9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2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ttach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3" y="0"/>
            <a:ext cx="11634281" cy="675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202873" y="346366"/>
            <a:ext cx="7841672" cy="141489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 spc="-270" dirty="0">
                <a:solidFill>
                  <a:srgbClr val="6440F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KÍNH  CHÀO  QUÝ  THẦY  CÔ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752850" y="4500564"/>
            <a:ext cx="4572000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100" dirty="0">
                <a:solidFill>
                  <a:srgbClr val="FF33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vi-VN" sz="1800" b="1" dirty="0" err="1">
                <a:solidFill>
                  <a:srgbClr val="2B00E2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vi-VN" sz="1800" b="1" dirty="0">
                <a:solidFill>
                  <a:srgbClr val="2B00E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2B00E2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vi-VN" sz="1800" b="1">
                <a:solidFill>
                  <a:srgbClr val="2B00E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1800" b="1" smtClean="0">
                <a:solidFill>
                  <a:srgbClr val="2B00E2"/>
                </a:solidFill>
                <a:latin typeface="Times New Roman" panose="02020603050405020304" pitchFamily="18" charset="0"/>
              </a:rPr>
              <a:t>Nguyễn Thị </a:t>
            </a:r>
            <a:r>
              <a:rPr lang="en-US" altLang="vi-VN" sz="1800" b="1">
                <a:solidFill>
                  <a:srgbClr val="2B00E2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1800" b="1" smtClean="0">
                <a:solidFill>
                  <a:srgbClr val="2B00E2"/>
                </a:solidFill>
                <a:latin typeface="Times New Roman" panose="02020603050405020304" pitchFamily="18" charset="0"/>
              </a:rPr>
              <a:t>Biên</a:t>
            </a:r>
            <a:endParaRPr lang="en-US" altLang="vi-VN" sz="1800" b="1" dirty="0">
              <a:solidFill>
                <a:srgbClr val="2B00E2"/>
              </a:solidFill>
              <a:latin typeface="Monotype Corsiva" panose="03010101010201010101" pitchFamily="66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 dirty="0">
                <a:solidFill>
                  <a:srgbClr val="2B00E2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vi-VN" sz="1800" b="1" dirty="0" err="1">
                <a:solidFill>
                  <a:srgbClr val="2B00E2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vi-VN" sz="1800" b="1" dirty="0">
                <a:solidFill>
                  <a:srgbClr val="2B00E2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1800" b="1" err="1">
                <a:solidFill>
                  <a:srgbClr val="2B00E2"/>
                </a:solidFill>
                <a:latin typeface="Times New Roman" panose="02020603050405020304" pitchFamily="18" charset="0"/>
              </a:rPr>
              <a:t>Tiểu</a:t>
            </a:r>
            <a:r>
              <a:rPr lang="en-US" altLang="vi-VN" sz="1800" b="1">
                <a:solidFill>
                  <a:srgbClr val="2B00E2"/>
                </a:solidFill>
                <a:latin typeface="Times New Roman" panose="02020603050405020304" pitchFamily="18" charset="0"/>
              </a:rPr>
              <a:t> học Đoàn Lập</a:t>
            </a:r>
            <a:endParaRPr lang="en-US" altLang="vi-VN" sz="1800" b="1" dirty="0">
              <a:solidFill>
                <a:srgbClr val="2B00E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vi-VN" sz="1800" b="1" dirty="0">
              <a:solidFill>
                <a:srgbClr val="2B00E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101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604655" y="1995052"/>
            <a:ext cx="6968837" cy="18500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58"/>
              </a:avLst>
            </a:prstTxWarp>
          </a:bodyPr>
          <a:lstStyle/>
          <a:p>
            <a:pPr algn="ctr">
              <a:defRPr/>
            </a:pPr>
            <a:r>
              <a:rPr lang="en-US" sz="27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VỀ DỰ </a:t>
            </a:r>
          </a:p>
          <a:p>
            <a:pPr algn="ctr">
              <a:defRPr/>
            </a:pPr>
            <a:r>
              <a:rPr lang="en-US" sz="27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TIẾT </a:t>
            </a:r>
            <a:r>
              <a:rPr lang="en-US" sz="27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HỌC MĨ THUẬT LỚP 4D</a:t>
            </a:r>
            <a:endParaRPr lang="en-US" sz="27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7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28" y="486383"/>
            <a:ext cx="10729607" cy="628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62" y="0"/>
            <a:ext cx="106615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87" y="0"/>
            <a:ext cx="10207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0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lody Of The Night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4191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lody Of The Night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34508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lody Of The Night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314602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3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8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87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20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86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0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8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02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9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9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7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3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1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24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0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8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9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28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7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4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67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5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3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5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4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98" y="0"/>
            <a:ext cx="8647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9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9" y="68094"/>
            <a:ext cx="10291863" cy="66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19" y="282103"/>
            <a:ext cx="9085633" cy="632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094" y="-77821"/>
            <a:ext cx="7480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32" y="97276"/>
            <a:ext cx="9144000" cy="66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2467</TotalTime>
  <Words>29</Words>
  <Application>Microsoft Office PowerPoint</Application>
  <PresentationFormat>Widescreen</PresentationFormat>
  <Paragraphs>7</Paragraphs>
  <Slides>40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Monotype Corsiva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Manh Manh</cp:lastModifiedBy>
  <cp:revision>227</cp:revision>
  <dcterms:created xsi:type="dcterms:W3CDTF">2021-01-29T04:19:07Z</dcterms:created>
  <dcterms:modified xsi:type="dcterms:W3CDTF">2025-11-26T13:58:41Z</dcterms:modified>
</cp:coreProperties>
</file>