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6101B-F003-40B6-89E1-AE69444820D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D101D-4640-4090-8B88-2042A314DE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8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B20B67-2C2A-4E29-BCB1-4C381290DE59}" type="slidenum">
              <a:rPr lang="en-US" altLang="vi-VN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altLang="vi-VN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6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48DD-3576-492E-B10B-EA8E1135EAA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003F-D9D2-498C-9576-BCDEF7FC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0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48DD-3576-492E-B10B-EA8E1135EAA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003F-D9D2-498C-9576-BCDEF7FC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8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48DD-3576-492E-B10B-EA8E1135EAA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003F-D9D2-498C-9576-BCDEF7FC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7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48DD-3576-492E-B10B-EA8E1135EAA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003F-D9D2-498C-9576-BCDEF7FC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8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48DD-3576-492E-B10B-EA8E1135EAA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003F-D9D2-498C-9576-BCDEF7FC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7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48DD-3576-492E-B10B-EA8E1135EAA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003F-D9D2-498C-9576-BCDEF7FC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3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48DD-3576-492E-B10B-EA8E1135EAA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003F-D9D2-498C-9576-BCDEF7FC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3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48DD-3576-492E-B10B-EA8E1135EAA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003F-D9D2-498C-9576-BCDEF7FC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2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48DD-3576-492E-B10B-EA8E1135EAA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003F-D9D2-498C-9576-BCDEF7FC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8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48DD-3576-492E-B10B-EA8E1135EAA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003F-D9D2-498C-9576-BCDEF7FC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6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48DD-3576-492E-B10B-EA8E1135EAA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003F-D9D2-498C-9576-BCDEF7FC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348DD-3576-492E-B10B-EA8E1135EAA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003F-D9D2-498C-9576-BCDEF7FC0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826" y="0"/>
            <a:ext cx="11634281" cy="675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202873" y="346366"/>
            <a:ext cx="7841672" cy="14148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 spc="-270" dirty="0">
                <a:solidFill>
                  <a:srgbClr val="6440F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KÍNH  CHÀO  QUÝ  THẦY  CÔ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752850" y="4500564"/>
            <a:ext cx="45720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100" dirty="0">
                <a:solidFill>
                  <a:srgbClr val="FF33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1800" b="1" dirty="0" err="1">
                <a:solidFill>
                  <a:srgbClr val="2B00E2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sz="1800" b="1" dirty="0">
                <a:solidFill>
                  <a:srgbClr val="2B00E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2B00E2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sz="1800" b="1">
                <a:solidFill>
                  <a:srgbClr val="2B00E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1800" b="1" smtClean="0">
                <a:solidFill>
                  <a:srgbClr val="2B00E2"/>
                </a:solidFill>
                <a:latin typeface="Times New Roman" panose="02020603050405020304" pitchFamily="18" charset="0"/>
              </a:rPr>
              <a:t>Nguyễn Thị </a:t>
            </a:r>
            <a:r>
              <a:rPr lang="en-US" altLang="vi-VN" sz="1800" b="1">
                <a:solidFill>
                  <a:srgbClr val="2B00E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smtClean="0">
                <a:solidFill>
                  <a:srgbClr val="2B00E2"/>
                </a:solidFill>
                <a:latin typeface="Times New Roman" panose="02020603050405020304" pitchFamily="18" charset="0"/>
              </a:rPr>
              <a:t>Biên</a:t>
            </a:r>
            <a:endParaRPr lang="en-US" altLang="vi-VN" sz="1800" b="1" dirty="0">
              <a:solidFill>
                <a:srgbClr val="2B00E2"/>
              </a:solidFill>
              <a:latin typeface="Monotype Corsiva" panose="03010101010201010101" pitchFamily="66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 dirty="0">
                <a:solidFill>
                  <a:srgbClr val="2B00E2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1800" b="1" dirty="0" err="1">
                <a:solidFill>
                  <a:srgbClr val="2B00E2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vi-VN" sz="1800" b="1" dirty="0">
                <a:solidFill>
                  <a:srgbClr val="2B00E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1800" b="1" err="1">
                <a:solidFill>
                  <a:srgbClr val="2B00E2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vi-VN" sz="1800" b="1">
                <a:solidFill>
                  <a:srgbClr val="2B00E2"/>
                </a:solidFill>
                <a:latin typeface="Times New Roman" panose="02020603050405020304" pitchFamily="18" charset="0"/>
              </a:rPr>
              <a:t> học Đoàn Lập</a:t>
            </a:r>
            <a:endParaRPr lang="en-US" altLang="vi-VN" sz="1800" b="1" dirty="0">
              <a:solidFill>
                <a:srgbClr val="2B00E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vi-VN" sz="1800" b="1" dirty="0">
              <a:solidFill>
                <a:srgbClr val="2B00E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10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604655" y="1995052"/>
            <a:ext cx="6968837" cy="18500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8"/>
              </a:avLst>
            </a:prstTxWarp>
          </a:bodyPr>
          <a:lstStyle/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VỀ DỰ </a:t>
            </a:r>
          </a:p>
          <a:p>
            <a:pPr algn="ctr">
              <a:defRPr/>
            </a:pPr>
            <a:r>
              <a:rPr lang="en-US" sz="27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TIẾT </a:t>
            </a:r>
            <a:r>
              <a:rPr lang="en-US" sz="27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HỌC MĨ THUẬT LỚP </a:t>
            </a:r>
            <a:r>
              <a:rPr lang="en-US" sz="27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4</a:t>
            </a:r>
            <a:r>
              <a:rPr lang="vi-VN" sz="27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</a:t>
            </a:r>
            <a:endParaRPr lang="en-US" sz="27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239278"/>
            <a:ext cx="10658763" cy="63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83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341746"/>
            <a:ext cx="9550399" cy="63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88" y="482309"/>
            <a:ext cx="9046729" cy="57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1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2" y="258618"/>
            <a:ext cx="9735126" cy="63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7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64" y="406400"/>
            <a:ext cx="9762836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0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37" y="253711"/>
            <a:ext cx="9827490" cy="59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33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360218"/>
            <a:ext cx="9559637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4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0" y="578931"/>
            <a:ext cx="5775036" cy="59511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20" y="578932"/>
            <a:ext cx="5661890" cy="56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79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</Words>
  <Application>Microsoft Office PowerPoint</Application>
  <PresentationFormat>Widescreen</PresentationFormat>
  <Paragraphs>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Manh</dc:creator>
  <cp:lastModifiedBy>Manh Manh</cp:lastModifiedBy>
  <cp:revision>5</cp:revision>
  <dcterms:created xsi:type="dcterms:W3CDTF">2025-12-24T07:28:07Z</dcterms:created>
  <dcterms:modified xsi:type="dcterms:W3CDTF">2025-12-24T07:57:12Z</dcterms:modified>
</cp:coreProperties>
</file>