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</p:sldMasterIdLst>
  <p:notesMasterIdLst>
    <p:notesMasterId r:id="rId23"/>
  </p:notesMasterIdLst>
  <p:sldIdLst>
    <p:sldId id="341" r:id="rId4"/>
    <p:sldId id="259" r:id="rId5"/>
    <p:sldId id="337" r:id="rId6"/>
    <p:sldId id="267" r:id="rId7"/>
    <p:sldId id="268" r:id="rId8"/>
    <p:sldId id="339" r:id="rId9"/>
    <p:sldId id="270" r:id="rId10"/>
    <p:sldId id="271" r:id="rId11"/>
    <p:sldId id="272" r:id="rId12"/>
    <p:sldId id="260" r:id="rId13"/>
    <p:sldId id="335" r:id="rId14"/>
    <p:sldId id="319" r:id="rId15"/>
    <p:sldId id="336" r:id="rId16"/>
    <p:sldId id="321" r:id="rId17"/>
    <p:sldId id="329" r:id="rId18"/>
    <p:sldId id="330" r:id="rId19"/>
    <p:sldId id="340" r:id="rId20"/>
    <p:sldId id="331" r:id="rId21"/>
    <p:sldId id="332" r:id="rId2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E3FF"/>
    <a:srgbClr val="587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22" autoAdjust="0"/>
  </p:normalViewPr>
  <p:slideViewPr>
    <p:cSldViewPr>
      <p:cViewPr varScale="1">
        <p:scale>
          <a:sx n="48" d="100"/>
          <a:sy n="48" d="100"/>
        </p:scale>
        <p:origin x="76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0125E-5D57-428E-BB1C-89E4BB1D7FB7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1F1FC-F61F-41DB-A122-526FC83E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4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63717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00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10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4" y="-1"/>
            <a:ext cx="18270908" cy="729122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4384715"/>
            <a:ext cx="18288000" cy="590504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1"/>
            <a:ext cx="11191928" cy="111919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1" y="7757327"/>
            <a:ext cx="4571801" cy="253218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5436" y="9419532"/>
            <a:ext cx="2047283" cy="10218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81" y="9078118"/>
            <a:ext cx="3069344" cy="153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69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39DD0462-E8EA-73ED-A8ED-48342EEFEDE6}"/>
              </a:ext>
            </a:extLst>
          </p:cNvPr>
          <p:cNvGrpSpPr/>
          <p:nvPr userDrawn="1"/>
        </p:nvGrpSpPr>
        <p:grpSpPr>
          <a:xfrm>
            <a:off x="-6900" y="5141132"/>
            <a:ext cx="18294900" cy="514587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" y="6782522"/>
            <a:ext cx="18288000" cy="294505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3" y="8995274"/>
            <a:ext cx="6000944" cy="129172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76" y="8107900"/>
            <a:ext cx="1743075" cy="98583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82" y="6586985"/>
            <a:ext cx="4033656" cy="403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29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550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953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2025/11/4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13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2025/11/4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36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2025/11/4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85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2025/11/4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1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2025/11/4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48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2025/11/4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75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2025/11/4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352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2025/11/4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169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056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914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612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022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623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469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885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349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536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88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427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355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728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418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19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14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16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322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39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45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868A35A9-5AF7-43F8-9F39-7B9926EEF6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114300"/>
            <a:ext cx="2685752" cy="26857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47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5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2.wdp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0.png"/><Relationship Id="rId12" Type="http://schemas.openxmlformats.org/officeDocument/2006/relationships/image" Target="../media/image9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6.png"/><Relationship Id="rId5" Type="http://schemas.microsoft.com/office/2007/relationships/hdphoto" Target="../media/hdphoto2.wdp"/><Relationship Id="rId15" Type="http://schemas.openxmlformats.org/officeDocument/2006/relationships/image" Target="../media/image430.PNG"/><Relationship Id="rId4" Type="http://schemas.openxmlformats.org/officeDocument/2006/relationships/image" Target="../media/image45.png"/><Relationship Id="rId1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49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43.sv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50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52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9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510.png"/><Relationship Id="rId4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43.svg"/><Relationship Id="rId7" Type="http://schemas.openxmlformats.org/officeDocument/2006/relationships/image" Target="../media/image9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0.png"/><Relationship Id="rId5" Type="http://schemas.openxmlformats.org/officeDocument/2006/relationships/image" Target="../media/image92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34.xml"/><Relationship Id="rId7" Type="http://schemas.microsoft.com/office/2007/relationships/hdphoto" Target="../media/hdphoto3.wdp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10" Type="http://schemas.openxmlformats.org/officeDocument/2006/relationships/image" Target="../media/image17.png"/><Relationship Id="rId4" Type="http://schemas.openxmlformats.org/officeDocument/2006/relationships/image" Target="../media/image55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21.png"/><Relationship Id="rId1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2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" Type="http://schemas.openxmlformats.org/officeDocument/2006/relationships/video" Target="../media/media2.mp4"/><Relationship Id="rId16" Type="http://schemas.openxmlformats.org/officeDocument/2006/relationships/image" Target="../media/image23.svg"/><Relationship Id="rId1" Type="http://schemas.microsoft.com/office/2007/relationships/media" Target="../media/media2.mp4"/><Relationship Id="rId6" Type="http://schemas.openxmlformats.org/officeDocument/2006/relationships/image" Target="../media/image13.sv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10" Type="http://schemas.openxmlformats.org/officeDocument/2006/relationships/image" Target="../media/image17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0.png"/><Relationship Id="rId1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50.png"/><Relationship Id="rId3" Type="http://schemas.microsoft.com/office/2007/relationships/media" Target="../media/media6.mp4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7.png"/><Relationship Id="rId2" Type="http://schemas.openxmlformats.org/officeDocument/2006/relationships/audio" Target="../media/media5.mp3"/><Relationship Id="rId16" Type="http://schemas.openxmlformats.org/officeDocument/2006/relationships/image" Target="../media/image34.png"/><Relationship Id="rId1" Type="http://schemas.microsoft.com/office/2007/relationships/media" Target="../media/media5.mp3"/><Relationship Id="rId6" Type="http://schemas.openxmlformats.org/officeDocument/2006/relationships/video" Target="../media/media7.mp4"/><Relationship Id="rId11" Type="http://schemas.openxmlformats.org/officeDocument/2006/relationships/image" Target="../media/image32.png"/><Relationship Id="rId5" Type="http://schemas.microsoft.com/office/2007/relationships/media" Target="../media/media7.mp4"/><Relationship Id="rId15" Type="http://schemas.openxmlformats.org/officeDocument/2006/relationships/image" Target="../media/image33.png"/><Relationship Id="rId10" Type="http://schemas.microsoft.com/office/2007/relationships/hdphoto" Target="../media/hdphoto1.wdp"/><Relationship Id="rId4" Type="http://schemas.openxmlformats.org/officeDocument/2006/relationships/video" Target="../media/media6.mp4"/><Relationship Id="rId9" Type="http://schemas.openxmlformats.org/officeDocument/2006/relationships/image" Target="../media/image31.png"/><Relationship Id="rId14" Type="http://schemas.openxmlformats.org/officeDocument/2006/relationships/image" Target="../media/image2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microsoft.com/office/2007/relationships/media" Target="../media/media7.mp4"/><Relationship Id="rId7" Type="http://schemas.microsoft.com/office/2007/relationships/hdphoto" Target="../media/hdphoto1.wdp"/><Relationship Id="rId12" Type="http://schemas.openxmlformats.org/officeDocument/2006/relationships/image" Target="../media/image3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1.png"/><Relationship Id="rId11" Type="http://schemas.openxmlformats.org/officeDocument/2006/relationships/image" Target="../media/image330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7.png"/><Relationship Id="rId4" Type="http://schemas.openxmlformats.org/officeDocument/2006/relationships/video" Target="../media/media7.mp4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4.png"/><Relationship Id="rId3" Type="http://schemas.microsoft.com/office/2007/relationships/media" Target="../media/media7.mp4"/><Relationship Id="rId7" Type="http://schemas.microsoft.com/office/2007/relationships/hdphoto" Target="../media/hdphoto1.wdp"/><Relationship Id="rId12" Type="http://schemas.openxmlformats.org/officeDocument/2006/relationships/image" Target="../media/image38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1.png"/><Relationship Id="rId11" Type="http://schemas.openxmlformats.org/officeDocument/2006/relationships/image" Target="../media/image370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7.png"/><Relationship Id="rId4" Type="http://schemas.openxmlformats.org/officeDocument/2006/relationships/video" Target="../media/media7.mp4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3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t="29108" r="24994" b="28108"/>
          <a:stretch>
            <a:fillRect/>
          </a:stretch>
        </p:blipFill>
        <p:spPr>
          <a:xfrm flipH="1">
            <a:off x="2006888" y="2794859"/>
            <a:ext cx="1598190" cy="1125414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3128616" y="5287456"/>
            <a:ext cx="5055818" cy="5055818"/>
            <a:chOff x="6514454" y="2615067"/>
            <a:chExt cx="2527909" cy="2527909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14454" y="2615067"/>
              <a:ext cx="2527909" cy="2527909"/>
            </a:xfrm>
            <a:prstGeom prst="rect">
              <a:avLst/>
            </a:prstGeom>
          </p:spPr>
        </p:pic>
        <p:sp>
          <p:nvSpPr>
            <p:cNvPr id="61" name="文本框 60"/>
            <p:cNvSpPr txBox="1"/>
            <p:nvPr/>
          </p:nvSpPr>
          <p:spPr>
            <a:xfrm>
              <a:off x="7241941" y="4090443"/>
              <a:ext cx="784022" cy="538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endParaRPr lang="zh-CN" altLang="en-US" sz="6401" b="1" dirty="0">
                <a:solidFill>
                  <a:srgbClr val="DE3D0C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CCC6CEA-505A-11CB-73EF-F0496CB7FD10}"/>
              </a:ext>
            </a:extLst>
          </p:cNvPr>
          <p:cNvSpPr txBox="1"/>
          <p:nvPr/>
        </p:nvSpPr>
        <p:spPr>
          <a:xfrm>
            <a:off x="2414544" y="345752"/>
            <a:ext cx="1417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LẬP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0A38D5B-34E4-8480-5415-FA949719F06D}"/>
              </a:ext>
            </a:extLst>
          </p:cNvPr>
          <p:cNvSpPr/>
          <p:nvPr/>
        </p:nvSpPr>
        <p:spPr>
          <a:xfrm>
            <a:off x="3127539" y="2314023"/>
            <a:ext cx="13376787" cy="7698657"/>
          </a:xfrm>
          <a:prstGeom prst="rect">
            <a:avLst/>
          </a:prstGeom>
          <a:noFill/>
        </p:spPr>
        <p:txBody>
          <a:bodyPr spcFirstLastPara="1" wrap="none" lIns="137160" tIns="68580" rIns="137160" bIns="68580" numCol="1">
            <a:prstTxWarp prst="textArchUp">
              <a:avLst>
                <a:gd name="adj" fmla="val 9694532"/>
              </a:avLst>
            </a:prstTxWarp>
            <a:spAutoFit/>
          </a:bodyPr>
          <a:lstStyle/>
          <a:p>
            <a:pPr algn="ctr" defTabSz="685800"/>
            <a:r>
              <a:rPr lang="en-US" sz="81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CHÀO MỪNG CÁC THẦY CÔ GIÁO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2B4344A-1E6D-2DE3-A6F1-B66414888496}"/>
              </a:ext>
            </a:extLst>
          </p:cNvPr>
          <p:cNvSpPr/>
          <p:nvPr/>
        </p:nvSpPr>
        <p:spPr>
          <a:xfrm>
            <a:off x="2207017" y="5832484"/>
            <a:ext cx="14356815" cy="3046988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DỰ GIỜ, THĂM LỚP 5B</a:t>
            </a:r>
          </a:p>
          <a:p>
            <a:pPr defTabSz="685800">
              <a:lnSpc>
                <a:spcPct val="150000"/>
              </a:lnSpc>
            </a:pP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5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4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viên: Nguyễn Thị Hương Giang</a:t>
            </a:r>
          </a:p>
        </p:txBody>
      </p:sp>
      <p:pic>
        <p:nvPicPr>
          <p:cNvPr id="3" name="Bay-Len-Nhe-Uoc-Mo-Hoc-Tro-Miu-Le">
            <a:hlinkClick r:id="" action="ppaction://media"/>
            <a:extLst>
              <a:ext uri="{FF2B5EF4-FFF2-40B4-BE49-F238E27FC236}">
                <a16:creationId xmlns="" xmlns:a16="http://schemas.microsoft.com/office/drawing/2014/main" id="{81E3E7CF-AE32-6B20-664F-0BADD8539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23661" y="7449844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218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5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6134100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09600" y="401782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xmlns="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A9A14191-4A71-60A6-2ABD-AB9AFDD706A4}"/>
              </a:ext>
            </a:extLst>
          </p:cNvPr>
          <p:cNvGrpSpPr/>
          <p:nvPr/>
        </p:nvGrpSpPr>
        <p:grpSpPr>
          <a:xfrm>
            <a:off x="-260960" y="419100"/>
            <a:ext cx="18287999" cy="10025643"/>
            <a:chOff x="2955826" y="1400407"/>
            <a:chExt cx="12192000" cy="699991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EEEDFDCA-2D7E-8D3C-0008-2E97FB537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55826" y="1463931"/>
              <a:ext cx="12192000" cy="693639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508FE6CB-5C13-51F0-63E6-8A8DC527975F}"/>
                </a:ext>
              </a:extLst>
            </p:cNvPr>
            <p:cNvSpPr/>
            <p:nvPr/>
          </p:nvSpPr>
          <p:spPr>
            <a:xfrm>
              <a:off x="3441405" y="1400407"/>
              <a:ext cx="2971800" cy="18288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223DA430-341A-1AD5-1F85-C3825DAF110A}"/>
                </a:ext>
              </a:extLst>
            </p:cNvPr>
            <p:cNvSpPr/>
            <p:nvPr/>
          </p:nvSpPr>
          <p:spPr>
            <a:xfrm>
              <a:off x="11645605" y="1638300"/>
              <a:ext cx="3124200" cy="20574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2C94CAAC-5830-42C6-9854-7FF343995EFA}"/>
                </a:ext>
              </a:extLst>
            </p:cNvPr>
            <p:cNvSpPr/>
            <p:nvPr/>
          </p:nvSpPr>
          <p:spPr>
            <a:xfrm>
              <a:off x="6381603" y="1408918"/>
              <a:ext cx="8458200" cy="9906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xmlns="" id="{604E836F-83D1-B840-C4E8-A3B23150B601}"/>
              </a:ext>
            </a:extLst>
          </p:cNvPr>
          <p:cNvSpPr/>
          <p:nvPr/>
        </p:nvSpPr>
        <p:spPr>
          <a:xfrm>
            <a:off x="2133600" y="14859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xmlns="" id="{DBE0A2D0-92C4-1A56-CFD1-A5AF5013549B}"/>
              </a:ext>
            </a:extLst>
          </p:cNvPr>
          <p:cNvSpPr/>
          <p:nvPr/>
        </p:nvSpPr>
        <p:spPr>
          <a:xfrm>
            <a:off x="12801600" y="1654388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xmlns="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EEEDFDCA-2D7E-8D3C-0008-2E97FB5373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4300" y="-38099"/>
            <a:ext cx="18287999" cy="7543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7406640"/>
            <a:ext cx="12230100" cy="1013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8801100"/>
            <a:ext cx="12115800" cy="1371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Rectangle: Rounded Corners 1">
            <a:extLst>
              <a:ext uri="{FF2B5EF4-FFF2-40B4-BE49-F238E27FC236}">
                <a16:creationId xmlns:a16="http://schemas.microsoft.com/office/drawing/2014/main" xmlns="" id="{65D339CF-22BB-8793-0B77-A6FB5DCF875B}"/>
              </a:ext>
            </a:extLst>
          </p:cNvPr>
          <p:cNvSpPr/>
          <p:nvPr/>
        </p:nvSpPr>
        <p:spPr>
          <a:xfrm>
            <a:off x="0" y="7200900"/>
            <a:ext cx="14249400" cy="3352800"/>
          </a:xfrm>
          <a:prstGeom prst="roundRect">
            <a:avLst/>
          </a:prstGeom>
          <a:solidFill>
            <a:srgbClr val="93E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0" y="8850504"/>
                <a:ext cx="13662990" cy="990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en-US" sz="4000" b="1" dirty="0" smtClean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*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40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altLang="en-US" sz="40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altLang="en-US" sz="40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f>
                      <m:fPr>
                        <m:ctrlPr>
                          <a:rPr lang="en-US" alt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40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𝟏𝟐𝟔</m:t>
                        </m:r>
                      </m:num>
                      <m:den>
                        <m:r>
                          <a:rPr lang="en-US" altLang="en-US" sz="40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  <m:r>
                      <a:rPr lang="en-US" altLang="en-US" sz="40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alt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40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𝟑𝟓𝟏</m:t>
                        </m:r>
                      </m:num>
                      <m:den>
                        <m:r>
                          <a:rPr lang="en-US" altLang="en-US" sz="40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en-US" sz="40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en-US" sz="40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den>
                    </m:f>
                    <m:r>
                      <a:rPr lang="en-US" altLang="en-US" sz="40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alt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𝟓𝟑𝟕</m:t>
                        </m:r>
                      </m:num>
                      <m:den>
                        <m:r>
                          <a:rPr lang="en-US" altLang="en-US" sz="40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en-US" sz="40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en-US" sz="40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𝟎𝟎</m:t>
                        </m:r>
                        <m:r>
                          <a:rPr lang="en-US" alt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den>
                    </m:f>
                    <m:r>
                      <a:rPr lang="en-US" altLang="en-US" sz="400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,…. </m:t>
                    </m:r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850504"/>
                <a:ext cx="13662990" cy="990656"/>
              </a:xfrm>
              <a:prstGeom prst="rect">
                <a:avLst/>
              </a:prstGeom>
              <a:blipFill rotWithShape="0">
                <a:blip r:embed="rId7"/>
                <a:stretch>
                  <a:fillRect l="-1562" b="-13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381000" y="8115300"/>
            <a:ext cx="7848600" cy="990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959A9D50-B201-A106-1172-B0A8F926A332}"/>
                  </a:ext>
                </a:extLst>
              </p:cNvPr>
              <p:cNvSpPr txBox="1"/>
              <p:nvPr/>
            </p:nvSpPr>
            <p:spPr>
              <a:xfrm>
                <a:off x="0" y="7432916"/>
                <a:ext cx="13662989" cy="990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en-US" sz="4000" b="1" dirty="0" smtClean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*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alt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f>
                      <m:fPr>
                        <m:ctrlPr>
                          <a:rPr lang="en-US" alt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altLang="en-US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alt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alt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𝟓𝟕</m:t>
                        </m:r>
                      </m:num>
                      <m:den>
                        <m:r>
                          <a:rPr lang="en-US" altLang="en-US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  <m:r>
                          <a:rPr lang="en-US" alt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den>
                    </m:f>
                    <m:r>
                      <a:rPr lang="en-US" alt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l</m:t>
                    </m:r>
                    <m:r>
                      <a:rPr lang="en-US" alt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en-US" alt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nh</m:t>
                    </m:r>
                    <m:r>
                      <a:rPr lang="en-US" alt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ữ</m:t>
                    </m:r>
                    <m:r>
                      <m:rPr>
                        <m:sty m:val="p"/>
                      </m:rPr>
                      <a:rPr lang="en-US" alt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ng</m:t>
                    </m:r>
                    <m:r>
                      <a:rPr lang="en-US" alt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ph</m:t>
                    </m:r>
                    <m:r>
                      <a:rPr lang="en-US" alt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â</m:t>
                    </m:r>
                    <m:r>
                      <m:rPr>
                        <m:sty m:val="p"/>
                      </m:rPr>
                      <a:rPr lang="en-US" alt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alt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a:rPr lang="en-US" alt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ố </m:t>
                    </m:r>
                    <m:r>
                      <m:rPr>
                        <m:sty m:val="p"/>
                      </m:rPr>
                      <a:rPr lang="en-US" alt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th</m:t>
                    </m:r>
                    <m:r>
                      <a:rPr lang="en-US" alt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ậ</m:t>
                    </m:r>
                    <m:r>
                      <m:rPr>
                        <m:sty m:val="p"/>
                      </m:rPr>
                      <a:rPr lang="en-US" alt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a:rPr lang="en-US" alt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ph</m:t>
                    </m:r>
                    <m:r>
                      <a:rPr lang="en-US" alt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â</m:t>
                    </m:r>
                    <m:r>
                      <m:rPr>
                        <m:sty m:val="p"/>
                      </m:rPr>
                      <a:rPr lang="en-US" alt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59A9D50-B201-A106-1172-B0A8F926A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432916"/>
                <a:ext cx="13662989" cy="990656"/>
              </a:xfrm>
              <a:prstGeom prst="rect">
                <a:avLst/>
              </a:prstGeom>
              <a:blipFill rotWithShape="0">
                <a:blip r:embed="rId12"/>
                <a:stretch>
                  <a:fillRect l="-1562" b="-12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 descr="A cartoon robot with yellow legs and yellow shoes&#10;&#10;Description automatically generated">
            <a:extLst>
              <a:ext uri="{FF2B5EF4-FFF2-40B4-BE49-F238E27FC236}">
                <a16:creationId xmlns:a16="http://schemas.microsoft.com/office/drawing/2014/main" xmlns="" id="{2E138D5F-DAA6-7B91-19D5-A247D09681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2612" y="5534025"/>
            <a:ext cx="5785388" cy="5019675"/>
          </a:xfrm>
          <a:prstGeom prst="rect">
            <a:avLst/>
          </a:prstGeom>
        </p:spPr>
      </p:pic>
      <p:pic>
        <p:nvPicPr>
          <p:cNvPr id="30" name="mp3-output-ttsfree(dot)com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859000" y="9486900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486400" y="9007614"/>
                <a:ext cx="739140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ũ</m:t>
                      </m:r>
                      <m:r>
                        <m:rPr>
                          <m:sty m:val="p"/>
                        </m:rP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40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9007614"/>
                <a:ext cx="7391400" cy="707886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082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8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xmlns="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413ABC-FD66-2F07-9335-64FA1177FD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9400" y="1714500"/>
            <a:ext cx="13278239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3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4400" y="1028700"/>
            <a:ext cx="15316200" cy="877161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Các phân số nào dưới đây là phân số thập phân?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41068" y="2552700"/>
            <a:ext cx="859332" cy="1398123"/>
            <a:chOff x="85588" y="1191174"/>
            <a:chExt cx="572888" cy="932082"/>
          </a:xfrm>
        </p:grpSpPr>
        <p:grpSp>
          <p:nvGrpSpPr>
            <p:cNvPr id="8" name="Group 7"/>
            <p:cNvGrpSpPr/>
            <p:nvPr/>
          </p:nvGrpSpPr>
          <p:grpSpPr>
            <a:xfrm>
              <a:off x="85588" y="1191174"/>
              <a:ext cx="572888" cy="932082"/>
              <a:chOff x="85588" y="1191174"/>
              <a:chExt cx="572888" cy="932082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171451" y="1191174"/>
                <a:ext cx="463551" cy="512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7</a:t>
                </a:r>
                <a:r>
                  <a:rPr lang="vi-VN" sz="36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  </a:t>
                </a:r>
                <a:endPara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85588" y="1610295"/>
                <a:ext cx="572888" cy="512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10</a:t>
                </a:r>
                <a:r>
                  <a:rPr lang="vi-VN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36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 </a:t>
                </a:r>
                <a:endPara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>
              <a:off x="98840" y="1630015"/>
              <a:ext cx="457200" cy="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3200400" y="2781300"/>
            <a:ext cx="396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;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169868" y="2552700"/>
            <a:ext cx="859332" cy="1398123"/>
            <a:chOff x="85588" y="1191174"/>
            <a:chExt cx="572888" cy="932082"/>
          </a:xfrm>
        </p:grpSpPr>
        <p:grpSp>
          <p:nvGrpSpPr>
            <p:cNvPr id="14" name="Group 13"/>
            <p:cNvGrpSpPr/>
            <p:nvPr/>
          </p:nvGrpSpPr>
          <p:grpSpPr>
            <a:xfrm>
              <a:off x="85588" y="1191174"/>
              <a:ext cx="572888" cy="932082"/>
              <a:chOff x="85588" y="1191174"/>
              <a:chExt cx="572888" cy="932082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171451" y="1191174"/>
                <a:ext cx="463551" cy="512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9</a:t>
                </a:r>
                <a:r>
                  <a:rPr lang="vi-VN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36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 </a:t>
                </a:r>
                <a:endPara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85588" y="1610295"/>
                <a:ext cx="572888" cy="512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20</a:t>
                </a:r>
                <a:r>
                  <a:rPr lang="vi-VN" sz="36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  </a:t>
                </a:r>
                <a:endPara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5" name="Straight Connector 14"/>
            <p:cNvCxnSpPr/>
            <p:nvPr/>
          </p:nvCxnSpPr>
          <p:spPr>
            <a:xfrm>
              <a:off x="98840" y="1630015"/>
              <a:ext cx="457200" cy="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4953000" y="2781300"/>
            <a:ext cx="396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;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779620" y="2476500"/>
            <a:ext cx="1312787" cy="1462930"/>
            <a:chOff x="-50917" y="1140374"/>
            <a:chExt cx="875190" cy="975285"/>
          </a:xfrm>
        </p:grpSpPr>
        <p:grpSp>
          <p:nvGrpSpPr>
            <p:cNvPr id="20" name="Group 19"/>
            <p:cNvGrpSpPr/>
            <p:nvPr/>
          </p:nvGrpSpPr>
          <p:grpSpPr>
            <a:xfrm>
              <a:off x="-50917" y="1140374"/>
              <a:ext cx="875190" cy="975285"/>
              <a:chOff x="-50917" y="1140374"/>
              <a:chExt cx="875190" cy="97528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50683" y="1140374"/>
                <a:ext cx="773590" cy="512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63</a:t>
                </a:r>
                <a:r>
                  <a:rPr lang="vi-VN" sz="44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36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 </a:t>
                </a:r>
                <a:endPara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-50917" y="1602699"/>
                <a:ext cx="795535" cy="512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100</a:t>
                </a:r>
                <a:r>
                  <a:rPr lang="vi-VN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vi-VN" sz="36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endPara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98840" y="1630015"/>
              <a:ext cx="457200" cy="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6766705" y="2781300"/>
            <a:ext cx="396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;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7329894" y="2502521"/>
            <a:ext cx="1167620" cy="1497979"/>
            <a:chOff x="28697" y="1152853"/>
            <a:chExt cx="778413" cy="998652"/>
          </a:xfrm>
        </p:grpSpPr>
        <p:grpSp>
          <p:nvGrpSpPr>
            <p:cNvPr id="26" name="Group 25"/>
            <p:cNvGrpSpPr/>
            <p:nvPr/>
          </p:nvGrpSpPr>
          <p:grpSpPr>
            <a:xfrm>
              <a:off x="28697" y="1152853"/>
              <a:ext cx="778413" cy="998652"/>
              <a:chOff x="28697" y="1152853"/>
              <a:chExt cx="778413" cy="998652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28697" y="1152853"/>
                <a:ext cx="778413" cy="512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100</a:t>
                </a:r>
                <a:r>
                  <a:rPr lang="vi-VN" sz="36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  </a:t>
                </a:r>
                <a:endPara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5588" y="1638545"/>
                <a:ext cx="600795" cy="512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59</a:t>
                </a:r>
                <a:r>
                  <a:rPr lang="vi-VN" sz="36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  </a:t>
                </a:r>
                <a:endPara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7" name="Straight Connector 26"/>
            <p:cNvCxnSpPr/>
            <p:nvPr/>
          </p:nvCxnSpPr>
          <p:spPr>
            <a:xfrm>
              <a:off x="98840" y="1630015"/>
              <a:ext cx="622777" cy="853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8366905" y="2772370"/>
            <a:ext cx="396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;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8847471" y="2617284"/>
            <a:ext cx="1312280" cy="1383216"/>
            <a:chOff x="2486" y="1191174"/>
            <a:chExt cx="874852" cy="922143"/>
          </a:xfrm>
        </p:grpSpPr>
        <p:grpSp>
          <p:nvGrpSpPr>
            <p:cNvPr id="32" name="Group 31"/>
            <p:cNvGrpSpPr/>
            <p:nvPr/>
          </p:nvGrpSpPr>
          <p:grpSpPr>
            <a:xfrm>
              <a:off x="2486" y="1191174"/>
              <a:ext cx="874852" cy="922143"/>
              <a:chOff x="2486" y="1191174"/>
              <a:chExt cx="874852" cy="922143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2486" y="1191174"/>
                <a:ext cx="874852" cy="512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178</a:t>
                </a:r>
                <a:r>
                  <a:rPr lang="vi-VN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36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 </a:t>
                </a:r>
                <a:endPara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4236" y="1600357"/>
                <a:ext cx="693935" cy="512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100</a:t>
                </a:r>
                <a:r>
                  <a:rPr lang="vi-VN" sz="36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  </a:t>
                </a:r>
                <a:endPara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33" name="Straight Connector 32"/>
            <p:cNvCxnSpPr/>
            <p:nvPr/>
          </p:nvCxnSpPr>
          <p:spPr>
            <a:xfrm flipV="1">
              <a:off x="98840" y="1628818"/>
              <a:ext cx="599268" cy="1197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9890905" y="2848570"/>
            <a:ext cx="396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;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10735465" y="2617284"/>
            <a:ext cx="1510389" cy="1383216"/>
            <a:chOff x="2405476" y="5438900"/>
            <a:chExt cx="1006926" cy="922144"/>
          </a:xfrm>
        </p:grpSpPr>
        <p:sp>
          <p:nvSpPr>
            <p:cNvPr id="37" name="TextBox 36"/>
            <p:cNvSpPr txBox="1"/>
            <p:nvPr/>
          </p:nvSpPr>
          <p:spPr>
            <a:xfrm>
              <a:off x="2538112" y="5438900"/>
              <a:ext cx="874290" cy="512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16</a:t>
              </a:r>
              <a:r>
                <a:rPr lang="vi-VN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endPara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405476" y="5848083"/>
              <a:ext cx="895280" cy="512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1000</a:t>
              </a:r>
              <a:r>
                <a:rPr lang="vi-VN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vi-VN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endPara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2437691" y="5877742"/>
              <a:ext cx="825799" cy="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12626858" y="2513859"/>
            <a:ext cx="1851142" cy="1486641"/>
            <a:chOff x="2405476" y="5438900"/>
            <a:chExt cx="1006926" cy="848171"/>
          </a:xfrm>
        </p:grpSpPr>
        <p:sp>
          <p:nvSpPr>
            <p:cNvPr id="42" name="TextBox 41"/>
            <p:cNvSpPr txBox="1"/>
            <p:nvPr/>
          </p:nvSpPr>
          <p:spPr>
            <a:xfrm>
              <a:off x="2538112" y="5438900"/>
              <a:ext cx="874290" cy="438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365</a:t>
              </a:r>
              <a:r>
                <a:rPr lang="vi-VN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endPara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405476" y="5848083"/>
              <a:ext cx="895280" cy="438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1000</a:t>
              </a:r>
              <a:r>
                <a:rPr lang="vi-VN" sz="4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6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endPara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2437691" y="5877742"/>
              <a:ext cx="825799" cy="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12100705" y="2848570"/>
            <a:ext cx="396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;      </a:t>
            </a:r>
            <a:endParaRPr lang="en-US" sz="5400" dirty="0"/>
          </a:p>
        </p:txBody>
      </p:sp>
      <p:sp>
        <p:nvSpPr>
          <p:cNvPr id="46" name="Oval 45"/>
          <p:cNvSpPr/>
          <p:nvPr/>
        </p:nvSpPr>
        <p:spPr>
          <a:xfrm>
            <a:off x="1925991" y="2446374"/>
            <a:ext cx="1503009" cy="17330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7" name="Oval 46"/>
          <p:cNvSpPr/>
          <p:nvPr/>
        </p:nvSpPr>
        <p:spPr>
          <a:xfrm>
            <a:off x="5491422" y="2384328"/>
            <a:ext cx="1518978" cy="18447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8" name="Oval 47"/>
          <p:cNvSpPr/>
          <p:nvPr/>
        </p:nvSpPr>
        <p:spPr>
          <a:xfrm>
            <a:off x="8521675" y="2324100"/>
            <a:ext cx="1536725" cy="18296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smtClean="0"/>
              <a:t>      </a:t>
            </a:r>
            <a:endParaRPr lang="en-US" sz="2700" dirty="0"/>
          </a:p>
        </p:txBody>
      </p:sp>
      <p:sp>
        <p:nvSpPr>
          <p:cNvPr id="49" name="Oval 48"/>
          <p:cNvSpPr/>
          <p:nvPr/>
        </p:nvSpPr>
        <p:spPr>
          <a:xfrm>
            <a:off x="10517088" y="2339842"/>
            <a:ext cx="1598712" cy="18892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smtClean="0"/>
              <a:t>       </a:t>
            </a:r>
            <a:endParaRPr lang="en-US" sz="2700" dirty="0"/>
          </a:p>
        </p:txBody>
      </p:sp>
      <p:sp>
        <p:nvSpPr>
          <p:cNvPr id="50" name="Oval 49"/>
          <p:cNvSpPr/>
          <p:nvPr/>
        </p:nvSpPr>
        <p:spPr>
          <a:xfrm>
            <a:off x="12534238" y="2339842"/>
            <a:ext cx="1670000" cy="18892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93E679CF-4B61-1746-9A33-8F09C56680B6}"/>
              </a:ext>
            </a:extLst>
          </p:cNvPr>
          <p:cNvGrpSpPr/>
          <p:nvPr/>
        </p:nvGrpSpPr>
        <p:grpSpPr>
          <a:xfrm>
            <a:off x="1295400" y="800100"/>
            <a:ext cx="1066800" cy="1015663"/>
            <a:chOff x="3174278" y="287824"/>
            <a:chExt cx="605826" cy="712294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569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476DB40-31B4-E9A7-4127-19E3E97A570B}"/>
              </a:ext>
            </a:extLst>
          </p:cNvPr>
          <p:cNvSpPr txBox="1"/>
          <p:nvPr/>
        </p:nvSpPr>
        <p:spPr>
          <a:xfrm>
            <a:off x="2438400" y="7239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phân số thập phân thích hợp.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A320C22-6718-F00C-78B7-41B9450A6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90700"/>
            <a:ext cx="16513791" cy="251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34AFB9A0-DB5F-5095-CA4B-B434B6863B47}"/>
                  </a:ext>
                </a:extLst>
              </p:cNvPr>
              <p:cNvSpPr/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1DBBA1B6-16F4-ACB3-21F5-B9EA1FBCB433}"/>
                  </a:ext>
                </a:extLst>
              </p:cNvPr>
              <p:cNvSpPr/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CE0CF0B8-2E90-17D5-9EEB-992762A7163A}"/>
                  </a:ext>
                </a:extLst>
              </p:cNvPr>
              <p:cNvSpPr/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526C1A52-B44B-79BF-C9C0-2D2C2EA271CD}"/>
                  </a:ext>
                </a:extLst>
              </p:cNvPr>
              <p:cNvSpPr/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ECD003B-9BBB-897A-8E64-96CDD06BC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400" y="4762500"/>
            <a:ext cx="12928322" cy="4565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FDB3FAEA-372D-C94B-C636-A243D5A0A48D}"/>
                  </a:ext>
                </a:extLst>
              </p:cNvPr>
              <p:cNvSpPr/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6416FA72-0502-C1E9-0433-4D537B6CE822}"/>
                  </a:ext>
                </a:extLst>
              </p:cNvPr>
              <p:cNvSpPr/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4E8DE648-512F-8117-00A6-6BEE17905ECA}"/>
                  </a:ext>
                </a:extLst>
              </p:cNvPr>
              <p:cNvSpPr/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4D11647C-6829-BAA7-312E-7B17D0AE8A72}"/>
                  </a:ext>
                </a:extLst>
              </p:cNvPr>
              <p:cNvSpPr/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48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xmlns="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D1DEFE6-E3C7-E0D3-3993-3EABAF5633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485900"/>
            <a:ext cx="12571042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3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09600" y="4953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4C24E8B-5E51-68A8-4CC2-4A9FA07AC96E}"/>
              </a:ext>
            </a:extLst>
          </p:cNvPr>
          <p:cNvGrpSpPr/>
          <p:nvPr/>
        </p:nvGrpSpPr>
        <p:grpSpPr>
          <a:xfrm>
            <a:off x="609600" y="1866900"/>
            <a:ext cx="6507126" cy="1600200"/>
            <a:chOff x="838200" y="1943100"/>
            <a:chExt cx="6507126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xmlns="" id="{6F6947FF-6744-C2D5-CBB1-9D956027DB8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3 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06D3D25-DB47-3948-CF45-8F4E248A4A79}"/>
                </a:ext>
              </a:extLst>
            </p:cNvPr>
            <p:cNvSpPr/>
            <p:nvPr/>
          </p:nvSpPr>
          <p:spPr>
            <a:xfrm>
              <a:off x="4495800" y="20955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AA6EFA8C-6F26-8E52-A29D-26315C6A72F8}"/>
                </a:ext>
              </a:extLst>
            </p:cNvPr>
            <p:cNvSpPr/>
            <p:nvPr/>
          </p:nvSpPr>
          <p:spPr>
            <a:xfrm>
              <a:off x="4495800" y="29337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6F69327-3B8D-03F6-FAEB-F9C34053809E}"/>
                </a:ext>
              </a:extLst>
            </p:cNvPr>
            <p:cNvSpPr/>
            <p:nvPr/>
          </p:nvSpPr>
          <p:spPr>
            <a:xfrm>
              <a:off x="5943600" y="2019300"/>
              <a:ext cx="609600" cy="6858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7202B23-DD9B-2262-2982-28E35F9C3452}"/>
              </a:ext>
            </a:extLst>
          </p:cNvPr>
          <p:cNvGrpSpPr/>
          <p:nvPr/>
        </p:nvGrpSpPr>
        <p:grpSpPr>
          <a:xfrm>
            <a:off x="8915400" y="1866900"/>
            <a:ext cx="7924800" cy="1600200"/>
            <a:chOff x="838200" y="1943100"/>
            <a:chExt cx="79248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xmlns="" id="{0B45E562-2B46-342D-68B0-E3933FEF9FAC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𝟐𝟓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0B45E562-2B46-342D-68B0-E3933FEF9F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E95234BC-2D7E-8EA8-22D0-DC51C9291121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FEA1CA8-4A16-A14A-1EC4-650AA0652277}"/>
                </a:ext>
              </a:extLst>
            </p:cNvPr>
            <p:cNvSpPr/>
            <p:nvPr/>
          </p:nvSpPr>
          <p:spPr>
            <a:xfrm>
              <a:off x="5562600" y="29337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E2A635C9-3C50-D765-90C4-803063B919F8}"/>
                </a:ext>
              </a:extLst>
            </p:cNvPr>
            <p:cNvSpPr/>
            <p:nvPr/>
          </p:nvSpPr>
          <p:spPr>
            <a:xfrm>
              <a:off x="7315200" y="19431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58991301-D2CA-A07A-DDD5-DB17A60FB315}"/>
              </a:ext>
            </a:extLst>
          </p:cNvPr>
          <p:cNvGrpSpPr/>
          <p:nvPr/>
        </p:nvGrpSpPr>
        <p:grpSpPr>
          <a:xfrm>
            <a:off x="685800" y="4686300"/>
            <a:ext cx="7924800" cy="1543756"/>
            <a:chOff x="838200" y="1943100"/>
            <a:chExt cx="7924800" cy="1543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xmlns="" id="{3113F918-6D51-98DA-80C5-EBC868756E1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𝟏𝟏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659BE91D-EB9E-7D16-D92E-ED909F06D2A5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C68A9E14-AC18-C6BC-21EB-3D6A59A7A0BE}"/>
                </a:ext>
              </a:extLst>
            </p:cNvPr>
            <p:cNvSpPr/>
            <p:nvPr/>
          </p:nvSpPr>
          <p:spPr>
            <a:xfrm>
              <a:off x="5410200" y="28575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72EED828-70A2-023E-5FD4-AAA68DDA3474}"/>
                </a:ext>
              </a:extLst>
            </p:cNvPr>
            <p:cNvSpPr/>
            <p:nvPr/>
          </p:nvSpPr>
          <p:spPr>
            <a:xfrm>
              <a:off x="71628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AE28662-E450-D896-9B45-53C3B0728DDB}"/>
              </a:ext>
            </a:extLst>
          </p:cNvPr>
          <p:cNvGrpSpPr/>
          <p:nvPr/>
        </p:nvGrpSpPr>
        <p:grpSpPr>
          <a:xfrm>
            <a:off x="9144000" y="4610100"/>
            <a:ext cx="8534400" cy="1600200"/>
            <a:chOff x="838200" y="1943100"/>
            <a:chExt cx="85344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xmlns="" id="{B804DE0F-6387-31F0-0A24-90EDA7B43B7A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82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𝟖𝟐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8B091CD1-D0BE-66FB-7B35-A13F615E5597}"/>
                </a:ext>
              </a:extLst>
            </p:cNvPr>
            <p:cNvSpPr/>
            <p:nvPr/>
          </p:nvSpPr>
          <p:spPr>
            <a:xfrm>
              <a:off x="5638800" y="2019300"/>
              <a:ext cx="8382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E9A7CC53-FB86-10FB-E869-EE92F4F53333}"/>
                </a:ext>
              </a:extLst>
            </p:cNvPr>
            <p:cNvSpPr/>
            <p:nvPr/>
          </p:nvSpPr>
          <p:spPr>
            <a:xfrm>
              <a:off x="6096000" y="2933700"/>
              <a:ext cx="7620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FC6AF9E5-34D1-25ED-117F-92EB3C5DCF9C}"/>
                </a:ext>
              </a:extLst>
            </p:cNvPr>
            <p:cNvSpPr/>
            <p:nvPr/>
          </p:nvSpPr>
          <p:spPr>
            <a:xfrm>
              <a:off x="8001000" y="2019300"/>
              <a:ext cx="762000" cy="5334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468148E3-AE88-BC9D-DEAC-A4C892177F62}"/>
              </a:ext>
            </a:extLst>
          </p:cNvPr>
          <p:cNvSpPr/>
          <p:nvPr/>
        </p:nvSpPr>
        <p:spPr>
          <a:xfrm>
            <a:off x="4267200" y="20193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53AB42CB-7A90-83FF-059F-912B2EE9BFFE}"/>
              </a:ext>
            </a:extLst>
          </p:cNvPr>
          <p:cNvSpPr/>
          <p:nvPr/>
        </p:nvSpPr>
        <p:spPr>
          <a:xfrm>
            <a:off x="4267200" y="28575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21BFEC30-716B-F097-16FB-D32E3203B925}"/>
              </a:ext>
            </a:extLst>
          </p:cNvPr>
          <p:cNvSpPr/>
          <p:nvPr/>
        </p:nvSpPr>
        <p:spPr>
          <a:xfrm>
            <a:off x="56388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9583764C-AB7F-1878-E719-55BD4245A7F0}"/>
              </a:ext>
            </a:extLst>
          </p:cNvPr>
          <p:cNvSpPr/>
          <p:nvPr/>
        </p:nvSpPr>
        <p:spPr>
          <a:xfrm>
            <a:off x="134874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6F1069C2-09FD-E4F8-94D4-654748E5AC07}"/>
              </a:ext>
            </a:extLst>
          </p:cNvPr>
          <p:cNvSpPr/>
          <p:nvPr/>
        </p:nvSpPr>
        <p:spPr>
          <a:xfrm>
            <a:off x="13639800" y="2857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83263EE5-CD1A-B04A-1F29-379CD17BB5AA}"/>
              </a:ext>
            </a:extLst>
          </p:cNvPr>
          <p:cNvSpPr/>
          <p:nvPr/>
        </p:nvSpPr>
        <p:spPr>
          <a:xfrm>
            <a:off x="15316200" y="18669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CBF55715-608E-5D55-788A-47F3626F8C94}"/>
              </a:ext>
            </a:extLst>
          </p:cNvPr>
          <p:cNvSpPr/>
          <p:nvPr/>
        </p:nvSpPr>
        <p:spPr>
          <a:xfrm>
            <a:off x="5257800" y="4762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437213F1-521F-C5F8-8F97-1B73B3D84B88}"/>
              </a:ext>
            </a:extLst>
          </p:cNvPr>
          <p:cNvSpPr/>
          <p:nvPr/>
        </p:nvSpPr>
        <p:spPr>
          <a:xfrm>
            <a:off x="5181600" y="56007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D93C09EE-46D1-F609-9261-E9BDD26B816C}"/>
              </a:ext>
            </a:extLst>
          </p:cNvPr>
          <p:cNvSpPr/>
          <p:nvPr/>
        </p:nvSpPr>
        <p:spPr>
          <a:xfrm>
            <a:off x="6934200" y="4762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9E887FD2-5188-5298-8D5D-B93A6A89416B}"/>
              </a:ext>
            </a:extLst>
          </p:cNvPr>
          <p:cNvSpPr/>
          <p:nvPr/>
        </p:nvSpPr>
        <p:spPr>
          <a:xfrm>
            <a:off x="13944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6EBE63A9-6FE5-207C-7977-690B5CD3BCC6}"/>
              </a:ext>
            </a:extLst>
          </p:cNvPr>
          <p:cNvSpPr/>
          <p:nvPr/>
        </p:nvSpPr>
        <p:spPr>
          <a:xfrm>
            <a:off x="14325600" y="5524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6C94EF33-5EE6-766E-0ED6-357BE307EB72}"/>
              </a:ext>
            </a:extLst>
          </p:cNvPr>
          <p:cNvSpPr/>
          <p:nvPr/>
        </p:nvSpPr>
        <p:spPr>
          <a:xfrm>
            <a:off x="16230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322283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obo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7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476DB40-31B4-E9A7-4127-19E3E97A570B}"/>
              </a:ext>
            </a:extLst>
          </p:cNvPr>
          <p:cNvSpPr txBox="1"/>
          <p:nvPr/>
        </p:nvSpPr>
        <p:spPr>
          <a:xfrm>
            <a:off x="2362200" y="5715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0DD4AF8-375B-3EC7-2060-FC3BCDEB1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38300"/>
            <a:ext cx="7924800" cy="28063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B361EB8D-4A2E-414A-F280-593C01B21CB2}"/>
                  </a:ext>
                </a:extLst>
              </p:cNvPr>
              <p:cNvSpPr txBox="1"/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 : 6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 : 6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AACC1FA5-6E44-59F5-47A3-357B5F29C053}"/>
                  </a:ext>
                </a:extLst>
              </p:cNvPr>
              <p:cNvSpPr txBox="1"/>
              <p:nvPr/>
            </p:nvSpPr>
            <p:spPr>
              <a:xfrm>
                <a:off x="9677400" y="4457700"/>
                <a:ext cx="7086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 : 3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 : 3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ACC1FA5-6E44-59F5-47A3-357B5F29C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400" y="4457700"/>
                <a:ext cx="7086600" cy="183184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E8417184-B9B3-B414-214A-7ACA2AF4A2F9}"/>
                  </a:ext>
                </a:extLst>
              </p:cNvPr>
              <p:cNvSpPr txBox="1"/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25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E11AB981-FE90-72DA-3C5D-B4654C8FFBEC}"/>
                  </a:ext>
                </a:extLst>
              </p:cNvPr>
              <p:cNvSpPr txBox="1"/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8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01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/>
      <p:bldP spid="51" grpId="0"/>
      <p:bldP spid="52" grpId="0"/>
      <p:bldP spid="5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6FECDAC-297C-47BC-ACB9-BF8865D8B0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7746877-2442-4A73-8312-97ACBD3226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8" y="0"/>
            <a:ext cx="18288000" cy="10287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69AEFB1-E605-4704-8ED3-9E248F85E0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pic>
        <p:nvPicPr>
          <p:cNvPr id="2050" name="Picture 2" descr="Child PNG, Clipart, Attend, Attend Class, Cartoon, Cartoon Characters, Cartoon  Student Free PNG Download">
            <a:extLst>
              <a:ext uri="{FF2B5EF4-FFF2-40B4-BE49-F238E27FC236}">
                <a16:creationId xmlns:a16="http://schemas.microsoft.com/office/drawing/2014/main" xmlns="" id="{12EECA7E-0C76-4F71-95B0-5FD8CA9D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0" b="100000" l="0" r="100000">
                        <a14:foregroundMark x1="12225" y1="44809" x2="24313" y2="60929"/>
                        <a14:foregroundMark x1="36401" y1="21311" x2="36264" y2="69945"/>
                        <a14:foregroundMark x1="27335" y1="49727" x2="37775" y2="71038"/>
                        <a14:foregroundMark x1="62088" y1="27596" x2="65110" y2="68579"/>
                        <a14:foregroundMark x1="56181" y1="43989" x2="75137" y2="49454"/>
                        <a14:foregroundMark x1="72527" y1="72131" x2="83379" y2="82787"/>
                        <a14:foregroundMark x1="21154" y1="86066" x2="76511" y2="85519"/>
                        <a14:foregroundMark x1="47665" y1="93443" x2="50412" y2="97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53100"/>
            <a:ext cx="9379210" cy="471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hân số thập phâ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3532948" y="2150409"/>
            <a:ext cx="11963400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>
                <a:solidFill>
                  <a:srgbClr val="00B0F0"/>
                </a:solidFill>
                <a:latin typeface="SVN-Hole Hearted" panose="020B0A06020104020203" pitchFamily="34" charset="0"/>
              </a:rPr>
              <a:t>KHỞI ĐỘNG</a:t>
            </a:r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xmlns="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3532948" y="2150409"/>
            <a:ext cx="11963400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>
                <a:solidFill>
                  <a:srgbClr val="00B0F0"/>
                </a:solidFill>
                <a:latin typeface="SVN-Hole Hearted" panose="020B0A06020104020203" pitchFamily="34" charset="0"/>
              </a:rPr>
              <a:t>KHỞI ĐỘNG</a:t>
            </a:r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xmlns="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KĐ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9529" y="-2283915"/>
            <a:ext cx="18810238" cy="1184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2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9183B67-9155-1863-A328-075ACD7AA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690" y="-566675"/>
            <a:ext cx="11707793" cy="10732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8B1A2E-2390-E502-8ACF-72E38E0E5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47700"/>
            <a:ext cx="13229467" cy="4560203"/>
          </a:xfrm>
          <a:prstGeom prst="rect">
            <a:avLst/>
          </a:prstGeom>
        </p:spPr>
      </p:pic>
      <p:pic>
        <p:nvPicPr>
          <p:cNvPr id="2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1624CC27-0541-4A13-B5ED-AF950361B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24000" y="647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5229F94-5B79-5D5C-538E-4D95B786E0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91200" cy="10287000"/>
          </a:xfrm>
          <a:prstGeom prst="rect">
            <a:avLst/>
          </a:prstGeom>
        </p:spPr>
      </p:pic>
      <p:pic>
        <p:nvPicPr>
          <p:cNvPr id="6" name="Avatar IV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9800" y="0"/>
            <a:ext cx="12315388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BE34FF1-ADDD-D98A-C778-825E00EB12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512" y="-136423"/>
            <a:ext cx="5279921" cy="52799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=""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696201" y="4580788"/>
            <a:ext cx="2667000" cy="1888361"/>
          </a:xfrm>
          <a:custGeom>
            <a:avLst/>
            <a:gdLst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71907 w 2667000"/>
              <a:gd name="connsiteY2" fmla="*/ 0 h 1888361"/>
              <a:gd name="connsiteX3" fmla="*/ 603176 w 2667000"/>
              <a:gd name="connsiteY3" fmla="*/ 0 h 1888361"/>
              <a:gd name="connsiteX4" fmla="*/ 907478 w 2667000"/>
              <a:gd name="connsiteY4" fmla="*/ 0 h 1888361"/>
              <a:gd name="connsiteX5" fmla="*/ 1260467 w 2667000"/>
              <a:gd name="connsiteY5" fmla="*/ 0 h 1888361"/>
              <a:gd name="connsiteX6" fmla="*/ 1613457 w 2667000"/>
              <a:gd name="connsiteY6" fmla="*/ 0 h 1888361"/>
              <a:gd name="connsiteX7" fmla="*/ 1966446 w 2667000"/>
              <a:gd name="connsiteY7" fmla="*/ 0 h 1888361"/>
              <a:gd name="connsiteX8" fmla="*/ 2222059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44181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22059 w 2667000"/>
              <a:gd name="connsiteY14" fmla="*/ 1888361 h 1888361"/>
              <a:gd name="connsiteX15" fmla="*/ 1917758 w 2667000"/>
              <a:gd name="connsiteY15" fmla="*/ 1888361 h 1888361"/>
              <a:gd name="connsiteX16" fmla="*/ 1686489 w 2667000"/>
              <a:gd name="connsiteY16" fmla="*/ 1888361 h 1888361"/>
              <a:gd name="connsiteX17" fmla="*/ 1430876 w 2667000"/>
              <a:gd name="connsiteY17" fmla="*/ 1888361 h 1888361"/>
              <a:gd name="connsiteX18" fmla="*/ 1126575 w 2667000"/>
              <a:gd name="connsiteY18" fmla="*/ 1888361 h 1888361"/>
              <a:gd name="connsiteX19" fmla="*/ 895306 w 2667000"/>
              <a:gd name="connsiteY19" fmla="*/ 1888361 h 1888361"/>
              <a:gd name="connsiteX20" fmla="*/ 639692 w 2667000"/>
              <a:gd name="connsiteY20" fmla="*/ 1888361 h 1888361"/>
              <a:gd name="connsiteX21" fmla="*/ 384079 w 2667000"/>
              <a:gd name="connsiteY21" fmla="*/ 1888361 h 1888361"/>
              <a:gd name="connsiteX22" fmla="*/ 116294 w 2667000"/>
              <a:gd name="connsiteY22" fmla="*/ 1888361 h 1888361"/>
              <a:gd name="connsiteX23" fmla="*/ 0 w 2667000"/>
              <a:gd name="connsiteY23" fmla="*/ 1573627 h 1888361"/>
              <a:gd name="connsiteX24" fmla="*/ 0 w 2667000"/>
              <a:gd name="connsiteY24" fmla="*/ 969358 h 1888361"/>
              <a:gd name="connsiteX25" fmla="*/ 0 w 2667000"/>
              <a:gd name="connsiteY25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67000" h="1888361" fill="none" extrusionOk="0">
                <a:moveTo>
                  <a:pt x="0" y="314733"/>
                </a:moveTo>
                <a:cubicBezTo>
                  <a:pt x="17034" y="189430"/>
                  <a:pt x="75698" y="25062"/>
                  <a:pt x="116294" y="0"/>
                </a:cubicBezTo>
                <a:cubicBezTo>
                  <a:pt x="191801" y="-9168"/>
                  <a:pt x="278505" y="30303"/>
                  <a:pt x="347563" y="0"/>
                </a:cubicBezTo>
                <a:cubicBezTo>
                  <a:pt x="360259" y="-18710"/>
                  <a:pt x="517599" y="6894"/>
                  <a:pt x="676209" y="0"/>
                </a:cubicBezTo>
                <a:cubicBezTo>
                  <a:pt x="750604" y="20915"/>
                  <a:pt x="872884" y="129284"/>
                  <a:pt x="1029198" y="0"/>
                </a:cubicBezTo>
                <a:cubicBezTo>
                  <a:pt x="1146049" y="-67558"/>
                  <a:pt x="1256024" y="67793"/>
                  <a:pt x="1382188" y="0"/>
                </a:cubicBezTo>
                <a:cubicBezTo>
                  <a:pt x="1480499" y="-252"/>
                  <a:pt x="1615455" y="115027"/>
                  <a:pt x="1662145" y="0"/>
                </a:cubicBezTo>
                <a:cubicBezTo>
                  <a:pt x="1727151" y="-28969"/>
                  <a:pt x="1823989" y="31544"/>
                  <a:pt x="1917758" y="0"/>
                </a:cubicBezTo>
                <a:cubicBezTo>
                  <a:pt x="2011013" y="-52128"/>
                  <a:pt x="2072736" y="26686"/>
                  <a:pt x="2173371" y="0"/>
                </a:cubicBezTo>
                <a:cubicBezTo>
                  <a:pt x="2283762" y="-84375"/>
                  <a:pt x="2459454" y="95918"/>
                  <a:pt x="2550705" y="0"/>
                </a:cubicBezTo>
                <a:cubicBezTo>
                  <a:pt x="2670299" y="-16906"/>
                  <a:pt x="2623633" y="104711"/>
                  <a:pt x="2667000" y="314733"/>
                </a:cubicBezTo>
                <a:cubicBezTo>
                  <a:pt x="2664991" y="493398"/>
                  <a:pt x="2698935" y="622732"/>
                  <a:pt x="2667000" y="919002"/>
                </a:cubicBezTo>
                <a:cubicBezTo>
                  <a:pt x="2700306" y="1215392"/>
                  <a:pt x="2664156" y="1291501"/>
                  <a:pt x="2667000" y="1573627"/>
                </a:cubicBezTo>
                <a:cubicBezTo>
                  <a:pt x="2644130" y="1760313"/>
                  <a:pt x="2608429" y="1923065"/>
                  <a:pt x="2550705" y="1888361"/>
                </a:cubicBezTo>
                <a:cubicBezTo>
                  <a:pt x="2431042" y="1929852"/>
                  <a:pt x="2362822" y="1895939"/>
                  <a:pt x="2270748" y="1888361"/>
                </a:cubicBezTo>
                <a:cubicBezTo>
                  <a:pt x="2184156" y="1921560"/>
                  <a:pt x="2010794" y="1869864"/>
                  <a:pt x="1942102" y="1888361"/>
                </a:cubicBezTo>
                <a:cubicBezTo>
                  <a:pt x="1846143" y="1980167"/>
                  <a:pt x="1723008" y="1881113"/>
                  <a:pt x="1613457" y="1888361"/>
                </a:cubicBezTo>
                <a:cubicBezTo>
                  <a:pt x="1514726" y="1900978"/>
                  <a:pt x="1406048" y="1857702"/>
                  <a:pt x="1284811" y="1888361"/>
                </a:cubicBezTo>
                <a:cubicBezTo>
                  <a:pt x="1187128" y="1902570"/>
                  <a:pt x="1046015" y="1880539"/>
                  <a:pt x="980510" y="1888361"/>
                </a:cubicBezTo>
                <a:cubicBezTo>
                  <a:pt x="935458" y="1908703"/>
                  <a:pt x="733189" y="1907604"/>
                  <a:pt x="676209" y="1888361"/>
                </a:cubicBezTo>
                <a:cubicBezTo>
                  <a:pt x="610715" y="1808815"/>
                  <a:pt x="404340" y="1724327"/>
                  <a:pt x="116294" y="1888361"/>
                </a:cubicBezTo>
                <a:cubicBezTo>
                  <a:pt x="69202" y="1888725"/>
                  <a:pt x="-31468" y="1696478"/>
                  <a:pt x="0" y="1573627"/>
                </a:cubicBezTo>
                <a:cubicBezTo>
                  <a:pt x="35691" y="1330439"/>
                  <a:pt x="2577" y="1184389"/>
                  <a:pt x="0" y="956769"/>
                </a:cubicBezTo>
                <a:cubicBezTo>
                  <a:pt x="68063" y="778012"/>
                  <a:pt x="10639" y="445263"/>
                  <a:pt x="0" y="314733"/>
                </a:cubicBezTo>
                <a:close/>
              </a:path>
              <a:path w="2667000" h="1888361" stroke="0" extrusionOk="0">
                <a:moveTo>
                  <a:pt x="0" y="314733"/>
                </a:moveTo>
                <a:cubicBezTo>
                  <a:pt x="9088" y="157131"/>
                  <a:pt x="69650" y="35868"/>
                  <a:pt x="116294" y="0"/>
                </a:cubicBezTo>
                <a:cubicBezTo>
                  <a:pt x="219782" y="-62817"/>
                  <a:pt x="326051" y="26899"/>
                  <a:pt x="371907" y="0"/>
                </a:cubicBezTo>
                <a:cubicBezTo>
                  <a:pt x="381358" y="-34908"/>
                  <a:pt x="516804" y="67068"/>
                  <a:pt x="603176" y="0"/>
                </a:cubicBezTo>
                <a:cubicBezTo>
                  <a:pt x="749183" y="-51831"/>
                  <a:pt x="783721" y="14966"/>
                  <a:pt x="907478" y="0"/>
                </a:cubicBezTo>
                <a:cubicBezTo>
                  <a:pt x="996112" y="28612"/>
                  <a:pt x="1202253" y="55985"/>
                  <a:pt x="1260467" y="0"/>
                </a:cubicBezTo>
                <a:cubicBezTo>
                  <a:pt x="1377480" y="-89771"/>
                  <a:pt x="1538919" y="44808"/>
                  <a:pt x="1613457" y="0"/>
                </a:cubicBezTo>
                <a:cubicBezTo>
                  <a:pt x="1697565" y="-5241"/>
                  <a:pt x="1755822" y="6693"/>
                  <a:pt x="1966446" y="0"/>
                </a:cubicBezTo>
                <a:cubicBezTo>
                  <a:pt x="2104689" y="-2898"/>
                  <a:pt x="2092419" y="28639"/>
                  <a:pt x="2222059" y="0"/>
                </a:cubicBezTo>
                <a:cubicBezTo>
                  <a:pt x="2363691" y="-12657"/>
                  <a:pt x="2466288" y="33773"/>
                  <a:pt x="2550705" y="0"/>
                </a:cubicBezTo>
                <a:cubicBezTo>
                  <a:pt x="2572369" y="8855"/>
                  <a:pt x="2687959" y="189206"/>
                  <a:pt x="2667000" y="314733"/>
                </a:cubicBezTo>
                <a:cubicBezTo>
                  <a:pt x="2671704" y="639864"/>
                  <a:pt x="2629736" y="696645"/>
                  <a:pt x="2667000" y="944181"/>
                </a:cubicBezTo>
                <a:cubicBezTo>
                  <a:pt x="2682854" y="1208709"/>
                  <a:pt x="2665607" y="1240080"/>
                  <a:pt x="2667000" y="1573627"/>
                </a:cubicBezTo>
                <a:cubicBezTo>
                  <a:pt x="2643285" y="1751458"/>
                  <a:pt x="2617803" y="1891569"/>
                  <a:pt x="2550705" y="1888361"/>
                </a:cubicBezTo>
                <a:cubicBezTo>
                  <a:pt x="2515978" y="1932369"/>
                  <a:pt x="2329826" y="1854871"/>
                  <a:pt x="2222059" y="1888361"/>
                </a:cubicBezTo>
                <a:cubicBezTo>
                  <a:pt x="2095955" y="1918231"/>
                  <a:pt x="2075442" y="1872451"/>
                  <a:pt x="1917758" y="1888361"/>
                </a:cubicBezTo>
                <a:cubicBezTo>
                  <a:pt x="1783719" y="1896017"/>
                  <a:pt x="1764905" y="1892266"/>
                  <a:pt x="1686489" y="1888361"/>
                </a:cubicBezTo>
                <a:cubicBezTo>
                  <a:pt x="1628121" y="1875499"/>
                  <a:pt x="1545130" y="1839785"/>
                  <a:pt x="1430876" y="1888361"/>
                </a:cubicBezTo>
                <a:cubicBezTo>
                  <a:pt x="1285682" y="1961856"/>
                  <a:pt x="1205350" y="1902455"/>
                  <a:pt x="1126575" y="1888361"/>
                </a:cubicBezTo>
                <a:cubicBezTo>
                  <a:pt x="1038755" y="1924753"/>
                  <a:pt x="1001702" y="1837297"/>
                  <a:pt x="895306" y="1888361"/>
                </a:cubicBezTo>
                <a:cubicBezTo>
                  <a:pt x="785455" y="1918149"/>
                  <a:pt x="756354" y="1850499"/>
                  <a:pt x="639692" y="1888361"/>
                </a:cubicBezTo>
                <a:cubicBezTo>
                  <a:pt x="550917" y="1897214"/>
                  <a:pt x="460989" y="1878350"/>
                  <a:pt x="384079" y="1888361"/>
                </a:cubicBezTo>
                <a:cubicBezTo>
                  <a:pt x="321263" y="1934218"/>
                  <a:pt x="182716" y="1835839"/>
                  <a:pt x="116294" y="1888361"/>
                </a:cubicBezTo>
                <a:cubicBezTo>
                  <a:pt x="22199" y="1851787"/>
                  <a:pt x="-38180" y="1726064"/>
                  <a:pt x="0" y="1573627"/>
                </a:cubicBezTo>
                <a:cubicBezTo>
                  <a:pt x="-40302" y="1319324"/>
                  <a:pt x="-5012" y="1183056"/>
                  <a:pt x="0" y="969358"/>
                </a:cubicBezTo>
                <a:cubicBezTo>
                  <a:pt x="-76287" y="750095"/>
                  <a:pt x="36702" y="595064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4059" y="194731"/>
                  <a:pt x="76570" y="25566"/>
                  <a:pt x="116294" y="0"/>
                </a:cubicBezTo>
                <a:cubicBezTo>
                  <a:pt x="185382" y="-42044"/>
                  <a:pt x="297480" y="27373"/>
                  <a:pt x="347563" y="0"/>
                </a:cubicBezTo>
                <a:cubicBezTo>
                  <a:pt x="423177" y="-52710"/>
                  <a:pt x="575947" y="36915"/>
                  <a:pt x="676209" y="0"/>
                </a:cubicBezTo>
                <a:cubicBezTo>
                  <a:pt x="784949" y="-52118"/>
                  <a:pt x="948957" y="112821"/>
                  <a:pt x="1029198" y="0"/>
                </a:cubicBezTo>
                <a:cubicBezTo>
                  <a:pt x="1144392" y="-136458"/>
                  <a:pt x="1238831" y="50652"/>
                  <a:pt x="1382188" y="0"/>
                </a:cubicBezTo>
                <a:cubicBezTo>
                  <a:pt x="1478801" y="-443"/>
                  <a:pt x="1617113" y="81118"/>
                  <a:pt x="1662145" y="0"/>
                </a:cubicBezTo>
                <a:cubicBezTo>
                  <a:pt x="1705941" y="-72999"/>
                  <a:pt x="1821099" y="18263"/>
                  <a:pt x="1917758" y="0"/>
                </a:cubicBezTo>
                <a:cubicBezTo>
                  <a:pt x="2042768" y="-79243"/>
                  <a:pt x="2065620" y="45089"/>
                  <a:pt x="2173371" y="0"/>
                </a:cubicBezTo>
                <a:cubicBezTo>
                  <a:pt x="2250163" y="-79408"/>
                  <a:pt x="2447613" y="57025"/>
                  <a:pt x="2550705" y="0"/>
                </a:cubicBezTo>
                <a:cubicBezTo>
                  <a:pt x="2639312" y="39569"/>
                  <a:pt x="2681026" y="142829"/>
                  <a:pt x="2667000" y="314733"/>
                </a:cubicBezTo>
                <a:cubicBezTo>
                  <a:pt x="2653795" y="514291"/>
                  <a:pt x="2659810" y="648584"/>
                  <a:pt x="2667000" y="919002"/>
                </a:cubicBezTo>
                <a:cubicBezTo>
                  <a:pt x="2665823" y="1230738"/>
                  <a:pt x="2638585" y="1312744"/>
                  <a:pt x="2667000" y="1573627"/>
                </a:cubicBezTo>
                <a:cubicBezTo>
                  <a:pt x="2681290" y="1740509"/>
                  <a:pt x="2640068" y="1911694"/>
                  <a:pt x="2550705" y="1888361"/>
                </a:cubicBezTo>
                <a:cubicBezTo>
                  <a:pt x="2419062" y="1900892"/>
                  <a:pt x="2340626" y="1870115"/>
                  <a:pt x="2270748" y="1888361"/>
                </a:cubicBezTo>
                <a:cubicBezTo>
                  <a:pt x="2188268" y="1936476"/>
                  <a:pt x="2003990" y="1838961"/>
                  <a:pt x="1942102" y="1888361"/>
                </a:cubicBezTo>
                <a:cubicBezTo>
                  <a:pt x="1855897" y="1977371"/>
                  <a:pt x="1735959" y="1863685"/>
                  <a:pt x="1613457" y="1888361"/>
                </a:cubicBezTo>
                <a:cubicBezTo>
                  <a:pt x="1491656" y="1928918"/>
                  <a:pt x="1398119" y="1855586"/>
                  <a:pt x="1284811" y="1888361"/>
                </a:cubicBezTo>
                <a:cubicBezTo>
                  <a:pt x="1218739" y="1924539"/>
                  <a:pt x="1061210" y="1856021"/>
                  <a:pt x="980510" y="1888361"/>
                </a:cubicBezTo>
                <a:cubicBezTo>
                  <a:pt x="903562" y="1873452"/>
                  <a:pt x="770476" y="1913979"/>
                  <a:pt x="676209" y="1888361"/>
                </a:cubicBezTo>
                <a:cubicBezTo>
                  <a:pt x="578660" y="1848806"/>
                  <a:pt x="417971" y="1747420"/>
                  <a:pt x="116294" y="1888361"/>
                </a:cubicBezTo>
                <a:cubicBezTo>
                  <a:pt x="82224" y="1868910"/>
                  <a:pt x="-36982" y="1703185"/>
                  <a:pt x="0" y="1573627"/>
                </a:cubicBezTo>
                <a:cubicBezTo>
                  <a:pt x="-6681" y="1294037"/>
                  <a:pt x="21068" y="1134746"/>
                  <a:pt x="0" y="956769"/>
                </a:cubicBezTo>
                <a:cubicBezTo>
                  <a:pt x="-18210" y="742773"/>
                  <a:pt x="-58931" y="484299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7141" y="192316"/>
                  <a:pt x="79502" y="25694"/>
                  <a:pt x="116294" y="0"/>
                </a:cubicBezTo>
                <a:cubicBezTo>
                  <a:pt x="180156" y="-21256"/>
                  <a:pt x="288869" y="36542"/>
                  <a:pt x="347563" y="0"/>
                </a:cubicBezTo>
                <a:cubicBezTo>
                  <a:pt x="412087" y="-39333"/>
                  <a:pt x="517880" y="-134"/>
                  <a:pt x="676209" y="0"/>
                </a:cubicBezTo>
                <a:cubicBezTo>
                  <a:pt x="780489" y="-46227"/>
                  <a:pt x="911340" y="140971"/>
                  <a:pt x="1029198" y="0"/>
                </a:cubicBezTo>
                <a:cubicBezTo>
                  <a:pt x="1174884" y="-95008"/>
                  <a:pt x="1260473" y="68246"/>
                  <a:pt x="1382188" y="0"/>
                </a:cubicBezTo>
                <a:cubicBezTo>
                  <a:pt x="1478156" y="3295"/>
                  <a:pt x="1627156" y="120273"/>
                  <a:pt x="1662145" y="0"/>
                </a:cubicBezTo>
                <a:cubicBezTo>
                  <a:pt x="1725498" y="-52950"/>
                  <a:pt x="1806700" y="53929"/>
                  <a:pt x="1917758" y="0"/>
                </a:cubicBezTo>
                <a:cubicBezTo>
                  <a:pt x="2028053" y="-82393"/>
                  <a:pt x="2077653" y="48494"/>
                  <a:pt x="2173371" y="0"/>
                </a:cubicBezTo>
                <a:cubicBezTo>
                  <a:pt x="2268820" y="-74070"/>
                  <a:pt x="2454937" y="90667"/>
                  <a:pt x="2550705" y="0"/>
                </a:cubicBezTo>
                <a:cubicBezTo>
                  <a:pt x="2675992" y="6383"/>
                  <a:pt x="2645133" y="120663"/>
                  <a:pt x="2667000" y="314733"/>
                </a:cubicBezTo>
                <a:cubicBezTo>
                  <a:pt x="2640989" y="529109"/>
                  <a:pt x="2684804" y="648673"/>
                  <a:pt x="2667000" y="919002"/>
                </a:cubicBezTo>
                <a:cubicBezTo>
                  <a:pt x="2694533" y="1207761"/>
                  <a:pt x="2658148" y="1300947"/>
                  <a:pt x="2667000" y="1573627"/>
                </a:cubicBezTo>
                <a:cubicBezTo>
                  <a:pt x="2660912" y="1750164"/>
                  <a:pt x="2621396" y="1927570"/>
                  <a:pt x="2550705" y="1888361"/>
                </a:cubicBezTo>
                <a:cubicBezTo>
                  <a:pt x="2419484" y="1903312"/>
                  <a:pt x="2340847" y="1868803"/>
                  <a:pt x="2270748" y="1888361"/>
                </a:cubicBezTo>
                <a:cubicBezTo>
                  <a:pt x="2185408" y="1920041"/>
                  <a:pt x="2020929" y="1869442"/>
                  <a:pt x="1942102" y="1888361"/>
                </a:cubicBezTo>
                <a:cubicBezTo>
                  <a:pt x="1857687" y="1972872"/>
                  <a:pt x="1731087" y="1895759"/>
                  <a:pt x="1613457" y="1888361"/>
                </a:cubicBezTo>
                <a:cubicBezTo>
                  <a:pt x="1497977" y="1922800"/>
                  <a:pt x="1416735" y="1849493"/>
                  <a:pt x="1284811" y="1888361"/>
                </a:cubicBezTo>
                <a:cubicBezTo>
                  <a:pt x="1186459" y="1914526"/>
                  <a:pt x="1061894" y="1860818"/>
                  <a:pt x="980510" y="1888361"/>
                </a:cubicBezTo>
                <a:cubicBezTo>
                  <a:pt x="925390" y="1895442"/>
                  <a:pt x="766883" y="1912373"/>
                  <a:pt x="676209" y="1888361"/>
                </a:cubicBezTo>
                <a:cubicBezTo>
                  <a:pt x="591264" y="1823298"/>
                  <a:pt x="382813" y="1770221"/>
                  <a:pt x="116294" y="1888361"/>
                </a:cubicBezTo>
                <a:cubicBezTo>
                  <a:pt x="65372" y="1888380"/>
                  <a:pt x="-23191" y="1705892"/>
                  <a:pt x="0" y="1573627"/>
                </a:cubicBezTo>
                <a:cubicBezTo>
                  <a:pt x="-3592" y="1308284"/>
                  <a:pt x="-34274" y="1157916"/>
                  <a:pt x="0" y="956769"/>
                </a:cubicBezTo>
                <a:cubicBezTo>
                  <a:pt x="32603" y="750539"/>
                  <a:pt x="-573" y="476492"/>
                  <a:pt x="0" y="31473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47563 w 2667000"/>
                      <a:gd name="connsiteY2" fmla="*/ 0 h 1888361"/>
                      <a:gd name="connsiteX3" fmla="*/ 676209 w 2667000"/>
                      <a:gd name="connsiteY3" fmla="*/ 0 h 1888361"/>
                      <a:gd name="connsiteX4" fmla="*/ 1029198 w 2667000"/>
                      <a:gd name="connsiteY4" fmla="*/ 0 h 1888361"/>
                      <a:gd name="connsiteX5" fmla="*/ 1382188 w 2667000"/>
                      <a:gd name="connsiteY5" fmla="*/ 0 h 1888361"/>
                      <a:gd name="connsiteX6" fmla="*/ 1662145 w 2667000"/>
                      <a:gd name="connsiteY6" fmla="*/ 0 h 1888361"/>
                      <a:gd name="connsiteX7" fmla="*/ 1917758 w 2667000"/>
                      <a:gd name="connsiteY7" fmla="*/ 0 h 1888361"/>
                      <a:gd name="connsiteX8" fmla="*/ 2173371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19002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70748 w 2667000"/>
                      <a:gd name="connsiteY14" fmla="*/ 1888361 h 1888361"/>
                      <a:gd name="connsiteX15" fmla="*/ 1942102 w 2667000"/>
                      <a:gd name="connsiteY15" fmla="*/ 1888361 h 1888361"/>
                      <a:gd name="connsiteX16" fmla="*/ 1613457 w 2667000"/>
                      <a:gd name="connsiteY16" fmla="*/ 1888361 h 1888361"/>
                      <a:gd name="connsiteX17" fmla="*/ 1284811 w 2667000"/>
                      <a:gd name="connsiteY17" fmla="*/ 1888361 h 1888361"/>
                      <a:gd name="connsiteX18" fmla="*/ 980510 w 2667000"/>
                      <a:gd name="connsiteY18" fmla="*/ 1888361 h 1888361"/>
                      <a:gd name="connsiteX19" fmla="*/ 676209 w 2667000"/>
                      <a:gd name="connsiteY19" fmla="*/ 1888361 h 1888361"/>
                      <a:gd name="connsiteX20" fmla="*/ 116294 w 2667000"/>
                      <a:gd name="connsiteY20" fmla="*/ 1888361 h 1888361"/>
                      <a:gd name="connsiteX21" fmla="*/ 0 w 2667000"/>
                      <a:gd name="connsiteY21" fmla="*/ 1573627 h 1888361"/>
                      <a:gd name="connsiteX22" fmla="*/ 0 w 2667000"/>
                      <a:gd name="connsiteY22" fmla="*/ 956769 h 1888361"/>
                      <a:gd name="connsiteX23" fmla="*/ 0 w 2667000"/>
                      <a:gd name="connsiteY23" fmla="*/ 314733 h 1888361"/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71907 w 2667000"/>
                      <a:gd name="connsiteY2" fmla="*/ 0 h 1888361"/>
                      <a:gd name="connsiteX3" fmla="*/ 603176 w 2667000"/>
                      <a:gd name="connsiteY3" fmla="*/ 0 h 1888361"/>
                      <a:gd name="connsiteX4" fmla="*/ 907478 w 2667000"/>
                      <a:gd name="connsiteY4" fmla="*/ 0 h 1888361"/>
                      <a:gd name="connsiteX5" fmla="*/ 1260467 w 2667000"/>
                      <a:gd name="connsiteY5" fmla="*/ 0 h 1888361"/>
                      <a:gd name="connsiteX6" fmla="*/ 1613457 w 2667000"/>
                      <a:gd name="connsiteY6" fmla="*/ 0 h 1888361"/>
                      <a:gd name="connsiteX7" fmla="*/ 1966446 w 2667000"/>
                      <a:gd name="connsiteY7" fmla="*/ 0 h 1888361"/>
                      <a:gd name="connsiteX8" fmla="*/ 2222059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44181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22059 w 2667000"/>
                      <a:gd name="connsiteY14" fmla="*/ 1888361 h 1888361"/>
                      <a:gd name="connsiteX15" fmla="*/ 1917758 w 2667000"/>
                      <a:gd name="connsiteY15" fmla="*/ 1888361 h 1888361"/>
                      <a:gd name="connsiteX16" fmla="*/ 1686489 w 2667000"/>
                      <a:gd name="connsiteY16" fmla="*/ 1888361 h 1888361"/>
                      <a:gd name="connsiteX17" fmla="*/ 1430876 w 2667000"/>
                      <a:gd name="connsiteY17" fmla="*/ 1888361 h 1888361"/>
                      <a:gd name="connsiteX18" fmla="*/ 1126575 w 2667000"/>
                      <a:gd name="connsiteY18" fmla="*/ 1888361 h 1888361"/>
                      <a:gd name="connsiteX19" fmla="*/ 895306 w 2667000"/>
                      <a:gd name="connsiteY19" fmla="*/ 1888361 h 1888361"/>
                      <a:gd name="connsiteX20" fmla="*/ 639692 w 2667000"/>
                      <a:gd name="connsiteY20" fmla="*/ 1888361 h 1888361"/>
                      <a:gd name="connsiteX21" fmla="*/ 384079 w 2667000"/>
                      <a:gd name="connsiteY21" fmla="*/ 1888361 h 1888361"/>
                      <a:gd name="connsiteX22" fmla="*/ 116294 w 2667000"/>
                      <a:gd name="connsiteY22" fmla="*/ 1888361 h 1888361"/>
                      <a:gd name="connsiteX23" fmla="*/ 0 w 2667000"/>
                      <a:gd name="connsiteY23" fmla="*/ 1573627 h 1888361"/>
                      <a:gd name="connsiteX24" fmla="*/ 0 w 2667000"/>
                      <a:gd name="connsiteY24" fmla="*/ 969358 h 1888361"/>
                      <a:gd name="connsiteX25" fmla="*/ 0 w 2667000"/>
                      <a:gd name="connsiteY25" fmla="*/ 314733 h 1888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667000" h="1888361" fill="none" extrusionOk="0">
                        <a:moveTo>
                          <a:pt x="0" y="314733"/>
                        </a:moveTo>
                        <a:cubicBezTo>
                          <a:pt x="15865" y="189394"/>
                          <a:pt x="72590" y="24211"/>
                          <a:pt x="116294" y="0"/>
                        </a:cubicBezTo>
                        <a:cubicBezTo>
                          <a:pt x="194257" y="-19847"/>
                          <a:pt x="286991" y="40458"/>
                          <a:pt x="347563" y="0"/>
                        </a:cubicBezTo>
                        <a:cubicBezTo>
                          <a:pt x="385866" y="-31990"/>
                          <a:pt x="551890" y="14003"/>
                          <a:pt x="676209" y="0"/>
                        </a:cubicBezTo>
                        <a:cubicBezTo>
                          <a:pt x="769843" y="-4904"/>
                          <a:pt x="906911" y="117113"/>
                          <a:pt x="1029198" y="0"/>
                        </a:cubicBezTo>
                        <a:cubicBezTo>
                          <a:pt x="1139077" y="-83716"/>
                          <a:pt x="1259090" y="59651"/>
                          <a:pt x="1382188" y="0"/>
                        </a:cubicBezTo>
                        <a:cubicBezTo>
                          <a:pt x="1485197" y="-10582"/>
                          <a:pt x="1607283" y="104815"/>
                          <a:pt x="1662145" y="0"/>
                        </a:cubicBezTo>
                        <a:cubicBezTo>
                          <a:pt x="1728860" y="-54610"/>
                          <a:pt x="1804661" y="59217"/>
                          <a:pt x="1917758" y="0"/>
                        </a:cubicBezTo>
                        <a:cubicBezTo>
                          <a:pt x="2016726" y="-55536"/>
                          <a:pt x="2073805" y="40908"/>
                          <a:pt x="2173371" y="0"/>
                        </a:cubicBezTo>
                        <a:cubicBezTo>
                          <a:pt x="2278535" y="-71413"/>
                          <a:pt x="2465062" y="82190"/>
                          <a:pt x="2550705" y="0"/>
                        </a:cubicBezTo>
                        <a:cubicBezTo>
                          <a:pt x="2646726" y="-3513"/>
                          <a:pt x="2639498" y="116263"/>
                          <a:pt x="2667000" y="314733"/>
                        </a:cubicBezTo>
                        <a:cubicBezTo>
                          <a:pt x="2669690" y="518188"/>
                          <a:pt x="2672091" y="632429"/>
                          <a:pt x="2667000" y="919002"/>
                        </a:cubicBezTo>
                        <a:cubicBezTo>
                          <a:pt x="2697184" y="1205753"/>
                          <a:pt x="2660208" y="1290863"/>
                          <a:pt x="2667000" y="1573627"/>
                        </a:cubicBezTo>
                        <a:cubicBezTo>
                          <a:pt x="2657794" y="1747807"/>
                          <a:pt x="2618621" y="1921153"/>
                          <a:pt x="2550705" y="1888361"/>
                        </a:cubicBezTo>
                        <a:cubicBezTo>
                          <a:pt x="2431314" y="1920907"/>
                          <a:pt x="2355433" y="1873648"/>
                          <a:pt x="2270748" y="1888361"/>
                        </a:cubicBezTo>
                        <a:cubicBezTo>
                          <a:pt x="2186720" y="1918838"/>
                          <a:pt x="2010325" y="1855900"/>
                          <a:pt x="1942102" y="1888361"/>
                        </a:cubicBezTo>
                        <a:cubicBezTo>
                          <a:pt x="1864298" y="1955961"/>
                          <a:pt x="1720993" y="1873968"/>
                          <a:pt x="1613457" y="1888361"/>
                        </a:cubicBezTo>
                        <a:cubicBezTo>
                          <a:pt x="1513006" y="1907171"/>
                          <a:pt x="1395100" y="1858823"/>
                          <a:pt x="1284811" y="1888361"/>
                        </a:cubicBezTo>
                        <a:cubicBezTo>
                          <a:pt x="1184660" y="1914454"/>
                          <a:pt x="1052726" y="1872241"/>
                          <a:pt x="980510" y="1888361"/>
                        </a:cubicBezTo>
                        <a:cubicBezTo>
                          <a:pt x="925577" y="1911472"/>
                          <a:pt x="754012" y="1898120"/>
                          <a:pt x="676209" y="1888361"/>
                        </a:cubicBezTo>
                        <a:cubicBezTo>
                          <a:pt x="593338" y="1845987"/>
                          <a:pt x="355263" y="1710030"/>
                          <a:pt x="116294" y="1888361"/>
                        </a:cubicBezTo>
                        <a:cubicBezTo>
                          <a:pt x="60830" y="1879015"/>
                          <a:pt x="-7346" y="1726182"/>
                          <a:pt x="0" y="1573627"/>
                        </a:cubicBezTo>
                        <a:cubicBezTo>
                          <a:pt x="15563" y="1324038"/>
                          <a:pt x="4982" y="1176917"/>
                          <a:pt x="0" y="956769"/>
                        </a:cubicBezTo>
                        <a:cubicBezTo>
                          <a:pt x="24531" y="768677"/>
                          <a:pt x="8594" y="475266"/>
                          <a:pt x="0" y="314733"/>
                        </a:cubicBezTo>
                        <a:close/>
                      </a:path>
                      <a:path w="2667000" h="1888361" stroke="0" extrusionOk="0">
                        <a:moveTo>
                          <a:pt x="0" y="314733"/>
                        </a:moveTo>
                        <a:cubicBezTo>
                          <a:pt x="11683" y="151131"/>
                          <a:pt x="68616" y="23495"/>
                          <a:pt x="116294" y="0"/>
                        </a:cubicBezTo>
                        <a:cubicBezTo>
                          <a:pt x="217053" y="-54485"/>
                          <a:pt x="321819" y="31617"/>
                          <a:pt x="371907" y="0"/>
                        </a:cubicBezTo>
                        <a:cubicBezTo>
                          <a:pt x="412680" y="-35059"/>
                          <a:pt x="507290" y="56834"/>
                          <a:pt x="603176" y="0"/>
                        </a:cubicBezTo>
                        <a:cubicBezTo>
                          <a:pt x="721904" y="-51909"/>
                          <a:pt x="794156" y="4325"/>
                          <a:pt x="907478" y="0"/>
                        </a:cubicBezTo>
                        <a:cubicBezTo>
                          <a:pt x="1008914" y="10804"/>
                          <a:pt x="1194050" y="56639"/>
                          <a:pt x="1260467" y="0"/>
                        </a:cubicBezTo>
                        <a:cubicBezTo>
                          <a:pt x="1365731" y="-75005"/>
                          <a:pt x="1538822" y="41058"/>
                          <a:pt x="1613457" y="0"/>
                        </a:cubicBezTo>
                        <a:cubicBezTo>
                          <a:pt x="1693709" y="-15121"/>
                          <a:pt x="1776045" y="8481"/>
                          <a:pt x="1966446" y="0"/>
                        </a:cubicBezTo>
                        <a:cubicBezTo>
                          <a:pt x="2109641" y="-5672"/>
                          <a:pt x="2098771" y="29319"/>
                          <a:pt x="2222059" y="0"/>
                        </a:cubicBezTo>
                        <a:cubicBezTo>
                          <a:pt x="2347581" y="-23044"/>
                          <a:pt x="2444770" y="54953"/>
                          <a:pt x="2550705" y="0"/>
                        </a:cubicBezTo>
                        <a:cubicBezTo>
                          <a:pt x="2597765" y="10127"/>
                          <a:pt x="2669839" y="158444"/>
                          <a:pt x="2667000" y="314733"/>
                        </a:cubicBezTo>
                        <a:cubicBezTo>
                          <a:pt x="2668666" y="630557"/>
                          <a:pt x="2642829" y="690056"/>
                          <a:pt x="2667000" y="944181"/>
                        </a:cubicBezTo>
                        <a:cubicBezTo>
                          <a:pt x="2682134" y="1207626"/>
                          <a:pt x="2660345" y="1252023"/>
                          <a:pt x="2667000" y="1573627"/>
                        </a:cubicBezTo>
                        <a:cubicBezTo>
                          <a:pt x="2658956" y="1753022"/>
                          <a:pt x="2612467" y="1895354"/>
                          <a:pt x="2550705" y="1888361"/>
                        </a:cubicBezTo>
                        <a:cubicBezTo>
                          <a:pt x="2501322" y="1947886"/>
                          <a:pt x="2337629" y="1858974"/>
                          <a:pt x="2222059" y="1888361"/>
                        </a:cubicBezTo>
                        <a:cubicBezTo>
                          <a:pt x="2095449" y="1916964"/>
                          <a:pt x="2064114" y="1872158"/>
                          <a:pt x="1917758" y="1888361"/>
                        </a:cubicBezTo>
                        <a:cubicBezTo>
                          <a:pt x="1786128" y="1900357"/>
                          <a:pt x="1764959" y="1885810"/>
                          <a:pt x="1686489" y="1888361"/>
                        </a:cubicBezTo>
                        <a:cubicBezTo>
                          <a:pt x="1617706" y="1884187"/>
                          <a:pt x="1552113" y="1833684"/>
                          <a:pt x="1430876" y="1888361"/>
                        </a:cubicBezTo>
                        <a:cubicBezTo>
                          <a:pt x="1297428" y="1952874"/>
                          <a:pt x="1212997" y="1889407"/>
                          <a:pt x="1126575" y="1888361"/>
                        </a:cubicBezTo>
                        <a:cubicBezTo>
                          <a:pt x="1036711" y="1908619"/>
                          <a:pt x="996703" y="1832958"/>
                          <a:pt x="895306" y="1888361"/>
                        </a:cubicBezTo>
                        <a:cubicBezTo>
                          <a:pt x="800150" y="1941016"/>
                          <a:pt x="737446" y="1854437"/>
                          <a:pt x="639692" y="1888361"/>
                        </a:cubicBezTo>
                        <a:cubicBezTo>
                          <a:pt x="563107" y="1915517"/>
                          <a:pt x="459543" y="1855364"/>
                          <a:pt x="384079" y="1888361"/>
                        </a:cubicBezTo>
                        <a:cubicBezTo>
                          <a:pt x="314739" y="1930515"/>
                          <a:pt x="176076" y="1851454"/>
                          <a:pt x="116294" y="1888361"/>
                        </a:cubicBezTo>
                        <a:cubicBezTo>
                          <a:pt x="39260" y="1854329"/>
                          <a:pt x="-16324" y="1749944"/>
                          <a:pt x="0" y="1573627"/>
                        </a:cubicBezTo>
                        <a:cubicBezTo>
                          <a:pt x="-26632" y="1305642"/>
                          <a:pt x="8867" y="1175775"/>
                          <a:pt x="0" y="969358"/>
                        </a:cubicBezTo>
                        <a:cubicBezTo>
                          <a:pt x="-45577" y="757561"/>
                          <a:pt x="34046" y="599198"/>
                          <a:pt x="0" y="314733"/>
                        </a:cubicBezTo>
                        <a:close/>
                      </a:path>
                      <a:path w="2667000" h="1888361" fill="none" stroke="0" extrusionOk="0">
                        <a:moveTo>
                          <a:pt x="0" y="314733"/>
                        </a:moveTo>
                        <a:cubicBezTo>
                          <a:pt x="18765" y="192583"/>
                          <a:pt x="78029" y="25055"/>
                          <a:pt x="116294" y="0"/>
                        </a:cubicBezTo>
                        <a:cubicBezTo>
                          <a:pt x="181654" y="-27452"/>
                          <a:pt x="297661" y="24102"/>
                          <a:pt x="347563" y="0"/>
                        </a:cubicBezTo>
                        <a:cubicBezTo>
                          <a:pt x="428416" y="-48790"/>
                          <a:pt x="554147" y="10627"/>
                          <a:pt x="676209" y="0"/>
                        </a:cubicBezTo>
                        <a:cubicBezTo>
                          <a:pt x="787936" y="-49792"/>
                          <a:pt x="931183" y="114400"/>
                          <a:pt x="1029198" y="0"/>
                        </a:cubicBezTo>
                        <a:cubicBezTo>
                          <a:pt x="1159578" y="-118682"/>
                          <a:pt x="1272684" y="48999"/>
                          <a:pt x="1382188" y="0"/>
                        </a:cubicBezTo>
                        <a:cubicBezTo>
                          <a:pt x="1483088" y="-8557"/>
                          <a:pt x="1597051" y="90236"/>
                          <a:pt x="1662145" y="0"/>
                        </a:cubicBezTo>
                        <a:cubicBezTo>
                          <a:pt x="1698931" y="-71428"/>
                          <a:pt x="1812987" y="31021"/>
                          <a:pt x="1917758" y="0"/>
                        </a:cubicBezTo>
                        <a:cubicBezTo>
                          <a:pt x="2046087" y="-89996"/>
                          <a:pt x="2083513" y="71984"/>
                          <a:pt x="2173371" y="0"/>
                        </a:cubicBezTo>
                        <a:cubicBezTo>
                          <a:pt x="2253628" y="-59916"/>
                          <a:pt x="2461534" y="80479"/>
                          <a:pt x="2550705" y="0"/>
                        </a:cubicBezTo>
                        <a:cubicBezTo>
                          <a:pt x="2646478" y="22915"/>
                          <a:pt x="2679536" y="146106"/>
                          <a:pt x="2667000" y="314733"/>
                        </a:cubicBezTo>
                        <a:cubicBezTo>
                          <a:pt x="2661137" y="535449"/>
                          <a:pt x="2649717" y="655516"/>
                          <a:pt x="2667000" y="919002"/>
                        </a:cubicBezTo>
                        <a:cubicBezTo>
                          <a:pt x="2668177" y="1213320"/>
                          <a:pt x="2636742" y="1314288"/>
                          <a:pt x="2667000" y="1573627"/>
                        </a:cubicBezTo>
                        <a:cubicBezTo>
                          <a:pt x="2687864" y="1747722"/>
                          <a:pt x="2627232" y="1922253"/>
                          <a:pt x="2550705" y="1888361"/>
                        </a:cubicBezTo>
                        <a:cubicBezTo>
                          <a:pt x="2428626" y="1903520"/>
                          <a:pt x="2332710" y="1855263"/>
                          <a:pt x="2270748" y="1888361"/>
                        </a:cubicBezTo>
                        <a:cubicBezTo>
                          <a:pt x="2172737" y="1931174"/>
                          <a:pt x="2018830" y="1846275"/>
                          <a:pt x="1942102" y="1888361"/>
                        </a:cubicBezTo>
                        <a:cubicBezTo>
                          <a:pt x="1863675" y="1970171"/>
                          <a:pt x="1721959" y="1870246"/>
                          <a:pt x="1613457" y="1888361"/>
                        </a:cubicBezTo>
                        <a:cubicBezTo>
                          <a:pt x="1492800" y="1935602"/>
                          <a:pt x="1395473" y="1855496"/>
                          <a:pt x="1284811" y="1888361"/>
                        </a:cubicBezTo>
                        <a:cubicBezTo>
                          <a:pt x="1205011" y="1917753"/>
                          <a:pt x="1066997" y="1854577"/>
                          <a:pt x="980510" y="1888361"/>
                        </a:cubicBezTo>
                        <a:cubicBezTo>
                          <a:pt x="895557" y="1888987"/>
                          <a:pt x="785227" y="1892353"/>
                          <a:pt x="676209" y="1888361"/>
                        </a:cubicBezTo>
                        <a:cubicBezTo>
                          <a:pt x="570650" y="1869054"/>
                          <a:pt x="351173" y="1723047"/>
                          <a:pt x="116294" y="1888361"/>
                        </a:cubicBezTo>
                        <a:cubicBezTo>
                          <a:pt x="65544" y="1895023"/>
                          <a:pt x="-8124" y="1724428"/>
                          <a:pt x="0" y="1573627"/>
                        </a:cubicBezTo>
                        <a:cubicBezTo>
                          <a:pt x="-8439" y="1314723"/>
                          <a:pt x="-20327" y="1136851"/>
                          <a:pt x="0" y="956769"/>
                        </a:cubicBezTo>
                        <a:cubicBezTo>
                          <a:pt x="-9960" y="754466"/>
                          <a:pt x="-44987" y="508998"/>
                          <a:pt x="0" y="31473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6096000" y="4381500"/>
            <a:ext cx="5642658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1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11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125BFC3-1253-B371-02C6-9180FF9709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4732" y="223360"/>
            <a:ext cx="2320722" cy="3293549"/>
          </a:xfrm>
          <a:prstGeom prst="rect">
            <a:avLst/>
          </a:prstGeom>
        </p:spPr>
      </p:pic>
      <p:pic>
        <p:nvPicPr>
          <p:cNvPr id="20" name="Am-thanh-tra-loi-dung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4950AE88-8AF8-CFCE-7059-FF19E5DE8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F5AC16FA-409C-001E-E7E5-29C4374CF8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5AC16FA-409C-001E-E7E5-29C4374CF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D29E0A1C-CD75-840F-5D5D-1E27197DF3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29E0A1C-CD75-840F-5D5D-1E27197DF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blipFill rotWithShape="0">
                <a:blip r:embed="rId1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8D8D99E-6D19-C2AE-C685-F1C31CFF5287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3" name="Avatar IV Video (1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37032" y="4171854"/>
            <a:ext cx="8495032" cy="6305640"/>
          </a:xfrm>
          <a:prstGeom prst="rect">
            <a:avLst/>
          </a:prstGeom>
        </p:spPr>
      </p:pic>
      <p:pic>
        <p:nvPicPr>
          <p:cNvPr id="15" name="1-  ĐỒNG HỒ ĐẾM NGƯỢC 5 GIÂY + CHUÔNG BÁO HẾT GIỜ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912888" y="8420100"/>
            <a:ext cx="2375112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4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75794 0.378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1" y="189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70716 0.287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52" y="1439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8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84F640B3-8844-DB12-6555-B5DF930018EF}"/>
              </a:ext>
            </a:extLst>
          </p:cNvPr>
          <p:cNvSpPr/>
          <p:nvPr/>
        </p:nvSpPr>
        <p:spPr>
          <a:xfrm>
            <a:off x="7048984" y="4244756"/>
            <a:ext cx="4024151" cy="1502076"/>
          </a:xfrm>
          <a:custGeom>
            <a:avLst/>
            <a:gdLst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31889 w 4024151"/>
              <a:gd name="connsiteY2" fmla="*/ 0 h 1502076"/>
              <a:gd name="connsiteX3" fmla="*/ 1248662 w 4024151"/>
              <a:gd name="connsiteY3" fmla="*/ 0 h 1502076"/>
              <a:gd name="connsiteX4" fmla="*/ 1800669 w 4024151"/>
              <a:gd name="connsiteY4" fmla="*/ 0 h 1502076"/>
              <a:gd name="connsiteX5" fmla="*/ 2282207 w 4024151"/>
              <a:gd name="connsiteY5" fmla="*/ 0 h 1502076"/>
              <a:gd name="connsiteX6" fmla="*/ 2939917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71065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634551 w 4024151"/>
              <a:gd name="connsiteY13" fmla="*/ 1502076 h 1502076"/>
              <a:gd name="connsiteX14" fmla="*/ 2153013 w 4024151"/>
              <a:gd name="connsiteY14" fmla="*/ 1502076 h 1502076"/>
              <a:gd name="connsiteX15" fmla="*/ 1601006 w 4024151"/>
              <a:gd name="connsiteY15" fmla="*/ 1502076 h 1502076"/>
              <a:gd name="connsiteX16" fmla="*/ 1084234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51038 h 1502076"/>
              <a:gd name="connsiteX20" fmla="*/ 0 w 4024151"/>
              <a:gd name="connsiteY20" fmla="*/ 250351 h 1502076"/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67124 w 4024151"/>
              <a:gd name="connsiteY2" fmla="*/ 0 h 1502076"/>
              <a:gd name="connsiteX3" fmla="*/ 1248662 w 4024151"/>
              <a:gd name="connsiteY3" fmla="*/ 0 h 1502076"/>
              <a:gd name="connsiteX4" fmla="*/ 1835903 w 4024151"/>
              <a:gd name="connsiteY4" fmla="*/ 0 h 1502076"/>
              <a:gd name="connsiteX5" fmla="*/ 2493614 w 4024151"/>
              <a:gd name="connsiteY5" fmla="*/ 0 h 1502076"/>
              <a:gd name="connsiteX6" fmla="*/ 3151324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61052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564083 w 4024151"/>
              <a:gd name="connsiteY13" fmla="*/ 1502076 h 1502076"/>
              <a:gd name="connsiteX14" fmla="*/ 1906372 w 4024151"/>
              <a:gd name="connsiteY14" fmla="*/ 1502076 h 1502076"/>
              <a:gd name="connsiteX15" fmla="*/ 1319131 w 4024151"/>
              <a:gd name="connsiteY15" fmla="*/ 1502076 h 1502076"/>
              <a:gd name="connsiteX16" fmla="*/ 837593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61052 h 1502076"/>
              <a:gd name="connsiteX20" fmla="*/ 0 w 4024151"/>
              <a:gd name="connsiteY20" fmla="*/ 250351 h 150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24151" h="1502076" fill="none" extrusionOk="0">
                <a:moveTo>
                  <a:pt x="0" y="250351"/>
                </a:moveTo>
                <a:cubicBezTo>
                  <a:pt x="4963" y="119146"/>
                  <a:pt x="125068" y="12150"/>
                  <a:pt x="250351" y="0"/>
                </a:cubicBezTo>
                <a:cubicBezTo>
                  <a:pt x="339611" y="-28564"/>
                  <a:pt x="479174" y="10709"/>
                  <a:pt x="731889" y="0"/>
                </a:cubicBezTo>
                <a:cubicBezTo>
                  <a:pt x="963552" y="-57710"/>
                  <a:pt x="1056608" y="18139"/>
                  <a:pt x="1248662" y="0"/>
                </a:cubicBezTo>
                <a:cubicBezTo>
                  <a:pt x="1415154" y="-13266"/>
                  <a:pt x="1659404" y="43138"/>
                  <a:pt x="1800669" y="0"/>
                </a:cubicBezTo>
                <a:cubicBezTo>
                  <a:pt x="1951468" y="-15325"/>
                  <a:pt x="2034701" y="8903"/>
                  <a:pt x="2282207" y="0"/>
                </a:cubicBezTo>
                <a:cubicBezTo>
                  <a:pt x="2491382" y="-29826"/>
                  <a:pt x="2687893" y="37379"/>
                  <a:pt x="2939917" y="0"/>
                </a:cubicBezTo>
                <a:cubicBezTo>
                  <a:pt x="3143657" y="2617"/>
                  <a:pt x="3501816" y="63422"/>
                  <a:pt x="3773800" y="0"/>
                </a:cubicBezTo>
                <a:cubicBezTo>
                  <a:pt x="3912459" y="32718"/>
                  <a:pt x="4004279" y="125765"/>
                  <a:pt x="4024151" y="250351"/>
                </a:cubicBezTo>
                <a:cubicBezTo>
                  <a:pt x="4036317" y="398095"/>
                  <a:pt x="4011422" y="654599"/>
                  <a:pt x="4024151" y="771065"/>
                </a:cubicBezTo>
                <a:cubicBezTo>
                  <a:pt x="4057230" y="919289"/>
                  <a:pt x="3992788" y="1088623"/>
                  <a:pt x="4024151" y="1251725"/>
                </a:cubicBezTo>
                <a:cubicBezTo>
                  <a:pt x="4022996" y="1419789"/>
                  <a:pt x="3904679" y="1499145"/>
                  <a:pt x="3773800" y="1502076"/>
                </a:cubicBezTo>
                <a:cubicBezTo>
                  <a:pt x="3631677" y="1467076"/>
                  <a:pt x="3345353" y="1486995"/>
                  <a:pt x="3116090" y="1502076"/>
                </a:cubicBezTo>
                <a:cubicBezTo>
                  <a:pt x="2884509" y="1535952"/>
                  <a:pt x="2846057" y="1457233"/>
                  <a:pt x="2634551" y="1502076"/>
                </a:cubicBezTo>
                <a:cubicBezTo>
                  <a:pt x="2413173" y="1532007"/>
                  <a:pt x="2338994" y="1475382"/>
                  <a:pt x="2153013" y="1502076"/>
                </a:cubicBezTo>
                <a:cubicBezTo>
                  <a:pt x="1997856" y="1544868"/>
                  <a:pt x="1747354" y="1504614"/>
                  <a:pt x="1601006" y="1502076"/>
                </a:cubicBezTo>
                <a:cubicBezTo>
                  <a:pt x="1460624" y="1529119"/>
                  <a:pt x="1236319" y="1484133"/>
                  <a:pt x="1084234" y="1502076"/>
                </a:cubicBezTo>
                <a:cubicBezTo>
                  <a:pt x="900557" y="1590180"/>
                  <a:pt x="560453" y="1509932"/>
                  <a:pt x="250351" y="1502076"/>
                </a:cubicBezTo>
                <a:cubicBezTo>
                  <a:pt x="85632" y="1520404"/>
                  <a:pt x="14271" y="1413348"/>
                  <a:pt x="0" y="1251725"/>
                </a:cubicBezTo>
                <a:cubicBezTo>
                  <a:pt x="-28398" y="1067296"/>
                  <a:pt x="36111" y="963308"/>
                  <a:pt x="0" y="751038"/>
                </a:cubicBezTo>
                <a:cubicBezTo>
                  <a:pt x="-25414" y="561345"/>
                  <a:pt x="80327" y="405177"/>
                  <a:pt x="0" y="250351"/>
                </a:cubicBezTo>
                <a:close/>
              </a:path>
              <a:path w="4024151" h="1502076" stroke="0" extrusionOk="0">
                <a:moveTo>
                  <a:pt x="0" y="250351"/>
                </a:moveTo>
                <a:cubicBezTo>
                  <a:pt x="15542" y="108413"/>
                  <a:pt x="130937" y="18709"/>
                  <a:pt x="250351" y="0"/>
                </a:cubicBezTo>
                <a:cubicBezTo>
                  <a:pt x="518295" y="-27583"/>
                  <a:pt x="611684" y="33038"/>
                  <a:pt x="767124" y="0"/>
                </a:cubicBezTo>
                <a:cubicBezTo>
                  <a:pt x="903069" y="-35894"/>
                  <a:pt x="1152513" y="60752"/>
                  <a:pt x="1248662" y="0"/>
                </a:cubicBezTo>
                <a:cubicBezTo>
                  <a:pt x="1370869" y="-39684"/>
                  <a:pt x="1555985" y="-15286"/>
                  <a:pt x="1835903" y="0"/>
                </a:cubicBezTo>
                <a:cubicBezTo>
                  <a:pt x="2114680" y="-6069"/>
                  <a:pt x="2176839" y="45900"/>
                  <a:pt x="2493614" y="0"/>
                </a:cubicBezTo>
                <a:cubicBezTo>
                  <a:pt x="2831220" y="-32483"/>
                  <a:pt x="2903873" y="42170"/>
                  <a:pt x="3151324" y="0"/>
                </a:cubicBezTo>
                <a:cubicBezTo>
                  <a:pt x="3398559" y="-65460"/>
                  <a:pt x="3488697" y="19440"/>
                  <a:pt x="3773800" y="0"/>
                </a:cubicBezTo>
                <a:cubicBezTo>
                  <a:pt x="3886296" y="-13173"/>
                  <a:pt x="4067307" y="45869"/>
                  <a:pt x="4024151" y="250351"/>
                </a:cubicBezTo>
                <a:cubicBezTo>
                  <a:pt x="4024047" y="390042"/>
                  <a:pt x="4011835" y="654621"/>
                  <a:pt x="4024151" y="761052"/>
                </a:cubicBezTo>
                <a:cubicBezTo>
                  <a:pt x="4066774" y="878005"/>
                  <a:pt x="3956559" y="1041431"/>
                  <a:pt x="4024151" y="1251725"/>
                </a:cubicBezTo>
                <a:cubicBezTo>
                  <a:pt x="4043875" y="1417992"/>
                  <a:pt x="3957492" y="1501551"/>
                  <a:pt x="3773800" y="1502076"/>
                </a:cubicBezTo>
                <a:cubicBezTo>
                  <a:pt x="3532737" y="1504847"/>
                  <a:pt x="3278589" y="1522857"/>
                  <a:pt x="3116090" y="1502076"/>
                </a:cubicBezTo>
                <a:cubicBezTo>
                  <a:pt x="2968338" y="1556835"/>
                  <a:pt x="2796954" y="1474430"/>
                  <a:pt x="2564083" y="1502076"/>
                </a:cubicBezTo>
                <a:cubicBezTo>
                  <a:pt x="2319844" y="1531754"/>
                  <a:pt x="2146626" y="1466880"/>
                  <a:pt x="1906372" y="1502076"/>
                </a:cubicBezTo>
                <a:cubicBezTo>
                  <a:pt x="1655689" y="1548080"/>
                  <a:pt x="1483312" y="1471566"/>
                  <a:pt x="1319131" y="1502076"/>
                </a:cubicBezTo>
                <a:cubicBezTo>
                  <a:pt x="1155024" y="1524271"/>
                  <a:pt x="1088030" y="1501466"/>
                  <a:pt x="837593" y="1502076"/>
                </a:cubicBezTo>
                <a:cubicBezTo>
                  <a:pt x="608336" y="1547619"/>
                  <a:pt x="464724" y="1480172"/>
                  <a:pt x="250351" y="1502076"/>
                </a:cubicBezTo>
                <a:cubicBezTo>
                  <a:pt x="122187" y="1565784"/>
                  <a:pt x="24010" y="1366929"/>
                  <a:pt x="0" y="1251725"/>
                </a:cubicBezTo>
                <a:cubicBezTo>
                  <a:pt x="-63405" y="1133644"/>
                  <a:pt x="69827" y="868424"/>
                  <a:pt x="0" y="761052"/>
                </a:cubicBezTo>
                <a:cubicBezTo>
                  <a:pt x="-45235" y="633588"/>
                  <a:pt x="15975" y="348402"/>
                  <a:pt x="0" y="250351"/>
                </a:cubicBezTo>
                <a:close/>
              </a:path>
              <a:path w="4024151" h="1502076" fill="none" stroke="0" extrusionOk="0">
                <a:moveTo>
                  <a:pt x="0" y="250351"/>
                </a:moveTo>
                <a:cubicBezTo>
                  <a:pt x="33595" y="117553"/>
                  <a:pt x="147599" y="30695"/>
                  <a:pt x="250351" y="0"/>
                </a:cubicBezTo>
                <a:cubicBezTo>
                  <a:pt x="350196" y="-11089"/>
                  <a:pt x="517777" y="18932"/>
                  <a:pt x="731889" y="0"/>
                </a:cubicBezTo>
                <a:cubicBezTo>
                  <a:pt x="992242" y="-39231"/>
                  <a:pt x="1071602" y="5469"/>
                  <a:pt x="1248662" y="0"/>
                </a:cubicBezTo>
                <a:cubicBezTo>
                  <a:pt x="1412363" y="-37029"/>
                  <a:pt x="1653196" y="86315"/>
                  <a:pt x="1800669" y="0"/>
                </a:cubicBezTo>
                <a:cubicBezTo>
                  <a:pt x="1971212" y="-43542"/>
                  <a:pt x="2061768" y="57741"/>
                  <a:pt x="2282207" y="0"/>
                </a:cubicBezTo>
                <a:cubicBezTo>
                  <a:pt x="2488244" y="-2522"/>
                  <a:pt x="2713695" y="48315"/>
                  <a:pt x="2939917" y="0"/>
                </a:cubicBezTo>
                <a:cubicBezTo>
                  <a:pt x="3166936" y="-36256"/>
                  <a:pt x="3569581" y="18487"/>
                  <a:pt x="3773800" y="0"/>
                </a:cubicBezTo>
                <a:cubicBezTo>
                  <a:pt x="3921471" y="-12867"/>
                  <a:pt x="4031766" y="134959"/>
                  <a:pt x="4024151" y="250351"/>
                </a:cubicBezTo>
                <a:cubicBezTo>
                  <a:pt x="4016203" y="351242"/>
                  <a:pt x="3958011" y="656037"/>
                  <a:pt x="4024151" y="771065"/>
                </a:cubicBezTo>
                <a:cubicBezTo>
                  <a:pt x="4074307" y="919092"/>
                  <a:pt x="3999510" y="1123313"/>
                  <a:pt x="4024151" y="1251725"/>
                </a:cubicBezTo>
                <a:cubicBezTo>
                  <a:pt x="4028948" y="1415117"/>
                  <a:pt x="3917777" y="1532872"/>
                  <a:pt x="3773800" y="1502076"/>
                </a:cubicBezTo>
                <a:cubicBezTo>
                  <a:pt x="3599168" y="1518173"/>
                  <a:pt x="3351155" y="1481347"/>
                  <a:pt x="3116090" y="1502076"/>
                </a:cubicBezTo>
                <a:cubicBezTo>
                  <a:pt x="2884778" y="1545395"/>
                  <a:pt x="2862185" y="1481576"/>
                  <a:pt x="2634551" y="1502076"/>
                </a:cubicBezTo>
                <a:cubicBezTo>
                  <a:pt x="2404372" y="1525354"/>
                  <a:pt x="2294723" y="1476574"/>
                  <a:pt x="2153013" y="1502076"/>
                </a:cubicBezTo>
                <a:cubicBezTo>
                  <a:pt x="1978208" y="1531265"/>
                  <a:pt x="1723280" y="1510168"/>
                  <a:pt x="1601006" y="1502076"/>
                </a:cubicBezTo>
                <a:cubicBezTo>
                  <a:pt x="1477736" y="1529003"/>
                  <a:pt x="1284645" y="1518946"/>
                  <a:pt x="1084234" y="1502076"/>
                </a:cubicBezTo>
                <a:cubicBezTo>
                  <a:pt x="885603" y="1543172"/>
                  <a:pt x="633055" y="1467796"/>
                  <a:pt x="250351" y="1502076"/>
                </a:cubicBezTo>
                <a:cubicBezTo>
                  <a:pt x="144875" y="1495333"/>
                  <a:pt x="29301" y="1365272"/>
                  <a:pt x="0" y="1251725"/>
                </a:cubicBezTo>
                <a:cubicBezTo>
                  <a:pt x="-22272" y="1023024"/>
                  <a:pt x="34657" y="940853"/>
                  <a:pt x="0" y="751038"/>
                </a:cubicBezTo>
                <a:cubicBezTo>
                  <a:pt x="-30682" y="534941"/>
                  <a:pt x="65879" y="439891"/>
                  <a:pt x="0" y="25035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4024151"/>
                      <a:gd name="connsiteY0" fmla="*/ 250351 h 1502076"/>
                      <a:gd name="connsiteX1" fmla="*/ 250351 w 4024151"/>
                      <a:gd name="connsiteY1" fmla="*/ 0 h 1502076"/>
                      <a:gd name="connsiteX2" fmla="*/ 731889 w 4024151"/>
                      <a:gd name="connsiteY2" fmla="*/ 0 h 1502076"/>
                      <a:gd name="connsiteX3" fmla="*/ 1248662 w 4024151"/>
                      <a:gd name="connsiteY3" fmla="*/ 0 h 1502076"/>
                      <a:gd name="connsiteX4" fmla="*/ 1800669 w 4024151"/>
                      <a:gd name="connsiteY4" fmla="*/ 0 h 1502076"/>
                      <a:gd name="connsiteX5" fmla="*/ 2282207 w 4024151"/>
                      <a:gd name="connsiteY5" fmla="*/ 0 h 1502076"/>
                      <a:gd name="connsiteX6" fmla="*/ 2939917 w 4024151"/>
                      <a:gd name="connsiteY6" fmla="*/ 0 h 1502076"/>
                      <a:gd name="connsiteX7" fmla="*/ 3773800 w 4024151"/>
                      <a:gd name="connsiteY7" fmla="*/ 0 h 1502076"/>
                      <a:gd name="connsiteX8" fmla="*/ 4024151 w 4024151"/>
                      <a:gd name="connsiteY8" fmla="*/ 250351 h 1502076"/>
                      <a:gd name="connsiteX9" fmla="*/ 4024151 w 4024151"/>
                      <a:gd name="connsiteY9" fmla="*/ 771065 h 1502076"/>
                      <a:gd name="connsiteX10" fmla="*/ 4024151 w 4024151"/>
                      <a:gd name="connsiteY10" fmla="*/ 1251725 h 1502076"/>
                      <a:gd name="connsiteX11" fmla="*/ 3773800 w 4024151"/>
                      <a:gd name="connsiteY11" fmla="*/ 1502076 h 1502076"/>
                      <a:gd name="connsiteX12" fmla="*/ 3116090 w 4024151"/>
                      <a:gd name="connsiteY12" fmla="*/ 1502076 h 1502076"/>
                      <a:gd name="connsiteX13" fmla="*/ 2634551 w 4024151"/>
                      <a:gd name="connsiteY13" fmla="*/ 1502076 h 1502076"/>
                      <a:gd name="connsiteX14" fmla="*/ 2153013 w 4024151"/>
                      <a:gd name="connsiteY14" fmla="*/ 1502076 h 1502076"/>
                      <a:gd name="connsiteX15" fmla="*/ 1601006 w 4024151"/>
                      <a:gd name="connsiteY15" fmla="*/ 1502076 h 1502076"/>
                      <a:gd name="connsiteX16" fmla="*/ 1084234 w 4024151"/>
                      <a:gd name="connsiteY16" fmla="*/ 1502076 h 1502076"/>
                      <a:gd name="connsiteX17" fmla="*/ 250351 w 4024151"/>
                      <a:gd name="connsiteY17" fmla="*/ 1502076 h 1502076"/>
                      <a:gd name="connsiteX18" fmla="*/ 0 w 4024151"/>
                      <a:gd name="connsiteY18" fmla="*/ 1251725 h 1502076"/>
                      <a:gd name="connsiteX19" fmla="*/ 0 w 4024151"/>
                      <a:gd name="connsiteY19" fmla="*/ 751038 h 1502076"/>
                      <a:gd name="connsiteX20" fmla="*/ 0 w 4024151"/>
                      <a:gd name="connsiteY20" fmla="*/ 250351 h 1502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024151" h="1502076" fill="none" extrusionOk="0">
                        <a:moveTo>
                          <a:pt x="0" y="250351"/>
                        </a:moveTo>
                        <a:cubicBezTo>
                          <a:pt x="-38" y="108836"/>
                          <a:pt x="137930" y="28620"/>
                          <a:pt x="250351" y="0"/>
                        </a:cubicBezTo>
                        <a:cubicBezTo>
                          <a:pt x="362333" y="-9876"/>
                          <a:pt x="513705" y="27423"/>
                          <a:pt x="731889" y="0"/>
                        </a:cubicBezTo>
                        <a:cubicBezTo>
                          <a:pt x="950073" y="-27423"/>
                          <a:pt x="1091013" y="13538"/>
                          <a:pt x="1248662" y="0"/>
                        </a:cubicBezTo>
                        <a:cubicBezTo>
                          <a:pt x="1406311" y="-13538"/>
                          <a:pt x="1644418" y="39035"/>
                          <a:pt x="1800669" y="0"/>
                        </a:cubicBezTo>
                        <a:cubicBezTo>
                          <a:pt x="1956920" y="-39035"/>
                          <a:pt x="2058489" y="37368"/>
                          <a:pt x="2282207" y="0"/>
                        </a:cubicBezTo>
                        <a:cubicBezTo>
                          <a:pt x="2505925" y="-37368"/>
                          <a:pt x="2703902" y="40698"/>
                          <a:pt x="2939917" y="0"/>
                        </a:cubicBezTo>
                        <a:cubicBezTo>
                          <a:pt x="3175932" y="-40698"/>
                          <a:pt x="3560325" y="42494"/>
                          <a:pt x="3773800" y="0"/>
                        </a:cubicBezTo>
                        <a:cubicBezTo>
                          <a:pt x="3907294" y="20749"/>
                          <a:pt x="4014002" y="99942"/>
                          <a:pt x="4024151" y="250351"/>
                        </a:cubicBezTo>
                        <a:cubicBezTo>
                          <a:pt x="4053045" y="361316"/>
                          <a:pt x="3990683" y="628681"/>
                          <a:pt x="4024151" y="771065"/>
                        </a:cubicBezTo>
                        <a:cubicBezTo>
                          <a:pt x="4057619" y="913449"/>
                          <a:pt x="3979482" y="1107674"/>
                          <a:pt x="4024151" y="1251725"/>
                        </a:cubicBezTo>
                        <a:cubicBezTo>
                          <a:pt x="4034140" y="1413141"/>
                          <a:pt x="3906091" y="1517941"/>
                          <a:pt x="3773800" y="1502076"/>
                        </a:cubicBezTo>
                        <a:cubicBezTo>
                          <a:pt x="3616308" y="1505190"/>
                          <a:pt x="3354650" y="1464235"/>
                          <a:pt x="3116090" y="1502076"/>
                        </a:cubicBezTo>
                        <a:cubicBezTo>
                          <a:pt x="2877530" y="1539917"/>
                          <a:pt x="2854231" y="1463184"/>
                          <a:pt x="2634551" y="1502076"/>
                        </a:cubicBezTo>
                        <a:cubicBezTo>
                          <a:pt x="2414871" y="1540968"/>
                          <a:pt x="2316067" y="1483664"/>
                          <a:pt x="2153013" y="1502076"/>
                        </a:cubicBezTo>
                        <a:cubicBezTo>
                          <a:pt x="1989959" y="1520488"/>
                          <a:pt x="1714814" y="1499355"/>
                          <a:pt x="1601006" y="1502076"/>
                        </a:cubicBezTo>
                        <a:cubicBezTo>
                          <a:pt x="1487198" y="1504797"/>
                          <a:pt x="1265945" y="1478576"/>
                          <a:pt x="1084234" y="1502076"/>
                        </a:cubicBezTo>
                        <a:cubicBezTo>
                          <a:pt x="902523" y="1525576"/>
                          <a:pt x="557313" y="1500460"/>
                          <a:pt x="250351" y="1502076"/>
                        </a:cubicBezTo>
                        <a:cubicBezTo>
                          <a:pt x="110546" y="1493951"/>
                          <a:pt x="13324" y="1385177"/>
                          <a:pt x="0" y="1251725"/>
                        </a:cubicBezTo>
                        <a:cubicBezTo>
                          <a:pt x="-21858" y="1058577"/>
                          <a:pt x="27562" y="932996"/>
                          <a:pt x="0" y="751038"/>
                        </a:cubicBezTo>
                        <a:cubicBezTo>
                          <a:pt x="-27562" y="569080"/>
                          <a:pt x="51348" y="408143"/>
                          <a:pt x="0" y="250351"/>
                        </a:cubicBezTo>
                        <a:close/>
                      </a:path>
                      <a:path w="4024151" h="1502076" stroke="0" extrusionOk="0">
                        <a:moveTo>
                          <a:pt x="0" y="250351"/>
                        </a:moveTo>
                        <a:cubicBezTo>
                          <a:pt x="14024" y="115721"/>
                          <a:pt x="141043" y="6213"/>
                          <a:pt x="250351" y="0"/>
                        </a:cubicBezTo>
                        <a:cubicBezTo>
                          <a:pt x="496543" y="-21488"/>
                          <a:pt x="638149" y="20984"/>
                          <a:pt x="767124" y="0"/>
                        </a:cubicBezTo>
                        <a:cubicBezTo>
                          <a:pt x="896099" y="-20984"/>
                          <a:pt x="1141972" y="57681"/>
                          <a:pt x="1248662" y="0"/>
                        </a:cubicBezTo>
                        <a:cubicBezTo>
                          <a:pt x="1355352" y="-57681"/>
                          <a:pt x="1578968" y="13015"/>
                          <a:pt x="1835903" y="0"/>
                        </a:cubicBezTo>
                        <a:cubicBezTo>
                          <a:pt x="2092838" y="-13015"/>
                          <a:pt x="2179533" y="37528"/>
                          <a:pt x="2493614" y="0"/>
                        </a:cubicBezTo>
                        <a:cubicBezTo>
                          <a:pt x="2807695" y="-37528"/>
                          <a:pt x="2901948" y="70411"/>
                          <a:pt x="3151324" y="0"/>
                        </a:cubicBezTo>
                        <a:cubicBezTo>
                          <a:pt x="3400700" y="-70411"/>
                          <a:pt x="3487948" y="10481"/>
                          <a:pt x="3773800" y="0"/>
                        </a:cubicBezTo>
                        <a:cubicBezTo>
                          <a:pt x="3876175" y="17723"/>
                          <a:pt x="4036391" y="80342"/>
                          <a:pt x="4024151" y="250351"/>
                        </a:cubicBezTo>
                        <a:cubicBezTo>
                          <a:pt x="4052720" y="389904"/>
                          <a:pt x="4002109" y="644158"/>
                          <a:pt x="4024151" y="761052"/>
                        </a:cubicBezTo>
                        <a:cubicBezTo>
                          <a:pt x="4046193" y="877946"/>
                          <a:pt x="3967449" y="1030326"/>
                          <a:pt x="4024151" y="1251725"/>
                        </a:cubicBezTo>
                        <a:cubicBezTo>
                          <a:pt x="4056212" y="1400831"/>
                          <a:pt x="3915661" y="1504884"/>
                          <a:pt x="3773800" y="1502076"/>
                        </a:cubicBezTo>
                        <a:cubicBezTo>
                          <a:pt x="3510239" y="1533123"/>
                          <a:pt x="3277542" y="1482422"/>
                          <a:pt x="3116090" y="1502076"/>
                        </a:cubicBezTo>
                        <a:cubicBezTo>
                          <a:pt x="2954638" y="1521730"/>
                          <a:pt x="2803638" y="1475021"/>
                          <a:pt x="2564083" y="1502076"/>
                        </a:cubicBezTo>
                        <a:cubicBezTo>
                          <a:pt x="2324528" y="1529131"/>
                          <a:pt x="2179234" y="1470372"/>
                          <a:pt x="1906372" y="1502076"/>
                        </a:cubicBezTo>
                        <a:cubicBezTo>
                          <a:pt x="1633510" y="1533780"/>
                          <a:pt x="1475270" y="1479482"/>
                          <a:pt x="1319131" y="1502076"/>
                        </a:cubicBezTo>
                        <a:cubicBezTo>
                          <a:pt x="1162992" y="1524670"/>
                          <a:pt x="1073423" y="1476669"/>
                          <a:pt x="837593" y="1502076"/>
                        </a:cubicBezTo>
                        <a:cubicBezTo>
                          <a:pt x="601763" y="1527483"/>
                          <a:pt x="489788" y="1467559"/>
                          <a:pt x="250351" y="1502076"/>
                        </a:cubicBezTo>
                        <a:cubicBezTo>
                          <a:pt x="100140" y="1532637"/>
                          <a:pt x="7098" y="1405312"/>
                          <a:pt x="0" y="1251725"/>
                        </a:cubicBezTo>
                        <a:cubicBezTo>
                          <a:pt x="-48202" y="1135161"/>
                          <a:pt x="52806" y="880500"/>
                          <a:pt x="0" y="761052"/>
                        </a:cubicBezTo>
                        <a:cubicBezTo>
                          <a:pt x="-52806" y="641604"/>
                          <a:pt x="37731" y="359840"/>
                          <a:pt x="0" y="25035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E094906-BD54-2719-9731-5DAC38185FA6}"/>
              </a:ext>
            </a:extLst>
          </p:cNvPr>
          <p:cNvSpPr txBox="1"/>
          <p:nvPr/>
        </p:nvSpPr>
        <p:spPr>
          <a:xfrm>
            <a:off x="7391400" y="41529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BBD8C4-7C6B-63CB-44E1-A620359EC9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68879" y="230717"/>
            <a:ext cx="4476213" cy="44762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6AFEAB-426E-8EA3-9506-443492B335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072" y="1776101"/>
            <a:ext cx="2262213" cy="3204371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E46915E-4D97-0E7D-9BCC-2AF36D21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E9F802D-E7AA-2372-BBB4-24749AEF554D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3707D742-2B64-30E5-8B29-5FE54CE2A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9019D972-2AC9-4FC6-3696-81ACCBAF54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AF929CE-EA80-E79B-B7C3-AAEBECD22956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3" name="1-  ĐỒNG HỒ ĐẾM NGƯỢC 5 GIÂY + CHUÔNG BÁO HẾT GIỜ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912888" y="8420100"/>
            <a:ext cx="2375112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7681 0.207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98" y="103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72787 0.37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93" y="187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8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97F1587-90B3-7A0A-A1C3-B3FFFDF25799}"/>
              </a:ext>
            </a:extLst>
          </p:cNvPr>
          <p:cNvSpPr/>
          <p:nvPr/>
        </p:nvSpPr>
        <p:spPr>
          <a:xfrm>
            <a:off x="3107802" y="208346"/>
            <a:ext cx="15180198" cy="2756888"/>
          </a:xfrm>
          <a:custGeom>
            <a:avLst/>
            <a:gdLst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625872 w 15180198"/>
              <a:gd name="connsiteY2" fmla="*/ 0 h 2756888"/>
              <a:gd name="connsiteX3" fmla="*/ 1505314 w 15180198"/>
              <a:gd name="connsiteY3" fmla="*/ 0 h 2756888"/>
              <a:gd name="connsiteX4" fmla="*/ 1814307 w 15180198"/>
              <a:gd name="connsiteY4" fmla="*/ 0 h 2756888"/>
              <a:gd name="connsiteX5" fmla="*/ 2693748 w 15180198"/>
              <a:gd name="connsiteY5" fmla="*/ 0 h 2756888"/>
              <a:gd name="connsiteX6" fmla="*/ 3287966 w 15180198"/>
              <a:gd name="connsiteY6" fmla="*/ 0 h 2756888"/>
              <a:gd name="connsiteX7" fmla="*/ 4024795 w 15180198"/>
              <a:gd name="connsiteY7" fmla="*/ 0 h 2756888"/>
              <a:gd name="connsiteX8" fmla="*/ 4904237 w 15180198"/>
              <a:gd name="connsiteY8" fmla="*/ 0 h 2756888"/>
              <a:gd name="connsiteX9" fmla="*/ 5498454 w 15180198"/>
              <a:gd name="connsiteY9" fmla="*/ 0 h 2756888"/>
              <a:gd name="connsiteX10" fmla="*/ 6235283 w 15180198"/>
              <a:gd name="connsiteY10" fmla="*/ 0 h 2756888"/>
              <a:gd name="connsiteX11" fmla="*/ 6686889 w 15180198"/>
              <a:gd name="connsiteY11" fmla="*/ 0 h 2756888"/>
              <a:gd name="connsiteX12" fmla="*/ 6853270 w 15180198"/>
              <a:gd name="connsiteY12" fmla="*/ 0 h 2756888"/>
              <a:gd name="connsiteX13" fmla="*/ 7447487 w 15180198"/>
              <a:gd name="connsiteY13" fmla="*/ 0 h 2756888"/>
              <a:gd name="connsiteX14" fmla="*/ 7756480 w 15180198"/>
              <a:gd name="connsiteY14" fmla="*/ 0 h 2756888"/>
              <a:gd name="connsiteX15" fmla="*/ 8493309 w 15180198"/>
              <a:gd name="connsiteY15" fmla="*/ 0 h 2756888"/>
              <a:gd name="connsiteX16" fmla="*/ 9372751 w 15180198"/>
              <a:gd name="connsiteY16" fmla="*/ 0 h 2756888"/>
              <a:gd name="connsiteX17" fmla="*/ 9681744 w 15180198"/>
              <a:gd name="connsiteY17" fmla="*/ 0 h 2756888"/>
              <a:gd name="connsiteX18" fmla="*/ 10561186 w 15180198"/>
              <a:gd name="connsiteY18" fmla="*/ 0 h 2756888"/>
              <a:gd name="connsiteX19" fmla="*/ 11012791 w 15180198"/>
              <a:gd name="connsiteY19" fmla="*/ 0 h 2756888"/>
              <a:gd name="connsiteX20" fmla="*/ 11892232 w 15180198"/>
              <a:gd name="connsiteY20" fmla="*/ 0 h 2756888"/>
              <a:gd name="connsiteX21" fmla="*/ 12201226 w 15180198"/>
              <a:gd name="connsiteY21" fmla="*/ 0 h 2756888"/>
              <a:gd name="connsiteX22" fmla="*/ 12938055 w 15180198"/>
              <a:gd name="connsiteY22" fmla="*/ 0 h 2756888"/>
              <a:gd name="connsiteX23" fmla="*/ 13247048 w 15180198"/>
              <a:gd name="connsiteY23" fmla="*/ 0 h 2756888"/>
              <a:gd name="connsiteX24" fmla="*/ 13413429 w 15180198"/>
              <a:gd name="connsiteY24" fmla="*/ 0 h 2756888"/>
              <a:gd name="connsiteX25" fmla="*/ 13579810 w 15180198"/>
              <a:gd name="connsiteY25" fmla="*/ 0 h 2756888"/>
              <a:gd name="connsiteX26" fmla="*/ 14720707 w 15180198"/>
              <a:gd name="connsiteY26" fmla="*/ 0 h 2756888"/>
              <a:gd name="connsiteX27" fmla="*/ 15180198 w 15180198"/>
              <a:gd name="connsiteY27" fmla="*/ 459491 h 2756888"/>
              <a:gd name="connsiteX28" fmla="*/ 15180198 w 15180198"/>
              <a:gd name="connsiteY28" fmla="*/ 882209 h 2756888"/>
              <a:gd name="connsiteX29" fmla="*/ 15180198 w 15180198"/>
              <a:gd name="connsiteY29" fmla="*/ 1360065 h 2756888"/>
              <a:gd name="connsiteX30" fmla="*/ 15180198 w 15180198"/>
              <a:gd name="connsiteY30" fmla="*/ 1764404 h 2756888"/>
              <a:gd name="connsiteX31" fmla="*/ 15180198 w 15180198"/>
              <a:gd name="connsiteY31" fmla="*/ 2297397 h 2756888"/>
              <a:gd name="connsiteX32" fmla="*/ 14720707 w 15180198"/>
              <a:gd name="connsiteY32" fmla="*/ 2756888 h 2756888"/>
              <a:gd name="connsiteX33" fmla="*/ 14269102 w 15180198"/>
              <a:gd name="connsiteY33" fmla="*/ 2756888 h 2756888"/>
              <a:gd name="connsiteX34" fmla="*/ 14102721 w 15180198"/>
              <a:gd name="connsiteY34" fmla="*/ 2756888 h 2756888"/>
              <a:gd name="connsiteX35" fmla="*/ 13793728 w 15180198"/>
              <a:gd name="connsiteY35" fmla="*/ 2756888 h 2756888"/>
              <a:gd name="connsiteX36" fmla="*/ 13199511 w 15180198"/>
              <a:gd name="connsiteY36" fmla="*/ 2756888 h 2756888"/>
              <a:gd name="connsiteX37" fmla="*/ 12320069 w 15180198"/>
              <a:gd name="connsiteY37" fmla="*/ 2756888 h 2756888"/>
              <a:gd name="connsiteX38" fmla="*/ 11725852 w 15180198"/>
              <a:gd name="connsiteY38" fmla="*/ 2756888 h 2756888"/>
              <a:gd name="connsiteX39" fmla="*/ 10846410 w 15180198"/>
              <a:gd name="connsiteY39" fmla="*/ 2756888 h 2756888"/>
              <a:gd name="connsiteX40" fmla="*/ 10252193 w 15180198"/>
              <a:gd name="connsiteY40" fmla="*/ 2756888 h 2756888"/>
              <a:gd name="connsiteX41" fmla="*/ 9515363 w 15180198"/>
              <a:gd name="connsiteY41" fmla="*/ 2756888 h 2756888"/>
              <a:gd name="connsiteX42" fmla="*/ 8635922 w 15180198"/>
              <a:gd name="connsiteY42" fmla="*/ 2756888 h 2756888"/>
              <a:gd name="connsiteX43" fmla="*/ 8326928 w 15180198"/>
              <a:gd name="connsiteY43" fmla="*/ 2756888 h 2756888"/>
              <a:gd name="connsiteX44" fmla="*/ 7447487 w 15180198"/>
              <a:gd name="connsiteY44" fmla="*/ 2756888 h 2756888"/>
              <a:gd name="connsiteX45" fmla="*/ 7281106 w 15180198"/>
              <a:gd name="connsiteY45" fmla="*/ 2756888 h 2756888"/>
              <a:gd name="connsiteX46" fmla="*/ 6401664 w 15180198"/>
              <a:gd name="connsiteY46" fmla="*/ 2756888 h 2756888"/>
              <a:gd name="connsiteX47" fmla="*/ 6092671 w 15180198"/>
              <a:gd name="connsiteY47" fmla="*/ 2756888 h 2756888"/>
              <a:gd name="connsiteX48" fmla="*/ 5498454 w 15180198"/>
              <a:gd name="connsiteY48" fmla="*/ 2756888 h 2756888"/>
              <a:gd name="connsiteX49" fmla="*/ 5046849 w 15180198"/>
              <a:gd name="connsiteY49" fmla="*/ 2756888 h 2756888"/>
              <a:gd name="connsiteX50" fmla="*/ 4167407 w 15180198"/>
              <a:gd name="connsiteY50" fmla="*/ 2756888 h 2756888"/>
              <a:gd name="connsiteX51" fmla="*/ 3858414 w 15180198"/>
              <a:gd name="connsiteY51" fmla="*/ 2756888 h 2756888"/>
              <a:gd name="connsiteX52" fmla="*/ 3121585 w 15180198"/>
              <a:gd name="connsiteY52" fmla="*/ 2756888 h 2756888"/>
              <a:gd name="connsiteX53" fmla="*/ 2955204 w 15180198"/>
              <a:gd name="connsiteY53" fmla="*/ 2756888 h 2756888"/>
              <a:gd name="connsiteX54" fmla="*/ 2360986 w 15180198"/>
              <a:gd name="connsiteY54" fmla="*/ 2756888 h 2756888"/>
              <a:gd name="connsiteX55" fmla="*/ 1909381 w 15180198"/>
              <a:gd name="connsiteY55" fmla="*/ 2756888 h 2756888"/>
              <a:gd name="connsiteX56" fmla="*/ 1600388 w 15180198"/>
              <a:gd name="connsiteY56" fmla="*/ 2756888 h 2756888"/>
              <a:gd name="connsiteX57" fmla="*/ 1434007 w 15180198"/>
              <a:gd name="connsiteY57" fmla="*/ 2756888 h 2756888"/>
              <a:gd name="connsiteX58" fmla="*/ 1267627 w 15180198"/>
              <a:gd name="connsiteY58" fmla="*/ 2756888 h 2756888"/>
              <a:gd name="connsiteX59" fmla="*/ 1101246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74679 h 2756888"/>
              <a:gd name="connsiteX63" fmla="*/ 0 w 15180198"/>
              <a:gd name="connsiteY63" fmla="*/ 1433581 h 2756888"/>
              <a:gd name="connsiteX64" fmla="*/ 0 w 15180198"/>
              <a:gd name="connsiteY64" fmla="*/ 992484 h 2756888"/>
              <a:gd name="connsiteX65" fmla="*/ 0 w 15180198"/>
              <a:gd name="connsiteY65" fmla="*/ 459491 h 2756888"/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768484 w 15180198"/>
              <a:gd name="connsiteY2" fmla="*/ 0 h 2756888"/>
              <a:gd name="connsiteX3" fmla="*/ 934865 w 15180198"/>
              <a:gd name="connsiteY3" fmla="*/ 0 h 2756888"/>
              <a:gd name="connsiteX4" fmla="*/ 1529082 w 15180198"/>
              <a:gd name="connsiteY4" fmla="*/ 0 h 2756888"/>
              <a:gd name="connsiteX5" fmla="*/ 2408524 w 15180198"/>
              <a:gd name="connsiteY5" fmla="*/ 0 h 2756888"/>
              <a:gd name="connsiteX6" fmla="*/ 3287966 w 15180198"/>
              <a:gd name="connsiteY6" fmla="*/ 0 h 2756888"/>
              <a:gd name="connsiteX7" fmla="*/ 4167407 w 15180198"/>
              <a:gd name="connsiteY7" fmla="*/ 0 h 2756888"/>
              <a:gd name="connsiteX8" fmla="*/ 4476400 w 15180198"/>
              <a:gd name="connsiteY8" fmla="*/ 0 h 2756888"/>
              <a:gd name="connsiteX9" fmla="*/ 4928005 w 15180198"/>
              <a:gd name="connsiteY9" fmla="*/ 0 h 2756888"/>
              <a:gd name="connsiteX10" fmla="*/ 5522223 w 15180198"/>
              <a:gd name="connsiteY10" fmla="*/ 0 h 2756888"/>
              <a:gd name="connsiteX11" fmla="*/ 5688604 w 15180198"/>
              <a:gd name="connsiteY11" fmla="*/ 0 h 2756888"/>
              <a:gd name="connsiteX12" fmla="*/ 6568045 w 15180198"/>
              <a:gd name="connsiteY12" fmla="*/ 0 h 2756888"/>
              <a:gd name="connsiteX13" fmla="*/ 7019650 w 15180198"/>
              <a:gd name="connsiteY13" fmla="*/ 0 h 2756888"/>
              <a:gd name="connsiteX14" fmla="*/ 7471256 w 15180198"/>
              <a:gd name="connsiteY14" fmla="*/ 0 h 2756888"/>
              <a:gd name="connsiteX15" fmla="*/ 7922861 w 15180198"/>
              <a:gd name="connsiteY15" fmla="*/ 0 h 2756888"/>
              <a:gd name="connsiteX16" fmla="*/ 8802302 w 15180198"/>
              <a:gd name="connsiteY16" fmla="*/ 0 h 2756888"/>
              <a:gd name="connsiteX17" fmla="*/ 9396520 w 15180198"/>
              <a:gd name="connsiteY17" fmla="*/ 0 h 2756888"/>
              <a:gd name="connsiteX18" fmla="*/ 9562901 w 15180198"/>
              <a:gd name="connsiteY18" fmla="*/ 0 h 2756888"/>
              <a:gd name="connsiteX19" fmla="*/ 9871894 w 15180198"/>
              <a:gd name="connsiteY19" fmla="*/ 0 h 2756888"/>
              <a:gd name="connsiteX20" fmla="*/ 10466111 w 15180198"/>
              <a:gd name="connsiteY20" fmla="*/ 0 h 2756888"/>
              <a:gd name="connsiteX21" fmla="*/ 10632492 w 15180198"/>
              <a:gd name="connsiteY21" fmla="*/ 0 h 2756888"/>
              <a:gd name="connsiteX22" fmla="*/ 10941485 w 15180198"/>
              <a:gd name="connsiteY22" fmla="*/ 0 h 2756888"/>
              <a:gd name="connsiteX23" fmla="*/ 11250478 w 15180198"/>
              <a:gd name="connsiteY23" fmla="*/ 0 h 2756888"/>
              <a:gd name="connsiteX24" fmla="*/ 11559471 w 15180198"/>
              <a:gd name="connsiteY24" fmla="*/ 0 h 2756888"/>
              <a:gd name="connsiteX25" fmla="*/ 11868464 w 15180198"/>
              <a:gd name="connsiteY25" fmla="*/ 0 h 2756888"/>
              <a:gd name="connsiteX26" fmla="*/ 12462681 w 15180198"/>
              <a:gd name="connsiteY26" fmla="*/ 0 h 2756888"/>
              <a:gd name="connsiteX27" fmla="*/ 12771674 w 15180198"/>
              <a:gd name="connsiteY27" fmla="*/ 0 h 2756888"/>
              <a:gd name="connsiteX28" fmla="*/ 13223279 w 15180198"/>
              <a:gd name="connsiteY28" fmla="*/ 0 h 2756888"/>
              <a:gd name="connsiteX29" fmla="*/ 13389660 w 15180198"/>
              <a:gd name="connsiteY29" fmla="*/ 0 h 2756888"/>
              <a:gd name="connsiteX30" fmla="*/ 14720707 w 15180198"/>
              <a:gd name="connsiteY30" fmla="*/ 0 h 2756888"/>
              <a:gd name="connsiteX31" fmla="*/ 15180198 w 15180198"/>
              <a:gd name="connsiteY31" fmla="*/ 459491 h 2756888"/>
              <a:gd name="connsiteX32" fmla="*/ 15180198 w 15180198"/>
              <a:gd name="connsiteY32" fmla="*/ 900588 h 2756888"/>
              <a:gd name="connsiteX33" fmla="*/ 15180198 w 15180198"/>
              <a:gd name="connsiteY33" fmla="*/ 1396823 h 2756888"/>
              <a:gd name="connsiteX34" fmla="*/ 15180198 w 15180198"/>
              <a:gd name="connsiteY34" fmla="*/ 1837921 h 2756888"/>
              <a:gd name="connsiteX35" fmla="*/ 15180198 w 15180198"/>
              <a:gd name="connsiteY35" fmla="*/ 2297397 h 2756888"/>
              <a:gd name="connsiteX36" fmla="*/ 14720707 w 15180198"/>
              <a:gd name="connsiteY36" fmla="*/ 2756888 h 2756888"/>
              <a:gd name="connsiteX37" fmla="*/ 14126490 w 15180198"/>
              <a:gd name="connsiteY37" fmla="*/ 2756888 h 2756888"/>
              <a:gd name="connsiteX38" fmla="*/ 13960109 w 15180198"/>
              <a:gd name="connsiteY38" fmla="*/ 2756888 h 2756888"/>
              <a:gd name="connsiteX39" fmla="*/ 13508504 w 15180198"/>
              <a:gd name="connsiteY39" fmla="*/ 2756888 h 2756888"/>
              <a:gd name="connsiteX40" fmla="*/ 13199511 w 15180198"/>
              <a:gd name="connsiteY40" fmla="*/ 2756888 h 2756888"/>
              <a:gd name="connsiteX41" fmla="*/ 12320069 w 15180198"/>
              <a:gd name="connsiteY41" fmla="*/ 2756888 h 2756888"/>
              <a:gd name="connsiteX42" fmla="*/ 12011076 w 15180198"/>
              <a:gd name="connsiteY42" fmla="*/ 2756888 h 2756888"/>
              <a:gd name="connsiteX43" fmla="*/ 11844695 w 15180198"/>
              <a:gd name="connsiteY43" fmla="*/ 2756888 h 2756888"/>
              <a:gd name="connsiteX44" fmla="*/ 11107866 w 15180198"/>
              <a:gd name="connsiteY44" fmla="*/ 2756888 h 2756888"/>
              <a:gd name="connsiteX45" fmla="*/ 10371036 w 15180198"/>
              <a:gd name="connsiteY45" fmla="*/ 2756888 h 2756888"/>
              <a:gd name="connsiteX46" fmla="*/ 9634207 w 15180198"/>
              <a:gd name="connsiteY46" fmla="*/ 2756888 h 2756888"/>
              <a:gd name="connsiteX47" fmla="*/ 9039989 w 15180198"/>
              <a:gd name="connsiteY47" fmla="*/ 2756888 h 2756888"/>
              <a:gd name="connsiteX48" fmla="*/ 8445772 w 15180198"/>
              <a:gd name="connsiteY48" fmla="*/ 2756888 h 2756888"/>
              <a:gd name="connsiteX49" fmla="*/ 7708942 w 15180198"/>
              <a:gd name="connsiteY49" fmla="*/ 2756888 h 2756888"/>
              <a:gd name="connsiteX50" fmla="*/ 7114725 w 15180198"/>
              <a:gd name="connsiteY50" fmla="*/ 2756888 h 2756888"/>
              <a:gd name="connsiteX51" fmla="*/ 6235283 w 15180198"/>
              <a:gd name="connsiteY51" fmla="*/ 2756888 h 2756888"/>
              <a:gd name="connsiteX52" fmla="*/ 5498454 w 15180198"/>
              <a:gd name="connsiteY52" fmla="*/ 2756888 h 2756888"/>
              <a:gd name="connsiteX53" fmla="*/ 4761624 w 15180198"/>
              <a:gd name="connsiteY53" fmla="*/ 2756888 h 2756888"/>
              <a:gd name="connsiteX54" fmla="*/ 4167407 w 15180198"/>
              <a:gd name="connsiteY54" fmla="*/ 2756888 h 2756888"/>
              <a:gd name="connsiteX55" fmla="*/ 3715802 w 15180198"/>
              <a:gd name="connsiteY55" fmla="*/ 2756888 h 2756888"/>
              <a:gd name="connsiteX56" fmla="*/ 3121585 w 15180198"/>
              <a:gd name="connsiteY56" fmla="*/ 2756888 h 2756888"/>
              <a:gd name="connsiteX57" fmla="*/ 2812592 w 15180198"/>
              <a:gd name="connsiteY57" fmla="*/ 2756888 h 2756888"/>
              <a:gd name="connsiteX58" fmla="*/ 1933150 w 15180198"/>
              <a:gd name="connsiteY58" fmla="*/ 2756888 h 2756888"/>
              <a:gd name="connsiteX59" fmla="*/ 1053708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37921 h 2756888"/>
              <a:gd name="connsiteX63" fmla="*/ 0 w 15180198"/>
              <a:gd name="connsiteY63" fmla="*/ 1341686 h 2756888"/>
              <a:gd name="connsiteX64" fmla="*/ 0 w 15180198"/>
              <a:gd name="connsiteY64" fmla="*/ 863830 h 2756888"/>
              <a:gd name="connsiteX65" fmla="*/ 0 w 15180198"/>
              <a:gd name="connsiteY65" fmla="*/ 459491 h 275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5180198" h="2756888" fill="none" extrusionOk="0">
                <a:moveTo>
                  <a:pt x="0" y="459491"/>
                </a:moveTo>
                <a:cubicBezTo>
                  <a:pt x="-20723" y="148611"/>
                  <a:pt x="291339" y="-55252"/>
                  <a:pt x="459491" y="0"/>
                </a:cubicBezTo>
                <a:cubicBezTo>
                  <a:pt x="523260" y="-24335"/>
                  <a:pt x="566055" y="17939"/>
                  <a:pt x="625872" y="0"/>
                </a:cubicBezTo>
                <a:cubicBezTo>
                  <a:pt x="758090" y="35746"/>
                  <a:pt x="1106729" y="-63998"/>
                  <a:pt x="1505314" y="0"/>
                </a:cubicBezTo>
                <a:cubicBezTo>
                  <a:pt x="1918444" y="-23044"/>
                  <a:pt x="1736028" y="6053"/>
                  <a:pt x="1814307" y="0"/>
                </a:cubicBezTo>
                <a:cubicBezTo>
                  <a:pt x="1860792" y="21686"/>
                  <a:pt x="2325094" y="129011"/>
                  <a:pt x="2693748" y="0"/>
                </a:cubicBezTo>
                <a:cubicBezTo>
                  <a:pt x="3000052" y="-100579"/>
                  <a:pt x="3060639" y="25128"/>
                  <a:pt x="3287966" y="0"/>
                </a:cubicBezTo>
                <a:cubicBezTo>
                  <a:pt x="3569496" y="-19342"/>
                  <a:pt x="3679400" y="45254"/>
                  <a:pt x="4024795" y="0"/>
                </a:cubicBezTo>
                <a:cubicBezTo>
                  <a:pt x="4374999" y="-114290"/>
                  <a:pt x="4633010" y="116576"/>
                  <a:pt x="4904237" y="0"/>
                </a:cubicBezTo>
                <a:cubicBezTo>
                  <a:pt x="5150016" y="-87001"/>
                  <a:pt x="5299064" y="48559"/>
                  <a:pt x="5498454" y="0"/>
                </a:cubicBezTo>
                <a:cubicBezTo>
                  <a:pt x="5678950" y="-59175"/>
                  <a:pt x="5910041" y="9567"/>
                  <a:pt x="6235283" y="0"/>
                </a:cubicBezTo>
                <a:cubicBezTo>
                  <a:pt x="6578088" y="-31342"/>
                  <a:pt x="6484584" y="18271"/>
                  <a:pt x="6686889" y="0"/>
                </a:cubicBezTo>
                <a:cubicBezTo>
                  <a:pt x="6865071" y="564"/>
                  <a:pt x="6791820" y="7758"/>
                  <a:pt x="6853270" y="0"/>
                </a:cubicBezTo>
                <a:cubicBezTo>
                  <a:pt x="6953511" y="-19124"/>
                  <a:pt x="7257092" y="-18760"/>
                  <a:pt x="7447487" y="0"/>
                </a:cubicBezTo>
                <a:cubicBezTo>
                  <a:pt x="7659487" y="-11173"/>
                  <a:pt x="7641659" y="15439"/>
                  <a:pt x="7756480" y="0"/>
                </a:cubicBezTo>
                <a:cubicBezTo>
                  <a:pt x="7858571" y="-64746"/>
                  <a:pt x="8312348" y="41981"/>
                  <a:pt x="8493309" y="0"/>
                </a:cubicBezTo>
                <a:cubicBezTo>
                  <a:pt x="8636953" y="-52233"/>
                  <a:pt x="9189580" y="-16809"/>
                  <a:pt x="9372751" y="0"/>
                </a:cubicBezTo>
                <a:cubicBezTo>
                  <a:pt x="9576369" y="-44682"/>
                  <a:pt x="9626540" y="2149"/>
                  <a:pt x="9681744" y="0"/>
                </a:cubicBezTo>
                <a:cubicBezTo>
                  <a:pt x="9740528" y="21084"/>
                  <a:pt x="10317649" y="38112"/>
                  <a:pt x="10561186" y="0"/>
                </a:cubicBezTo>
                <a:cubicBezTo>
                  <a:pt x="10841552" y="-76091"/>
                  <a:pt x="10925268" y="16389"/>
                  <a:pt x="11012791" y="0"/>
                </a:cubicBezTo>
                <a:cubicBezTo>
                  <a:pt x="11076142" y="-51615"/>
                  <a:pt x="11526178" y="65294"/>
                  <a:pt x="11892232" y="0"/>
                </a:cubicBezTo>
                <a:cubicBezTo>
                  <a:pt x="12296402" y="-46600"/>
                  <a:pt x="12042696" y="12920"/>
                  <a:pt x="12201226" y="0"/>
                </a:cubicBezTo>
                <a:cubicBezTo>
                  <a:pt x="12337123" y="-9032"/>
                  <a:pt x="12700965" y="16112"/>
                  <a:pt x="12938055" y="0"/>
                </a:cubicBezTo>
                <a:cubicBezTo>
                  <a:pt x="13191074" y="-31180"/>
                  <a:pt x="13163948" y="5818"/>
                  <a:pt x="13247048" y="0"/>
                </a:cubicBezTo>
                <a:cubicBezTo>
                  <a:pt x="13340997" y="-2790"/>
                  <a:pt x="13354355" y="4731"/>
                  <a:pt x="13413429" y="0"/>
                </a:cubicBezTo>
                <a:cubicBezTo>
                  <a:pt x="13470145" y="-12811"/>
                  <a:pt x="13498623" y="18467"/>
                  <a:pt x="13579810" y="0"/>
                </a:cubicBezTo>
                <a:cubicBezTo>
                  <a:pt x="13666517" y="-36700"/>
                  <a:pt x="14466987" y="96018"/>
                  <a:pt x="14720707" y="0"/>
                </a:cubicBezTo>
                <a:cubicBezTo>
                  <a:pt x="15009792" y="-82641"/>
                  <a:pt x="15133506" y="231616"/>
                  <a:pt x="15180198" y="459491"/>
                </a:cubicBezTo>
                <a:cubicBezTo>
                  <a:pt x="15201138" y="570913"/>
                  <a:pt x="15189137" y="759657"/>
                  <a:pt x="15180198" y="882209"/>
                </a:cubicBezTo>
                <a:cubicBezTo>
                  <a:pt x="15192918" y="996286"/>
                  <a:pt x="15167412" y="1232201"/>
                  <a:pt x="15180198" y="1360065"/>
                </a:cubicBezTo>
                <a:cubicBezTo>
                  <a:pt x="15181610" y="1478773"/>
                  <a:pt x="15160525" y="1582633"/>
                  <a:pt x="15180198" y="1764404"/>
                </a:cubicBezTo>
                <a:cubicBezTo>
                  <a:pt x="15228568" y="1940328"/>
                  <a:pt x="15097391" y="2183015"/>
                  <a:pt x="15180198" y="2297397"/>
                </a:cubicBezTo>
                <a:cubicBezTo>
                  <a:pt x="15214151" y="2539995"/>
                  <a:pt x="15021091" y="2775942"/>
                  <a:pt x="14720707" y="2756888"/>
                </a:cubicBezTo>
                <a:cubicBezTo>
                  <a:pt x="14571810" y="2806687"/>
                  <a:pt x="14416536" y="2692128"/>
                  <a:pt x="14269102" y="2756888"/>
                </a:cubicBezTo>
                <a:cubicBezTo>
                  <a:pt x="14120631" y="2809304"/>
                  <a:pt x="14142858" y="2752373"/>
                  <a:pt x="14102721" y="2756888"/>
                </a:cubicBezTo>
                <a:cubicBezTo>
                  <a:pt x="14058878" y="2771861"/>
                  <a:pt x="13941173" y="2719224"/>
                  <a:pt x="13793728" y="2756888"/>
                </a:cubicBezTo>
                <a:cubicBezTo>
                  <a:pt x="13651583" y="2830123"/>
                  <a:pt x="13368669" y="2704987"/>
                  <a:pt x="13199511" y="2756888"/>
                </a:cubicBezTo>
                <a:cubicBezTo>
                  <a:pt x="13061560" y="2815318"/>
                  <a:pt x="12580663" y="2640317"/>
                  <a:pt x="12320069" y="2756888"/>
                </a:cubicBezTo>
                <a:cubicBezTo>
                  <a:pt x="12016381" y="2811020"/>
                  <a:pt x="12022422" y="2670381"/>
                  <a:pt x="11725852" y="2756888"/>
                </a:cubicBezTo>
                <a:cubicBezTo>
                  <a:pt x="11406933" y="2822147"/>
                  <a:pt x="11113862" y="2680876"/>
                  <a:pt x="10846410" y="2756888"/>
                </a:cubicBezTo>
                <a:cubicBezTo>
                  <a:pt x="10588655" y="2795108"/>
                  <a:pt x="10367005" y="2690462"/>
                  <a:pt x="10252193" y="2756888"/>
                </a:cubicBezTo>
                <a:cubicBezTo>
                  <a:pt x="10105847" y="2765156"/>
                  <a:pt x="9739968" y="2797307"/>
                  <a:pt x="9515363" y="2756888"/>
                </a:cubicBezTo>
                <a:cubicBezTo>
                  <a:pt x="9237840" y="2787262"/>
                  <a:pt x="8965404" y="2634352"/>
                  <a:pt x="8635922" y="2756888"/>
                </a:cubicBezTo>
                <a:cubicBezTo>
                  <a:pt x="8234667" y="2872212"/>
                  <a:pt x="8442994" y="2753519"/>
                  <a:pt x="8326928" y="2756888"/>
                </a:cubicBezTo>
                <a:cubicBezTo>
                  <a:pt x="8150911" y="2850294"/>
                  <a:pt x="7807932" y="2688708"/>
                  <a:pt x="7447487" y="2756888"/>
                </a:cubicBezTo>
                <a:cubicBezTo>
                  <a:pt x="7150217" y="2770635"/>
                  <a:pt x="7352153" y="2740384"/>
                  <a:pt x="7281106" y="2756888"/>
                </a:cubicBezTo>
                <a:cubicBezTo>
                  <a:pt x="7200532" y="2773690"/>
                  <a:pt x="6634853" y="2657800"/>
                  <a:pt x="6401664" y="2756888"/>
                </a:cubicBezTo>
                <a:cubicBezTo>
                  <a:pt x="6206661" y="2809367"/>
                  <a:pt x="6177599" y="2734174"/>
                  <a:pt x="6092671" y="2756888"/>
                </a:cubicBezTo>
                <a:cubicBezTo>
                  <a:pt x="5972046" y="2731166"/>
                  <a:pt x="5667630" y="2751787"/>
                  <a:pt x="5498454" y="2756888"/>
                </a:cubicBezTo>
                <a:cubicBezTo>
                  <a:pt x="5265500" y="2792460"/>
                  <a:pt x="5218533" y="2695631"/>
                  <a:pt x="5046849" y="2756888"/>
                </a:cubicBezTo>
                <a:cubicBezTo>
                  <a:pt x="4847857" y="2814287"/>
                  <a:pt x="4362666" y="2750941"/>
                  <a:pt x="4167407" y="2756888"/>
                </a:cubicBezTo>
                <a:cubicBezTo>
                  <a:pt x="3964517" y="2765546"/>
                  <a:pt x="3946941" y="2742622"/>
                  <a:pt x="3858414" y="2756888"/>
                </a:cubicBezTo>
                <a:cubicBezTo>
                  <a:pt x="3752833" y="2778051"/>
                  <a:pt x="3355060" y="2744097"/>
                  <a:pt x="3121585" y="2756888"/>
                </a:cubicBezTo>
                <a:cubicBezTo>
                  <a:pt x="2899256" y="2766074"/>
                  <a:pt x="3002875" y="2740579"/>
                  <a:pt x="2955204" y="2756888"/>
                </a:cubicBezTo>
                <a:cubicBezTo>
                  <a:pt x="2917142" y="2775244"/>
                  <a:pt x="2685650" y="2751752"/>
                  <a:pt x="2360986" y="2756888"/>
                </a:cubicBezTo>
                <a:cubicBezTo>
                  <a:pt x="2106126" y="2813204"/>
                  <a:pt x="2045532" y="2759459"/>
                  <a:pt x="1909381" y="2756888"/>
                </a:cubicBezTo>
                <a:cubicBezTo>
                  <a:pt x="1791275" y="2749277"/>
                  <a:pt x="1693359" y="2736526"/>
                  <a:pt x="1600388" y="2756888"/>
                </a:cubicBezTo>
                <a:cubicBezTo>
                  <a:pt x="1494921" y="2762811"/>
                  <a:pt x="1503766" y="2741592"/>
                  <a:pt x="1434007" y="2756888"/>
                </a:cubicBezTo>
                <a:cubicBezTo>
                  <a:pt x="1354942" y="2774624"/>
                  <a:pt x="1305540" y="2751074"/>
                  <a:pt x="1267627" y="2756888"/>
                </a:cubicBezTo>
                <a:cubicBezTo>
                  <a:pt x="1225517" y="2766223"/>
                  <a:pt x="1179514" y="2765572"/>
                  <a:pt x="1101246" y="2756888"/>
                </a:cubicBezTo>
                <a:cubicBezTo>
                  <a:pt x="1033950" y="2747773"/>
                  <a:pt x="726970" y="2752940"/>
                  <a:pt x="459491" y="2756888"/>
                </a:cubicBezTo>
                <a:cubicBezTo>
                  <a:pt x="166791" y="2793255"/>
                  <a:pt x="28320" y="2463576"/>
                  <a:pt x="0" y="2297397"/>
                </a:cubicBezTo>
                <a:cubicBezTo>
                  <a:pt x="-4022" y="2116741"/>
                  <a:pt x="50937" y="2049504"/>
                  <a:pt x="0" y="1874679"/>
                </a:cubicBezTo>
                <a:cubicBezTo>
                  <a:pt x="-45767" y="1695028"/>
                  <a:pt x="13171" y="1517978"/>
                  <a:pt x="0" y="1433581"/>
                </a:cubicBezTo>
                <a:cubicBezTo>
                  <a:pt x="-33649" y="1344951"/>
                  <a:pt x="16374" y="1128431"/>
                  <a:pt x="0" y="992484"/>
                </a:cubicBezTo>
                <a:cubicBezTo>
                  <a:pt x="-16853" y="881186"/>
                  <a:pt x="30239" y="596065"/>
                  <a:pt x="0" y="459491"/>
                </a:cubicBezTo>
                <a:close/>
              </a:path>
              <a:path w="15180198" h="2756888" stroke="0" extrusionOk="0">
                <a:moveTo>
                  <a:pt x="0" y="459491"/>
                </a:moveTo>
                <a:cubicBezTo>
                  <a:pt x="86202" y="232175"/>
                  <a:pt x="289255" y="-8310"/>
                  <a:pt x="459491" y="0"/>
                </a:cubicBezTo>
                <a:cubicBezTo>
                  <a:pt x="604634" y="-16633"/>
                  <a:pt x="627968" y="22835"/>
                  <a:pt x="768484" y="0"/>
                </a:cubicBezTo>
                <a:cubicBezTo>
                  <a:pt x="895540" y="-13448"/>
                  <a:pt x="894074" y="12262"/>
                  <a:pt x="934865" y="0"/>
                </a:cubicBezTo>
                <a:cubicBezTo>
                  <a:pt x="1004083" y="-19881"/>
                  <a:pt x="1367992" y="50721"/>
                  <a:pt x="1529082" y="0"/>
                </a:cubicBezTo>
                <a:cubicBezTo>
                  <a:pt x="1784484" y="-95594"/>
                  <a:pt x="2133122" y="84219"/>
                  <a:pt x="2408524" y="0"/>
                </a:cubicBezTo>
                <a:cubicBezTo>
                  <a:pt x="2656369" y="-50553"/>
                  <a:pt x="2947698" y="111953"/>
                  <a:pt x="3287966" y="0"/>
                </a:cubicBezTo>
                <a:cubicBezTo>
                  <a:pt x="3636804" y="-85522"/>
                  <a:pt x="3796832" y="59249"/>
                  <a:pt x="4167407" y="0"/>
                </a:cubicBezTo>
                <a:cubicBezTo>
                  <a:pt x="4547585" y="-58157"/>
                  <a:pt x="4379027" y="-6649"/>
                  <a:pt x="4476400" y="0"/>
                </a:cubicBezTo>
                <a:cubicBezTo>
                  <a:pt x="4565973" y="4627"/>
                  <a:pt x="4778539" y="47270"/>
                  <a:pt x="4928005" y="0"/>
                </a:cubicBezTo>
                <a:cubicBezTo>
                  <a:pt x="5090586" y="-67170"/>
                  <a:pt x="5322438" y="29597"/>
                  <a:pt x="5522223" y="0"/>
                </a:cubicBezTo>
                <a:cubicBezTo>
                  <a:pt x="5726985" y="-42907"/>
                  <a:pt x="5638538" y="17700"/>
                  <a:pt x="5688604" y="0"/>
                </a:cubicBezTo>
                <a:cubicBezTo>
                  <a:pt x="5743625" y="-7041"/>
                  <a:pt x="6183100" y="93647"/>
                  <a:pt x="6568045" y="0"/>
                </a:cubicBezTo>
                <a:cubicBezTo>
                  <a:pt x="7004564" y="-73547"/>
                  <a:pt x="6912752" y="30440"/>
                  <a:pt x="7019650" y="0"/>
                </a:cubicBezTo>
                <a:cubicBezTo>
                  <a:pt x="7142751" y="-39069"/>
                  <a:pt x="7239088" y="30488"/>
                  <a:pt x="7471256" y="0"/>
                </a:cubicBezTo>
                <a:cubicBezTo>
                  <a:pt x="7685757" y="-28089"/>
                  <a:pt x="7708705" y="43548"/>
                  <a:pt x="7922861" y="0"/>
                </a:cubicBezTo>
                <a:cubicBezTo>
                  <a:pt x="8117086" y="-39268"/>
                  <a:pt x="8625366" y="-38260"/>
                  <a:pt x="8802302" y="0"/>
                </a:cubicBezTo>
                <a:cubicBezTo>
                  <a:pt x="9027396" y="8999"/>
                  <a:pt x="9177671" y="-3081"/>
                  <a:pt x="9396520" y="0"/>
                </a:cubicBezTo>
                <a:cubicBezTo>
                  <a:pt x="9629415" y="-33560"/>
                  <a:pt x="9492287" y="1658"/>
                  <a:pt x="9562901" y="0"/>
                </a:cubicBezTo>
                <a:cubicBezTo>
                  <a:pt x="9623539" y="-2887"/>
                  <a:pt x="9790907" y="-11147"/>
                  <a:pt x="9871894" y="0"/>
                </a:cubicBezTo>
                <a:cubicBezTo>
                  <a:pt x="9982881" y="-50422"/>
                  <a:pt x="10293796" y="47265"/>
                  <a:pt x="10466111" y="0"/>
                </a:cubicBezTo>
                <a:cubicBezTo>
                  <a:pt x="10711655" y="-47193"/>
                  <a:pt x="10595528" y="5086"/>
                  <a:pt x="10632492" y="0"/>
                </a:cubicBezTo>
                <a:cubicBezTo>
                  <a:pt x="10680277" y="-3981"/>
                  <a:pt x="10786341" y="-11506"/>
                  <a:pt x="10941485" y="0"/>
                </a:cubicBezTo>
                <a:cubicBezTo>
                  <a:pt x="11088282" y="-16557"/>
                  <a:pt x="11135129" y="20765"/>
                  <a:pt x="11250478" y="0"/>
                </a:cubicBezTo>
                <a:cubicBezTo>
                  <a:pt x="11355469" y="-27612"/>
                  <a:pt x="11435979" y="25994"/>
                  <a:pt x="11559471" y="0"/>
                </a:cubicBezTo>
                <a:cubicBezTo>
                  <a:pt x="11681632" y="-11748"/>
                  <a:pt x="11749279" y="12002"/>
                  <a:pt x="11868464" y="0"/>
                </a:cubicBezTo>
                <a:cubicBezTo>
                  <a:pt x="11955279" y="-28137"/>
                  <a:pt x="12280177" y="50349"/>
                  <a:pt x="12462681" y="0"/>
                </a:cubicBezTo>
                <a:cubicBezTo>
                  <a:pt x="12639183" y="-58323"/>
                  <a:pt x="12682466" y="-211"/>
                  <a:pt x="12771674" y="0"/>
                </a:cubicBezTo>
                <a:cubicBezTo>
                  <a:pt x="12831263" y="-21446"/>
                  <a:pt x="13041169" y="24185"/>
                  <a:pt x="13223279" y="0"/>
                </a:cubicBezTo>
                <a:cubicBezTo>
                  <a:pt x="13392405" y="-21955"/>
                  <a:pt x="13331730" y="35445"/>
                  <a:pt x="13389660" y="0"/>
                </a:cubicBezTo>
                <a:cubicBezTo>
                  <a:pt x="13488821" y="2911"/>
                  <a:pt x="14106492" y="68552"/>
                  <a:pt x="14720707" y="0"/>
                </a:cubicBezTo>
                <a:cubicBezTo>
                  <a:pt x="15044867" y="94480"/>
                  <a:pt x="15160620" y="219732"/>
                  <a:pt x="15180198" y="459491"/>
                </a:cubicBezTo>
                <a:cubicBezTo>
                  <a:pt x="15218436" y="545086"/>
                  <a:pt x="15164502" y="764005"/>
                  <a:pt x="15180198" y="900588"/>
                </a:cubicBezTo>
                <a:cubicBezTo>
                  <a:pt x="15200729" y="1021281"/>
                  <a:pt x="15166092" y="1222677"/>
                  <a:pt x="15180198" y="1396823"/>
                </a:cubicBezTo>
                <a:cubicBezTo>
                  <a:pt x="15187851" y="1541160"/>
                  <a:pt x="15147270" y="1697889"/>
                  <a:pt x="15180198" y="1837921"/>
                </a:cubicBezTo>
                <a:cubicBezTo>
                  <a:pt x="15226400" y="1972563"/>
                  <a:pt x="15127357" y="2123738"/>
                  <a:pt x="15180198" y="2297397"/>
                </a:cubicBezTo>
                <a:cubicBezTo>
                  <a:pt x="15251736" y="2549550"/>
                  <a:pt x="15005717" y="2736163"/>
                  <a:pt x="14720707" y="2756888"/>
                </a:cubicBezTo>
                <a:cubicBezTo>
                  <a:pt x="14483734" y="2821006"/>
                  <a:pt x="14300538" y="2758908"/>
                  <a:pt x="14126490" y="2756888"/>
                </a:cubicBezTo>
                <a:cubicBezTo>
                  <a:pt x="13932978" y="2767139"/>
                  <a:pt x="14017361" y="2750441"/>
                  <a:pt x="13960109" y="2756888"/>
                </a:cubicBezTo>
                <a:cubicBezTo>
                  <a:pt x="13857066" y="2767610"/>
                  <a:pt x="13739844" y="2754183"/>
                  <a:pt x="13508504" y="2756888"/>
                </a:cubicBezTo>
                <a:cubicBezTo>
                  <a:pt x="13295425" y="2765172"/>
                  <a:pt x="13309504" y="2736642"/>
                  <a:pt x="13199511" y="2756888"/>
                </a:cubicBezTo>
                <a:cubicBezTo>
                  <a:pt x="13096932" y="2788762"/>
                  <a:pt x="12669568" y="2679070"/>
                  <a:pt x="12320069" y="2756888"/>
                </a:cubicBezTo>
                <a:cubicBezTo>
                  <a:pt x="11970801" y="2822332"/>
                  <a:pt x="12151183" y="2717592"/>
                  <a:pt x="12011076" y="2756888"/>
                </a:cubicBezTo>
                <a:cubicBezTo>
                  <a:pt x="11875362" y="2768851"/>
                  <a:pt x="11919299" y="2749778"/>
                  <a:pt x="11844695" y="2756888"/>
                </a:cubicBezTo>
                <a:cubicBezTo>
                  <a:pt x="11723679" y="2806951"/>
                  <a:pt x="11368659" y="2757016"/>
                  <a:pt x="11107866" y="2756888"/>
                </a:cubicBezTo>
                <a:cubicBezTo>
                  <a:pt x="10859513" y="2807881"/>
                  <a:pt x="10529535" y="2709491"/>
                  <a:pt x="10371036" y="2756888"/>
                </a:cubicBezTo>
                <a:cubicBezTo>
                  <a:pt x="10143265" y="2861493"/>
                  <a:pt x="9903159" y="2732068"/>
                  <a:pt x="9634207" y="2756888"/>
                </a:cubicBezTo>
                <a:cubicBezTo>
                  <a:pt x="9404221" y="2726025"/>
                  <a:pt x="9168318" y="2696889"/>
                  <a:pt x="9039989" y="2756888"/>
                </a:cubicBezTo>
                <a:cubicBezTo>
                  <a:pt x="8877697" y="2810176"/>
                  <a:pt x="8749851" y="2755441"/>
                  <a:pt x="8445772" y="2756888"/>
                </a:cubicBezTo>
                <a:cubicBezTo>
                  <a:pt x="8163886" y="2788457"/>
                  <a:pt x="7926708" y="2691903"/>
                  <a:pt x="7708942" y="2756888"/>
                </a:cubicBezTo>
                <a:cubicBezTo>
                  <a:pt x="7536026" y="2834579"/>
                  <a:pt x="7208511" y="2730530"/>
                  <a:pt x="7114725" y="2756888"/>
                </a:cubicBezTo>
                <a:cubicBezTo>
                  <a:pt x="7047636" y="2807095"/>
                  <a:pt x="6562308" y="2702945"/>
                  <a:pt x="6235283" y="2756888"/>
                </a:cubicBezTo>
                <a:cubicBezTo>
                  <a:pt x="5896875" y="2821770"/>
                  <a:pt x="5818926" y="2731611"/>
                  <a:pt x="5498454" y="2756888"/>
                </a:cubicBezTo>
                <a:cubicBezTo>
                  <a:pt x="5229571" y="2817025"/>
                  <a:pt x="5078904" y="2721005"/>
                  <a:pt x="4761624" y="2756888"/>
                </a:cubicBezTo>
                <a:cubicBezTo>
                  <a:pt x="4394338" y="2831499"/>
                  <a:pt x="4370411" y="2727013"/>
                  <a:pt x="4167407" y="2756888"/>
                </a:cubicBezTo>
                <a:cubicBezTo>
                  <a:pt x="3953852" y="2798345"/>
                  <a:pt x="3804718" y="2710925"/>
                  <a:pt x="3715802" y="2756888"/>
                </a:cubicBezTo>
                <a:cubicBezTo>
                  <a:pt x="3595972" y="2791702"/>
                  <a:pt x="3305814" y="2711272"/>
                  <a:pt x="3121585" y="2756888"/>
                </a:cubicBezTo>
                <a:cubicBezTo>
                  <a:pt x="2946348" y="2789238"/>
                  <a:pt x="2911842" y="2743395"/>
                  <a:pt x="2812592" y="2756888"/>
                </a:cubicBezTo>
                <a:cubicBezTo>
                  <a:pt x="2714398" y="2702875"/>
                  <a:pt x="2228497" y="2675481"/>
                  <a:pt x="1933150" y="2756888"/>
                </a:cubicBezTo>
                <a:cubicBezTo>
                  <a:pt x="1655671" y="2799882"/>
                  <a:pt x="1411179" y="2594550"/>
                  <a:pt x="1053708" y="2756888"/>
                </a:cubicBezTo>
                <a:cubicBezTo>
                  <a:pt x="726413" y="2834120"/>
                  <a:pt x="739811" y="2767163"/>
                  <a:pt x="459491" y="2756888"/>
                </a:cubicBezTo>
                <a:cubicBezTo>
                  <a:pt x="174559" y="2712406"/>
                  <a:pt x="26395" y="2546870"/>
                  <a:pt x="0" y="2297397"/>
                </a:cubicBezTo>
                <a:cubicBezTo>
                  <a:pt x="-86179" y="2168933"/>
                  <a:pt x="7923" y="2051613"/>
                  <a:pt x="0" y="1837921"/>
                </a:cubicBezTo>
                <a:cubicBezTo>
                  <a:pt x="-27900" y="1626327"/>
                  <a:pt x="57972" y="1567268"/>
                  <a:pt x="0" y="1341686"/>
                </a:cubicBezTo>
                <a:cubicBezTo>
                  <a:pt x="-42494" y="1114025"/>
                  <a:pt x="15292" y="1093301"/>
                  <a:pt x="0" y="863830"/>
                </a:cubicBezTo>
                <a:cubicBezTo>
                  <a:pt x="-13199" y="641319"/>
                  <a:pt x="15297" y="567914"/>
                  <a:pt x="0" y="459491"/>
                </a:cubicBezTo>
                <a:close/>
              </a:path>
              <a:path w="15180198" h="2756888" fill="none" stroke="0" extrusionOk="0">
                <a:moveTo>
                  <a:pt x="0" y="459491"/>
                </a:moveTo>
                <a:cubicBezTo>
                  <a:pt x="43542" y="208533"/>
                  <a:pt x="277435" y="-43366"/>
                  <a:pt x="459491" y="0"/>
                </a:cubicBezTo>
                <a:cubicBezTo>
                  <a:pt x="516155" y="-18852"/>
                  <a:pt x="570078" y="-5216"/>
                  <a:pt x="625872" y="0"/>
                </a:cubicBezTo>
                <a:cubicBezTo>
                  <a:pt x="763409" y="-26420"/>
                  <a:pt x="979812" y="-18031"/>
                  <a:pt x="1505314" y="0"/>
                </a:cubicBezTo>
                <a:cubicBezTo>
                  <a:pt x="1945260" y="-41976"/>
                  <a:pt x="1739047" y="13938"/>
                  <a:pt x="1814307" y="0"/>
                </a:cubicBezTo>
                <a:cubicBezTo>
                  <a:pt x="1908587" y="-13845"/>
                  <a:pt x="2395224" y="182186"/>
                  <a:pt x="2693748" y="0"/>
                </a:cubicBezTo>
                <a:cubicBezTo>
                  <a:pt x="2991349" y="-71088"/>
                  <a:pt x="3078836" y="58561"/>
                  <a:pt x="3287966" y="0"/>
                </a:cubicBezTo>
                <a:cubicBezTo>
                  <a:pt x="3475337" y="-14171"/>
                  <a:pt x="3701644" y="19167"/>
                  <a:pt x="4024795" y="0"/>
                </a:cubicBezTo>
                <a:cubicBezTo>
                  <a:pt x="4383343" y="-104912"/>
                  <a:pt x="4643288" y="85057"/>
                  <a:pt x="4904237" y="0"/>
                </a:cubicBezTo>
                <a:cubicBezTo>
                  <a:pt x="5137681" y="-79516"/>
                  <a:pt x="5264019" y="58318"/>
                  <a:pt x="5498454" y="0"/>
                </a:cubicBezTo>
                <a:cubicBezTo>
                  <a:pt x="5712421" y="-35313"/>
                  <a:pt x="5880908" y="16053"/>
                  <a:pt x="6235283" y="0"/>
                </a:cubicBezTo>
                <a:cubicBezTo>
                  <a:pt x="6567582" y="-2448"/>
                  <a:pt x="6504527" y="24455"/>
                  <a:pt x="6686889" y="0"/>
                </a:cubicBezTo>
                <a:cubicBezTo>
                  <a:pt x="6859305" y="-5939"/>
                  <a:pt x="6777787" y="24973"/>
                  <a:pt x="6853270" y="0"/>
                </a:cubicBezTo>
                <a:cubicBezTo>
                  <a:pt x="6963736" y="15257"/>
                  <a:pt x="7253885" y="67187"/>
                  <a:pt x="7447487" y="0"/>
                </a:cubicBezTo>
                <a:cubicBezTo>
                  <a:pt x="7660424" y="-21249"/>
                  <a:pt x="7634249" y="19314"/>
                  <a:pt x="7756480" y="0"/>
                </a:cubicBezTo>
                <a:cubicBezTo>
                  <a:pt x="7857858" y="-16207"/>
                  <a:pt x="8341037" y="88482"/>
                  <a:pt x="8493309" y="0"/>
                </a:cubicBezTo>
                <a:cubicBezTo>
                  <a:pt x="8628273" y="-26953"/>
                  <a:pt x="9168866" y="41754"/>
                  <a:pt x="9372751" y="0"/>
                </a:cubicBezTo>
                <a:cubicBezTo>
                  <a:pt x="9573094" y="-28523"/>
                  <a:pt x="9628371" y="3252"/>
                  <a:pt x="9681744" y="0"/>
                </a:cubicBezTo>
                <a:cubicBezTo>
                  <a:pt x="9795311" y="-5185"/>
                  <a:pt x="10329958" y="6246"/>
                  <a:pt x="10561186" y="0"/>
                </a:cubicBezTo>
                <a:cubicBezTo>
                  <a:pt x="10845046" y="-88119"/>
                  <a:pt x="10917414" y="57960"/>
                  <a:pt x="11012791" y="0"/>
                </a:cubicBezTo>
                <a:cubicBezTo>
                  <a:pt x="11116256" y="-148363"/>
                  <a:pt x="11530745" y="76415"/>
                  <a:pt x="11892232" y="0"/>
                </a:cubicBezTo>
                <a:cubicBezTo>
                  <a:pt x="12274427" y="-32704"/>
                  <a:pt x="12046781" y="8675"/>
                  <a:pt x="12201226" y="0"/>
                </a:cubicBezTo>
                <a:cubicBezTo>
                  <a:pt x="12342984" y="-22749"/>
                  <a:pt x="12671282" y="18068"/>
                  <a:pt x="12938055" y="0"/>
                </a:cubicBezTo>
                <a:cubicBezTo>
                  <a:pt x="13193937" y="-27867"/>
                  <a:pt x="13150011" y="6832"/>
                  <a:pt x="13247048" y="0"/>
                </a:cubicBezTo>
                <a:cubicBezTo>
                  <a:pt x="13341250" y="-5460"/>
                  <a:pt x="13364500" y="3592"/>
                  <a:pt x="13413429" y="0"/>
                </a:cubicBezTo>
                <a:cubicBezTo>
                  <a:pt x="13463132" y="5341"/>
                  <a:pt x="13500631" y="10138"/>
                  <a:pt x="13579810" y="0"/>
                </a:cubicBezTo>
                <a:cubicBezTo>
                  <a:pt x="13596946" y="18570"/>
                  <a:pt x="14305498" y="46909"/>
                  <a:pt x="14720707" y="0"/>
                </a:cubicBezTo>
                <a:cubicBezTo>
                  <a:pt x="14972629" y="-27478"/>
                  <a:pt x="15168510" y="266661"/>
                  <a:pt x="15180198" y="459491"/>
                </a:cubicBezTo>
                <a:cubicBezTo>
                  <a:pt x="15208145" y="600602"/>
                  <a:pt x="15151155" y="791026"/>
                  <a:pt x="15180198" y="882209"/>
                </a:cubicBezTo>
                <a:cubicBezTo>
                  <a:pt x="15186423" y="1028725"/>
                  <a:pt x="15183456" y="1258094"/>
                  <a:pt x="15180198" y="1360065"/>
                </a:cubicBezTo>
                <a:cubicBezTo>
                  <a:pt x="15181257" y="1475982"/>
                  <a:pt x="15143172" y="1582931"/>
                  <a:pt x="15180198" y="1764404"/>
                </a:cubicBezTo>
                <a:cubicBezTo>
                  <a:pt x="15220421" y="1936254"/>
                  <a:pt x="15121266" y="2159834"/>
                  <a:pt x="15180198" y="2297397"/>
                </a:cubicBezTo>
                <a:cubicBezTo>
                  <a:pt x="15207560" y="2517971"/>
                  <a:pt x="14969998" y="2818248"/>
                  <a:pt x="14720707" y="2756888"/>
                </a:cubicBezTo>
                <a:cubicBezTo>
                  <a:pt x="14597039" y="2779274"/>
                  <a:pt x="14393840" y="2686307"/>
                  <a:pt x="14269102" y="2756888"/>
                </a:cubicBezTo>
                <a:cubicBezTo>
                  <a:pt x="14111351" y="2794599"/>
                  <a:pt x="14151979" y="2746110"/>
                  <a:pt x="14102721" y="2756888"/>
                </a:cubicBezTo>
                <a:cubicBezTo>
                  <a:pt x="14070404" y="2782706"/>
                  <a:pt x="13965637" y="2729136"/>
                  <a:pt x="13793728" y="2756888"/>
                </a:cubicBezTo>
                <a:cubicBezTo>
                  <a:pt x="13617108" y="2813097"/>
                  <a:pt x="13365986" y="2715554"/>
                  <a:pt x="13199511" y="2756888"/>
                </a:cubicBezTo>
                <a:cubicBezTo>
                  <a:pt x="13027196" y="2844721"/>
                  <a:pt x="12635945" y="2735481"/>
                  <a:pt x="12320069" y="2756888"/>
                </a:cubicBezTo>
                <a:cubicBezTo>
                  <a:pt x="12001524" y="2835583"/>
                  <a:pt x="11989066" y="2693579"/>
                  <a:pt x="11725852" y="2756888"/>
                </a:cubicBezTo>
                <a:cubicBezTo>
                  <a:pt x="11439091" y="2854499"/>
                  <a:pt x="11110310" y="2741863"/>
                  <a:pt x="10846410" y="2756888"/>
                </a:cubicBezTo>
                <a:cubicBezTo>
                  <a:pt x="10590108" y="2774408"/>
                  <a:pt x="10400198" y="2694659"/>
                  <a:pt x="10252193" y="2756888"/>
                </a:cubicBezTo>
                <a:cubicBezTo>
                  <a:pt x="10135726" y="2799495"/>
                  <a:pt x="9744809" y="2780326"/>
                  <a:pt x="9515363" y="2756888"/>
                </a:cubicBezTo>
                <a:cubicBezTo>
                  <a:pt x="9316335" y="2763195"/>
                  <a:pt x="8990655" y="2684606"/>
                  <a:pt x="8635922" y="2756888"/>
                </a:cubicBezTo>
                <a:cubicBezTo>
                  <a:pt x="8271446" y="2801761"/>
                  <a:pt x="8483454" y="2725892"/>
                  <a:pt x="8326928" y="2756888"/>
                </a:cubicBezTo>
                <a:cubicBezTo>
                  <a:pt x="8200979" y="2818445"/>
                  <a:pt x="7707649" y="2661189"/>
                  <a:pt x="7447487" y="2756888"/>
                </a:cubicBezTo>
                <a:cubicBezTo>
                  <a:pt x="7150790" y="2795319"/>
                  <a:pt x="7355958" y="2758837"/>
                  <a:pt x="7281106" y="2756888"/>
                </a:cubicBezTo>
                <a:cubicBezTo>
                  <a:pt x="7251342" y="2780079"/>
                  <a:pt x="6596449" y="2667961"/>
                  <a:pt x="6401664" y="2756888"/>
                </a:cubicBezTo>
                <a:cubicBezTo>
                  <a:pt x="6204048" y="2843225"/>
                  <a:pt x="6187088" y="2762217"/>
                  <a:pt x="6092671" y="2756888"/>
                </a:cubicBezTo>
                <a:cubicBezTo>
                  <a:pt x="6016983" y="2729192"/>
                  <a:pt x="5748668" y="2693400"/>
                  <a:pt x="5498454" y="2756888"/>
                </a:cubicBezTo>
                <a:cubicBezTo>
                  <a:pt x="5258510" y="2785069"/>
                  <a:pt x="5255019" y="2715906"/>
                  <a:pt x="5046849" y="2756888"/>
                </a:cubicBezTo>
                <a:cubicBezTo>
                  <a:pt x="4860097" y="2810803"/>
                  <a:pt x="4349624" y="2767077"/>
                  <a:pt x="4167407" y="2756888"/>
                </a:cubicBezTo>
                <a:cubicBezTo>
                  <a:pt x="3960247" y="2772718"/>
                  <a:pt x="3954599" y="2745711"/>
                  <a:pt x="3858414" y="2756888"/>
                </a:cubicBezTo>
                <a:cubicBezTo>
                  <a:pt x="3778956" y="2755678"/>
                  <a:pt x="3346446" y="2751872"/>
                  <a:pt x="3121585" y="2756888"/>
                </a:cubicBezTo>
                <a:cubicBezTo>
                  <a:pt x="2898092" y="2775792"/>
                  <a:pt x="2989959" y="2738809"/>
                  <a:pt x="2955204" y="2756888"/>
                </a:cubicBezTo>
                <a:cubicBezTo>
                  <a:pt x="2899219" y="2780448"/>
                  <a:pt x="2571376" y="2690754"/>
                  <a:pt x="2360986" y="2756888"/>
                </a:cubicBezTo>
                <a:cubicBezTo>
                  <a:pt x="2100321" y="2823852"/>
                  <a:pt x="2051877" y="2743180"/>
                  <a:pt x="1909381" y="2756888"/>
                </a:cubicBezTo>
                <a:cubicBezTo>
                  <a:pt x="1758871" y="2756449"/>
                  <a:pt x="1708755" y="2755712"/>
                  <a:pt x="1600388" y="2756888"/>
                </a:cubicBezTo>
                <a:cubicBezTo>
                  <a:pt x="1496473" y="2767179"/>
                  <a:pt x="1496618" y="2744006"/>
                  <a:pt x="1434007" y="2756888"/>
                </a:cubicBezTo>
                <a:cubicBezTo>
                  <a:pt x="1371179" y="2781200"/>
                  <a:pt x="1310331" y="2741351"/>
                  <a:pt x="1267627" y="2756888"/>
                </a:cubicBezTo>
                <a:cubicBezTo>
                  <a:pt x="1221633" y="2762942"/>
                  <a:pt x="1188987" y="2750489"/>
                  <a:pt x="1101246" y="2756888"/>
                </a:cubicBezTo>
                <a:cubicBezTo>
                  <a:pt x="1047244" y="2730254"/>
                  <a:pt x="669666" y="2714117"/>
                  <a:pt x="459491" y="2756888"/>
                </a:cubicBezTo>
                <a:cubicBezTo>
                  <a:pt x="195913" y="2841676"/>
                  <a:pt x="-7175" y="2492229"/>
                  <a:pt x="0" y="2297397"/>
                </a:cubicBezTo>
                <a:cubicBezTo>
                  <a:pt x="-17028" y="2108497"/>
                  <a:pt x="47416" y="2056721"/>
                  <a:pt x="0" y="1874679"/>
                </a:cubicBezTo>
                <a:cubicBezTo>
                  <a:pt x="-41521" y="1695344"/>
                  <a:pt x="6183" y="1547566"/>
                  <a:pt x="0" y="1433581"/>
                </a:cubicBezTo>
                <a:cubicBezTo>
                  <a:pt x="-31759" y="1339801"/>
                  <a:pt x="4915" y="1132367"/>
                  <a:pt x="0" y="992484"/>
                </a:cubicBezTo>
                <a:cubicBezTo>
                  <a:pt x="-18200" y="911052"/>
                  <a:pt x="48594" y="663103"/>
                  <a:pt x="0" y="45949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15180198"/>
                      <a:gd name="connsiteY0" fmla="*/ 459491 h 2756888"/>
                      <a:gd name="connsiteX1" fmla="*/ 459491 w 15180198"/>
                      <a:gd name="connsiteY1" fmla="*/ 0 h 2756888"/>
                      <a:gd name="connsiteX2" fmla="*/ 625872 w 15180198"/>
                      <a:gd name="connsiteY2" fmla="*/ 0 h 2756888"/>
                      <a:gd name="connsiteX3" fmla="*/ 1505314 w 15180198"/>
                      <a:gd name="connsiteY3" fmla="*/ 0 h 2756888"/>
                      <a:gd name="connsiteX4" fmla="*/ 1814307 w 15180198"/>
                      <a:gd name="connsiteY4" fmla="*/ 0 h 2756888"/>
                      <a:gd name="connsiteX5" fmla="*/ 2693748 w 15180198"/>
                      <a:gd name="connsiteY5" fmla="*/ 0 h 2756888"/>
                      <a:gd name="connsiteX6" fmla="*/ 3287966 w 15180198"/>
                      <a:gd name="connsiteY6" fmla="*/ 0 h 2756888"/>
                      <a:gd name="connsiteX7" fmla="*/ 4024795 w 15180198"/>
                      <a:gd name="connsiteY7" fmla="*/ 0 h 2756888"/>
                      <a:gd name="connsiteX8" fmla="*/ 4904237 w 15180198"/>
                      <a:gd name="connsiteY8" fmla="*/ 0 h 2756888"/>
                      <a:gd name="connsiteX9" fmla="*/ 5498454 w 15180198"/>
                      <a:gd name="connsiteY9" fmla="*/ 0 h 2756888"/>
                      <a:gd name="connsiteX10" fmla="*/ 6235283 w 15180198"/>
                      <a:gd name="connsiteY10" fmla="*/ 0 h 2756888"/>
                      <a:gd name="connsiteX11" fmla="*/ 6686889 w 15180198"/>
                      <a:gd name="connsiteY11" fmla="*/ 0 h 2756888"/>
                      <a:gd name="connsiteX12" fmla="*/ 6853270 w 15180198"/>
                      <a:gd name="connsiteY12" fmla="*/ 0 h 2756888"/>
                      <a:gd name="connsiteX13" fmla="*/ 7447487 w 15180198"/>
                      <a:gd name="connsiteY13" fmla="*/ 0 h 2756888"/>
                      <a:gd name="connsiteX14" fmla="*/ 7756480 w 15180198"/>
                      <a:gd name="connsiteY14" fmla="*/ 0 h 2756888"/>
                      <a:gd name="connsiteX15" fmla="*/ 8493309 w 15180198"/>
                      <a:gd name="connsiteY15" fmla="*/ 0 h 2756888"/>
                      <a:gd name="connsiteX16" fmla="*/ 9372751 w 15180198"/>
                      <a:gd name="connsiteY16" fmla="*/ 0 h 2756888"/>
                      <a:gd name="connsiteX17" fmla="*/ 9681744 w 15180198"/>
                      <a:gd name="connsiteY17" fmla="*/ 0 h 2756888"/>
                      <a:gd name="connsiteX18" fmla="*/ 10561186 w 15180198"/>
                      <a:gd name="connsiteY18" fmla="*/ 0 h 2756888"/>
                      <a:gd name="connsiteX19" fmla="*/ 11012791 w 15180198"/>
                      <a:gd name="connsiteY19" fmla="*/ 0 h 2756888"/>
                      <a:gd name="connsiteX20" fmla="*/ 11892232 w 15180198"/>
                      <a:gd name="connsiteY20" fmla="*/ 0 h 2756888"/>
                      <a:gd name="connsiteX21" fmla="*/ 12201226 w 15180198"/>
                      <a:gd name="connsiteY21" fmla="*/ 0 h 2756888"/>
                      <a:gd name="connsiteX22" fmla="*/ 12938055 w 15180198"/>
                      <a:gd name="connsiteY22" fmla="*/ 0 h 2756888"/>
                      <a:gd name="connsiteX23" fmla="*/ 13247048 w 15180198"/>
                      <a:gd name="connsiteY23" fmla="*/ 0 h 2756888"/>
                      <a:gd name="connsiteX24" fmla="*/ 13413429 w 15180198"/>
                      <a:gd name="connsiteY24" fmla="*/ 0 h 2756888"/>
                      <a:gd name="connsiteX25" fmla="*/ 13579810 w 15180198"/>
                      <a:gd name="connsiteY25" fmla="*/ 0 h 2756888"/>
                      <a:gd name="connsiteX26" fmla="*/ 14720707 w 15180198"/>
                      <a:gd name="connsiteY26" fmla="*/ 0 h 2756888"/>
                      <a:gd name="connsiteX27" fmla="*/ 15180198 w 15180198"/>
                      <a:gd name="connsiteY27" fmla="*/ 459491 h 2756888"/>
                      <a:gd name="connsiteX28" fmla="*/ 15180198 w 15180198"/>
                      <a:gd name="connsiteY28" fmla="*/ 882209 h 2756888"/>
                      <a:gd name="connsiteX29" fmla="*/ 15180198 w 15180198"/>
                      <a:gd name="connsiteY29" fmla="*/ 1360065 h 2756888"/>
                      <a:gd name="connsiteX30" fmla="*/ 15180198 w 15180198"/>
                      <a:gd name="connsiteY30" fmla="*/ 1764404 h 2756888"/>
                      <a:gd name="connsiteX31" fmla="*/ 15180198 w 15180198"/>
                      <a:gd name="connsiteY31" fmla="*/ 2297397 h 2756888"/>
                      <a:gd name="connsiteX32" fmla="*/ 14720707 w 15180198"/>
                      <a:gd name="connsiteY32" fmla="*/ 2756888 h 2756888"/>
                      <a:gd name="connsiteX33" fmla="*/ 14269102 w 15180198"/>
                      <a:gd name="connsiteY33" fmla="*/ 2756888 h 2756888"/>
                      <a:gd name="connsiteX34" fmla="*/ 14102721 w 15180198"/>
                      <a:gd name="connsiteY34" fmla="*/ 2756888 h 2756888"/>
                      <a:gd name="connsiteX35" fmla="*/ 13793728 w 15180198"/>
                      <a:gd name="connsiteY35" fmla="*/ 2756888 h 2756888"/>
                      <a:gd name="connsiteX36" fmla="*/ 13199511 w 15180198"/>
                      <a:gd name="connsiteY36" fmla="*/ 2756888 h 2756888"/>
                      <a:gd name="connsiteX37" fmla="*/ 12320069 w 15180198"/>
                      <a:gd name="connsiteY37" fmla="*/ 2756888 h 2756888"/>
                      <a:gd name="connsiteX38" fmla="*/ 11725852 w 15180198"/>
                      <a:gd name="connsiteY38" fmla="*/ 2756888 h 2756888"/>
                      <a:gd name="connsiteX39" fmla="*/ 10846410 w 15180198"/>
                      <a:gd name="connsiteY39" fmla="*/ 2756888 h 2756888"/>
                      <a:gd name="connsiteX40" fmla="*/ 10252193 w 15180198"/>
                      <a:gd name="connsiteY40" fmla="*/ 2756888 h 2756888"/>
                      <a:gd name="connsiteX41" fmla="*/ 9515363 w 15180198"/>
                      <a:gd name="connsiteY41" fmla="*/ 2756888 h 2756888"/>
                      <a:gd name="connsiteX42" fmla="*/ 8635922 w 15180198"/>
                      <a:gd name="connsiteY42" fmla="*/ 2756888 h 2756888"/>
                      <a:gd name="connsiteX43" fmla="*/ 8326928 w 15180198"/>
                      <a:gd name="connsiteY43" fmla="*/ 2756888 h 2756888"/>
                      <a:gd name="connsiteX44" fmla="*/ 7447487 w 15180198"/>
                      <a:gd name="connsiteY44" fmla="*/ 2756888 h 2756888"/>
                      <a:gd name="connsiteX45" fmla="*/ 7281106 w 15180198"/>
                      <a:gd name="connsiteY45" fmla="*/ 2756888 h 2756888"/>
                      <a:gd name="connsiteX46" fmla="*/ 6401664 w 15180198"/>
                      <a:gd name="connsiteY46" fmla="*/ 2756888 h 2756888"/>
                      <a:gd name="connsiteX47" fmla="*/ 6092671 w 15180198"/>
                      <a:gd name="connsiteY47" fmla="*/ 2756888 h 2756888"/>
                      <a:gd name="connsiteX48" fmla="*/ 5498454 w 15180198"/>
                      <a:gd name="connsiteY48" fmla="*/ 2756888 h 2756888"/>
                      <a:gd name="connsiteX49" fmla="*/ 5046849 w 15180198"/>
                      <a:gd name="connsiteY49" fmla="*/ 2756888 h 2756888"/>
                      <a:gd name="connsiteX50" fmla="*/ 4167407 w 15180198"/>
                      <a:gd name="connsiteY50" fmla="*/ 2756888 h 2756888"/>
                      <a:gd name="connsiteX51" fmla="*/ 3858414 w 15180198"/>
                      <a:gd name="connsiteY51" fmla="*/ 2756888 h 2756888"/>
                      <a:gd name="connsiteX52" fmla="*/ 3121585 w 15180198"/>
                      <a:gd name="connsiteY52" fmla="*/ 2756888 h 2756888"/>
                      <a:gd name="connsiteX53" fmla="*/ 2955204 w 15180198"/>
                      <a:gd name="connsiteY53" fmla="*/ 2756888 h 2756888"/>
                      <a:gd name="connsiteX54" fmla="*/ 2360986 w 15180198"/>
                      <a:gd name="connsiteY54" fmla="*/ 2756888 h 2756888"/>
                      <a:gd name="connsiteX55" fmla="*/ 1909381 w 15180198"/>
                      <a:gd name="connsiteY55" fmla="*/ 2756888 h 2756888"/>
                      <a:gd name="connsiteX56" fmla="*/ 1600388 w 15180198"/>
                      <a:gd name="connsiteY56" fmla="*/ 2756888 h 2756888"/>
                      <a:gd name="connsiteX57" fmla="*/ 1434007 w 15180198"/>
                      <a:gd name="connsiteY57" fmla="*/ 2756888 h 2756888"/>
                      <a:gd name="connsiteX58" fmla="*/ 1267627 w 15180198"/>
                      <a:gd name="connsiteY58" fmla="*/ 2756888 h 2756888"/>
                      <a:gd name="connsiteX59" fmla="*/ 1101246 w 15180198"/>
                      <a:gd name="connsiteY59" fmla="*/ 2756888 h 2756888"/>
                      <a:gd name="connsiteX60" fmla="*/ 459491 w 15180198"/>
                      <a:gd name="connsiteY60" fmla="*/ 2756888 h 2756888"/>
                      <a:gd name="connsiteX61" fmla="*/ 0 w 15180198"/>
                      <a:gd name="connsiteY61" fmla="*/ 2297397 h 2756888"/>
                      <a:gd name="connsiteX62" fmla="*/ 0 w 15180198"/>
                      <a:gd name="connsiteY62" fmla="*/ 1874679 h 2756888"/>
                      <a:gd name="connsiteX63" fmla="*/ 0 w 15180198"/>
                      <a:gd name="connsiteY63" fmla="*/ 1433581 h 2756888"/>
                      <a:gd name="connsiteX64" fmla="*/ 0 w 15180198"/>
                      <a:gd name="connsiteY64" fmla="*/ 992484 h 2756888"/>
                      <a:gd name="connsiteX65" fmla="*/ 0 w 15180198"/>
                      <a:gd name="connsiteY65" fmla="*/ 459491 h 2756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15180198" h="2756888" fill="none" extrusionOk="0">
                        <a:moveTo>
                          <a:pt x="0" y="459491"/>
                        </a:moveTo>
                        <a:cubicBezTo>
                          <a:pt x="12638" y="200524"/>
                          <a:pt x="256173" y="-47928"/>
                          <a:pt x="459491" y="0"/>
                        </a:cubicBezTo>
                        <a:cubicBezTo>
                          <a:pt x="527679" y="-17700"/>
                          <a:pt x="565234" y="4886"/>
                          <a:pt x="625872" y="0"/>
                        </a:cubicBezTo>
                        <a:cubicBezTo>
                          <a:pt x="686510" y="-4886"/>
                          <a:pt x="1071056" y="19896"/>
                          <a:pt x="1505314" y="0"/>
                        </a:cubicBezTo>
                        <a:cubicBezTo>
                          <a:pt x="1939572" y="-19896"/>
                          <a:pt x="1737979" y="8184"/>
                          <a:pt x="1814307" y="0"/>
                        </a:cubicBezTo>
                        <a:cubicBezTo>
                          <a:pt x="1890635" y="-8184"/>
                          <a:pt x="2381871" y="99224"/>
                          <a:pt x="2693748" y="0"/>
                        </a:cubicBezTo>
                        <a:cubicBezTo>
                          <a:pt x="3005625" y="-99224"/>
                          <a:pt x="3052379" y="37982"/>
                          <a:pt x="3287966" y="0"/>
                        </a:cubicBezTo>
                        <a:cubicBezTo>
                          <a:pt x="3523553" y="-37982"/>
                          <a:pt x="3693487" y="40322"/>
                          <a:pt x="4024795" y="0"/>
                        </a:cubicBezTo>
                        <a:cubicBezTo>
                          <a:pt x="4356103" y="-40322"/>
                          <a:pt x="4635595" y="69891"/>
                          <a:pt x="4904237" y="0"/>
                        </a:cubicBezTo>
                        <a:cubicBezTo>
                          <a:pt x="5172879" y="-69891"/>
                          <a:pt x="5289479" y="37001"/>
                          <a:pt x="5498454" y="0"/>
                        </a:cubicBezTo>
                        <a:cubicBezTo>
                          <a:pt x="5707429" y="-37001"/>
                          <a:pt x="5876426" y="12553"/>
                          <a:pt x="6235283" y="0"/>
                        </a:cubicBezTo>
                        <a:cubicBezTo>
                          <a:pt x="6594140" y="-12553"/>
                          <a:pt x="6499131" y="17561"/>
                          <a:pt x="6686889" y="0"/>
                        </a:cubicBezTo>
                        <a:cubicBezTo>
                          <a:pt x="6874647" y="-17561"/>
                          <a:pt x="6780227" y="13027"/>
                          <a:pt x="6853270" y="0"/>
                        </a:cubicBezTo>
                        <a:cubicBezTo>
                          <a:pt x="6926313" y="-13027"/>
                          <a:pt x="7233061" y="19034"/>
                          <a:pt x="7447487" y="0"/>
                        </a:cubicBezTo>
                        <a:cubicBezTo>
                          <a:pt x="7661913" y="-19034"/>
                          <a:pt x="7647070" y="23573"/>
                          <a:pt x="7756480" y="0"/>
                        </a:cubicBezTo>
                        <a:cubicBezTo>
                          <a:pt x="7865890" y="-23573"/>
                          <a:pt x="8336539" y="82737"/>
                          <a:pt x="8493309" y="0"/>
                        </a:cubicBezTo>
                        <a:cubicBezTo>
                          <a:pt x="8650079" y="-82737"/>
                          <a:pt x="9165881" y="35310"/>
                          <a:pt x="9372751" y="0"/>
                        </a:cubicBezTo>
                        <a:cubicBezTo>
                          <a:pt x="9579621" y="-35310"/>
                          <a:pt x="9619133" y="7236"/>
                          <a:pt x="9681744" y="0"/>
                        </a:cubicBezTo>
                        <a:cubicBezTo>
                          <a:pt x="9744355" y="-7236"/>
                          <a:pt x="10277139" y="72052"/>
                          <a:pt x="10561186" y="0"/>
                        </a:cubicBezTo>
                        <a:cubicBezTo>
                          <a:pt x="10845233" y="-72052"/>
                          <a:pt x="10899223" y="37815"/>
                          <a:pt x="11012791" y="0"/>
                        </a:cubicBezTo>
                        <a:cubicBezTo>
                          <a:pt x="11126360" y="-37815"/>
                          <a:pt x="11522476" y="58348"/>
                          <a:pt x="11892232" y="0"/>
                        </a:cubicBezTo>
                        <a:cubicBezTo>
                          <a:pt x="12261988" y="-58348"/>
                          <a:pt x="12054725" y="18848"/>
                          <a:pt x="12201226" y="0"/>
                        </a:cubicBezTo>
                        <a:cubicBezTo>
                          <a:pt x="12347727" y="-18848"/>
                          <a:pt x="12683831" y="24142"/>
                          <a:pt x="12938055" y="0"/>
                        </a:cubicBezTo>
                        <a:cubicBezTo>
                          <a:pt x="13192279" y="-24142"/>
                          <a:pt x="13158878" y="5646"/>
                          <a:pt x="13247048" y="0"/>
                        </a:cubicBezTo>
                        <a:cubicBezTo>
                          <a:pt x="13335218" y="-5646"/>
                          <a:pt x="13361839" y="2863"/>
                          <a:pt x="13413429" y="0"/>
                        </a:cubicBezTo>
                        <a:cubicBezTo>
                          <a:pt x="13465019" y="-2863"/>
                          <a:pt x="13502653" y="12558"/>
                          <a:pt x="13579810" y="0"/>
                        </a:cubicBezTo>
                        <a:cubicBezTo>
                          <a:pt x="13656967" y="-12558"/>
                          <a:pt x="14367781" y="59821"/>
                          <a:pt x="14720707" y="0"/>
                        </a:cubicBezTo>
                        <a:cubicBezTo>
                          <a:pt x="14986122" y="-45586"/>
                          <a:pt x="15176992" y="263627"/>
                          <a:pt x="15180198" y="459491"/>
                        </a:cubicBezTo>
                        <a:cubicBezTo>
                          <a:pt x="15200183" y="582150"/>
                          <a:pt x="15162456" y="761014"/>
                          <a:pt x="15180198" y="882209"/>
                        </a:cubicBezTo>
                        <a:cubicBezTo>
                          <a:pt x="15197940" y="1003404"/>
                          <a:pt x="15178613" y="1252041"/>
                          <a:pt x="15180198" y="1360065"/>
                        </a:cubicBezTo>
                        <a:cubicBezTo>
                          <a:pt x="15181783" y="1468089"/>
                          <a:pt x="15133933" y="1596159"/>
                          <a:pt x="15180198" y="1764404"/>
                        </a:cubicBezTo>
                        <a:cubicBezTo>
                          <a:pt x="15226463" y="1932649"/>
                          <a:pt x="15122154" y="2171653"/>
                          <a:pt x="15180198" y="2297397"/>
                        </a:cubicBezTo>
                        <a:cubicBezTo>
                          <a:pt x="15197310" y="2543390"/>
                          <a:pt x="14997138" y="2751808"/>
                          <a:pt x="14720707" y="2756888"/>
                        </a:cubicBezTo>
                        <a:cubicBezTo>
                          <a:pt x="14584296" y="2786514"/>
                          <a:pt x="14424911" y="2708930"/>
                          <a:pt x="14269102" y="2756888"/>
                        </a:cubicBezTo>
                        <a:cubicBezTo>
                          <a:pt x="14113293" y="2804846"/>
                          <a:pt x="14141174" y="2750013"/>
                          <a:pt x="14102721" y="2756888"/>
                        </a:cubicBezTo>
                        <a:cubicBezTo>
                          <a:pt x="14064268" y="2763763"/>
                          <a:pt x="13943216" y="2725512"/>
                          <a:pt x="13793728" y="2756888"/>
                        </a:cubicBezTo>
                        <a:cubicBezTo>
                          <a:pt x="13644240" y="2788264"/>
                          <a:pt x="13370436" y="2714719"/>
                          <a:pt x="13199511" y="2756888"/>
                        </a:cubicBezTo>
                        <a:cubicBezTo>
                          <a:pt x="13028586" y="2799057"/>
                          <a:pt x="12622593" y="2695204"/>
                          <a:pt x="12320069" y="2756888"/>
                        </a:cubicBezTo>
                        <a:cubicBezTo>
                          <a:pt x="12017545" y="2818572"/>
                          <a:pt x="11988972" y="2690796"/>
                          <a:pt x="11725852" y="2756888"/>
                        </a:cubicBezTo>
                        <a:cubicBezTo>
                          <a:pt x="11462732" y="2822980"/>
                          <a:pt x="11106133" y="2727052"/>
                          <a:pt x="10846410" y="2756888"/>
                        </a:cubicBezTo>
                        <a:cubicBezTo>
                          <a:pt x="10586687" y="2786724"/>
                          <a:pt x="10372139" y="2697531"/>
                          <a:pt x="10252193" y="2756888"/>
                        </a:cubicBezTo>
                        <a:cubicBezTo>
                          <a:pt x="10132247" y="2816245"/>
                          <a:pt x="9784830" y="2730842"/>
                          <a:pt x="9515363" y="2756888"/>
                        </a:cubicBezTo>
                        <a:cubicBezTo>
                          <a:pt x="9245896" y="2782934"/>
                          <a:pt x="9019312" y="2671554"/>
                          <a:pt x="8635922" y="2756888"/>
                        </a:cubicBezTo>
                        <a:cubicBezTo>
                          <a:pt x="8252532" y="2842222"/>
                          <a:pt x="8477810" y="2724248"/>
                          <a:pt x="8326928" y="2756888"/>
                        </a:cubicBezTo>
                        <a:cubicBezTo>
                          <a:pt x="8176046" y="2789528"/>
                          <a:pt x="7757626" y="2722732"/>
                          <a:pt x="7447487" y="2756888"/>
                        </a:cubicBezTo>
                        <a:cubicBezTo>
                          <a:pt x="7137348" y="2791044"/>
                          <a:pt x="7360615" y="2744364"/>
                          <a:pt x="7281106" y="2756888"/>
                        </a:cubicBezTo>
                        <a:cubicBezTo>
                          <a:pt x="7201597" y="2769412"/>
                          <a:pt x="6595710" y="2678804"/>
                          <a:pt x="6401664" y="2756888"/>
                        </a:cubicBezTo>
                        <a:cubicBezTo>
                          <a:pt x="6207618" y="2834972"/>
                          <a:pt x="6184770" y="2734488"/>
                          <a:pt x="6092671" y="2756888"/>
                        </a:cubicBezTo>
                        <a:cubicBezTo>
                          <a:pt x="6000572" y="2779288"/>
                          <a:pt x="5716911" y="2728811"/>
                          <a:pt x="5498454" y="2756888"/>
                        </a:cubicBezTo>
                        <a:cubicBezTo>
                          <a:pt x="5279997" y="2784965"/>
                          <a:pt x="5243022" y="2703000"/>
                          <a:pt x="5046849" y="2756888"/>
                        </a:cubicBezTo>
                        <a:cubicBezTo>
                          <a:pt x="4850677" y="2810776"/>
                          <a:pt x="4372996" y="2743243"/>
                          <a:pt x="4167407" y="2756888"/>
                        </a:cubicBezTo>
                        <a:cubicBezTo>
                          <a:pt x="3961818" y="2770533"/>
                          <a:pt x="3947262" y="2746296"/>
                          <a:pt x="3858414" y="2756888"/>
                        </a:cubicBezTo>
                        <a:cubicBezTo>
                          <a:pt x="3769566" y="2767480"/>
                          <a:pt x="3346158" y="2740753"/>
                          <a:pt x="3121585" y="2756888"/>
                        </a:cubicBezTo>
                        <a:cubicBezTo>
                          <a:pt x="2897012" y="2773023"/>
                          <a:pt x="2999842" y="2739683"/>
                          <a:pt x="2955204" y="2756888"/>
                        </a:cubicBezTo>
                        <a:cubicBezTo>
                          <a:pt x="2910566" y="2774093"/>
                          <a:pt x="2633209" y="2697376"/>
                          <a:pt x="2360986" y="2756888"/>
                        </a:cubicBezTo>
                        <a:cubicBezTo>
                          <a:pt x="2088763" y="2816400"/>
                          <a:pt x="2038588" y="2756260"/>
                          <a:pt x="1909381" y="2756888"/>
                        </a:cubicBezTo>
                        <a:cubicBezTo>
                          <a:pt x="1780175" y="2757516"/>
                          <a:pt x="1705442" y="2750087"/>
                          <a:pt x="1600388" y="2756888"/>
                        </a:cubicBezTo>
                        <a:cubicBezTo>
                          <a:pt x="1495334" y="2763689"/>
                          <a:pt x="1502477" y="2741058"/>
                          <a:pt x="1434007" y="2756888"/>
                        </a:cubicBezTo>
                        <a:cubicBezTo>
                          <a:pt x="1365537" y="2772718"/>
                          <a:pt x="1306467" y="2750120"/>
                          <a:pt x="1267627" y="2756888"/>
                        </a:cubicBezTo>
                        <a:cubicBezTo>
                          <a:pt x="1228787" y="2763656"/>
                          <a:pt x="1181292" y="2755948"/>
                          <a:pt x="1101246" y="2756888"/>
                        </a:cubicBezTo>
                        <a:cubicBezTo>
                          <a:pt x="1021200" y="2757828"/>
                          <a:pt x="725571" y="2743509"/>
                          <a:pt x="459491" y="2756888"/>
                        </a:cubicBezTo>
                        <a:cubicBezTo>
                          <a:pt x="178425" y="2797898"/>
                          <a:pt x="-19252" y="2491917"/>
                          <a:pt x="0" y="2297397"/>
                        </a:cubicBezTo>
                        <a:cubicBezTo>
                          <a:pt x="-10495" y="2120268"/>
                          <a:pt x="47480" y="2049043"/>
                          <a:pt x="0" y="1874679"/>
                        </a:cubicBezTo>
                        <a:cubicBezTo>
                          <a:pt x="-47480" y="1700315"/>
                          <a:pt x="12120" y="1542379"/>
                          <a:pt x="0" y="1433581"/>
                        </a:cubicBezTo>
                        <a:cubicBezTo>
                          <a:pt x="-12120" y="1324783"/>
                          <a:pt x="21928" y="1103338"/>
                          <a:pt x="0" y="992484"/>
                        </a:cubicBezTo>
                        <a:cubicBezTo>
                          <a:pt x="-21928" y="881630"/>
                          <a:pt x="20756" y="638940"/>
                          <a:pt x="0" y="459491"/>
                        </a:cubicBezTo>
                        <a:close/>
                      </a:path>
                      <a:path w="15180198" h="2756888" stroke="0" extrusionOk="0">
                        <a:moveTo>
                          <a:pt x="0" y="459491"/>
                        </a:moveTo>
                        <a:cubicBezTo>
                          <a:pt x="67190" y="223134"/>
                          <a:pt x="271708" y="14159"/>
                          <a:pt x="459491" y="0"/>
                        </a:cubicBezTo>
                        <a:cubicBezTo>
                          <a:pt x="597797" y="-15866"/>
                          <a:pt x="640925" y="15591"/>
                          <a:pt x="768484" y="0"/>
                        </a:cubicBezTo>
                        <a:cubicBezTo>
                          <a:pt x="896043" y="-15591"/>
                          <a:pt x="900486" y="14684"/>
                          <a:pt x="934865" y="0"/>
                        </a:cubicBezTo>
                        <a:cubicBezTo>
                          <a:pt x="969244" y="-14684"/>
                          <a:pt x="1325639" y="43290"/>
                          <a:pt x="1529082" y="0"/>
                        </a:cubicBezTo>
                        <a:cubicBezTo>
                          <a:pt x="1732525" y="-43290"/>
                          <a:pt x="2149657" y="50002"/>
                          <a:pt x="2408524" y="0"/>
                        </a:cubicBezTo>
                        <a:cubicBezTo>
                          <a:pt x="2667391" y="-50002"/>
                          <a:pt x="3006224" y="90437"/>
                          <a:pt x="3287966" y="0"/>
                        </a:cubicBezTo>
                        <a:cubicBezTo>
                          <a:pt x="3569708" y="-90437"/>
                          <a:pt x="3791677" y="70620"/>
                          <a:pt x="4167407" y="0"/>
                        </a:cubicBezTo>
                        <a:cubicBezTo>
                          <a:pt x="4543137" y="-70620"/>
                          <a:pt x="4375979" y="10683"/>
                          <a:pt x="4476400" y="0"/>
                        </a:cubicBezTo>
                        <a:cubicBezTo>
                          <a:pt x="4576821" y="-10683"/>
                          <a:pt x="4781976" y="11588"/>
                          <a:pt x="4928005" y="0"/>
                        </a:cubicBezTo>
                        <a:cubicBezTo>
                          <a:pt x="5074035" y="-11588"/>
                          <a:pt x="5305422" y="33146"/>
                          <a:pt x="5522223" y="0"/>
                        </a:cubicBezTo>
                        <a:cubicBezTo>
                          <a:pt x="5739024" y="-33146"/>
                          <a:pt x="5623765" y="8069"/>
                          <a:pt x="5688604" y="0"/>
                        </a:cubicBezTo>
                        <a:cubicBezTo>
                          <a:pt x="5753443" y="-8069"/>
                          <a:pt x="6131746" y="78431"/>
                          <a:pt x="6568045" y="0"/>
                        </a:cubicBezTo>
                        <a:cubicBezTo>
                          <a:pt x="7004344" y="-78431"/>
                          <a:pt x="6895828" y="42125"/>
                          <a:pt x="7019650" y="0"/>
                        </a:cubicBezTo>
                        <a:cubicBezTo>
                          <a:pt x="7143473" y="-42125"/>
                          <a:pt x="7254910" y="9892"/>
                          <a:pt x="7471256" y="0"/>
                        </a:cubicBezTo>
                        <a:cubicBezTo>
                          <a:pt x="7687602" y="-9892"/>
                          <a:pt x="7720559" y="50009"/>
                          <a:pt x="7922861" y="0"/>
                        </a:cubicBezTo>
                        <a:cubicBezTo>
                          <a:pt x="8125163" y="-50009"/>
                          <a:pt x="8601411" y="10730"/>
                          <a:pt x="8802302" y="0"/>
                        </a:cubicBezTo>
                        <a:cubicBezTo>
                          <a:pt x="9003193" y="-10730"/>
                          <a:pt x="9172675" y="31194"/>
                          <a:pt x="9396520" y="0"/>
                        </a:cubicBezTo>
                        <a:cubicBezTo>
                          <a:pt x="9620365" y="-31194"/>
                          <a:pt x="9492350" y="11771"/>
                          <a:pt x="9562901" y="0"/>
                        </a:cubicBezTo>
                        <a:cubicBezTo>
                          <a:pt x="9633452" y="-11771"/>
                          <a:pt x="9792030" y="3695"/>
                          <a:pt x="9871894" y="0"/>
                        </a:cubicBezTo>
                        <a:cubicBezTo>
                          <a:pt x="9951758" y="-3695"/>
                          <a:pt x="10224795" y="49994"/>
                          <a:pt x="10466111" y="0"/>
                        </a:cubicBezTo>
                        <a:cubicBezTo>
                          <a:pt x="10707427" y="-49994"/>
                          <a:pt x="10582794" y="1938"/>
                          <a:pt x="10632492" y="0"/>
                        </a:cubicBezTo>
                        <a:cubicBezTo>
                          <a:pt x="10682190" y="-1938"/>
                          <a:pt x="10797412" y="13343"/>
                          <a:pt x="10941485" y="0"/>
                        </a:cubicBezTo>
                        <a:cubicBezTo>
                          <a:pt x="11085558" y="-13343"/>
                          <a:pt x="11140076" y="20916"/>
                          <a:pt x="11250478" y="0"/>
                        </a:cubicBezTo>
                        <a:cubicBezTo>
                          <a:pt x="11360880" y="-20916"/>
                          <a:pt x="11426402" y="9973"/>
                          <a:pt x="11559471" y="0"/>
                        </a:cubicBezTo>
                        <a:cubicBezTo>
                          <a:pt x="11692540" y="-9973"/>
                          <a:pt x="11745620" y="13940"/>
                          <a:pt x="11868464" y="0"/>
                        </a:cubicBezTo>
                        <a:cubicBezTo>
                          <a:pt x="11991308" y="-13940"/>
                          <a:pt x="12288782" y="54986"/>
                          <a:pt x="12462681" y="0"/>
                        </a:cubicBezTo>
                        <a:cubicBezTo>
                          <a:pt x="12636580" y="-54986"/>
                          <a:pt x="12675781" y="5193"/>
                          <a:pt x="12771674" y="0"/>
                        </a:cubicBezTo>
                        <a:cubicBezTo>
                          <a:pt x="12867567" y="-5193"/>
                          <a:pt x="13053875" y="9561"/>
                          <a:pt x="13223279" y="0"/>
                        </a:cubicBezTo>
                        <a:cubicBezTo>
                          <a:pt x="13392684" y="-9561"/>
                          <a:pt x="13320255" y="19092"/>
                          <a:pt x="13389660" y="0"/>
                        </a:cubicBezTo>
                        <a:cubicBezTo>
                          <a:pt x="13459065" y="-19092"/>
                          <a:pt x="14055596" y="71717"/>
                          <a:pt x="14720707" y="0"/>
                        </a:cubicBezTo>
                        <a:cubicBezTo>
                          <a:pt x="14996157" y="52831"/>
                          <a:pt x="15157397" y="229693"/>
                          <a:pt x="15180198" y="459491"/>
                        </a:cubicBezTo>
                        <a:cubicBezTo>
                          <a:pt x="15224887" y="547786"/>
                          <a:pt x="15148401" y="767173"/>
                          <a:pt x="15180198" y="900588"/>
                        </a:cubicBezTo>
                        <a:cubicBezTo>
                          <a:pt x="15211995" y="1034003"/>
                          <a:pt x="15161084" y="1228182"/>
                          <a:pt x="15180198" y="1396823"/>
                        </a:cubicBezTo>
                        <a:cubicBezTo>
                          <a:pt x="15199312" y="1565464"/>
                          <a:pt x="15156453" y="1708987"/>
                          <a:pt x="15180198" y="1837921"/>
                        </a:cubicBezTo>
                        <a:cubicBezTo>
                          <a:pt x="15203943" y="1966855"/>
                          <a:pt x="15130377" y="2119178"/>
                          <a:pt x="15180198" y="2297397"/>
                        </a:cubicBezTo>
                        <a:cubicBezTo>
                          <a:pt x="15225447" y="2526039"/>
                          <a:pt x="14993102" y="2730705"/>
                          <a:pt x="14720707" y="2756888"/>
                        </a:cubicBezTo>
                        <a:cubicBezTo>
                          <a:pt x="14460993" y="2823457"/>
                          <a:pt x="14325688" y="2754223"/>
                          <a:pt x="14126490" y="2756888"/>
                        </a:cubicBezTo>
                        <a:cubicBezTo>
                          <a:pt x="13927292" y="2759553"/>
                          <a:pt x="14008094" y="2748802"/>
                          <a:pt x="13960109" y="2756888"/>
                        </a:cubicBezTo>
                        <a:cubicBezTo>
                          <a:pt x="13912124" y="2764974"/>
                          <a:pt x="13727445" y="2745315"/>
                          <a:pt x="13508504" y="2756888"/>
                        </a:cubicBezTo>
                        <a:cubicBezTo>
                          <a:pt x="13289563" y="2768461"/>
                          <a:pt x="13308683" y="2731300"/>
                          <a:pt x="13199511" y="2756888"/>
                        </a:cubicBezTo>
                        <a:cubicBezTo>
                          <a:pt x="13090339" y="2782476"/>
                          <a:pt x="12673142" y="2699612"/>
                          <a:pt x="12320069" y="2756888"/>
                        </a:cubicBezTo>
                        <a:cubicBezTo>
                          <a:pt x="11966996" y="2814164"/>
                          <a:pt x="12144521" y="2732392"/>
                          <a:pt x="12011076" y="2756888"/>
                        </a:cubicBezTo>
                        <a:cubicBezTo>
                          <a:pt x="11877631" y="2781384"/>
                          <a:pt x="11914230" y="2754087"/>
                          <a:pt x="11844695" y="2756888"/>
                        </a:cubicBezTo>
                        <a:cubicBezTo>
                          <a:pt x="11775160" y="2759689"/>
                          <a:pt x="11341367" y="2729528"/>
                          <a:pt x="11107866" y="2756888"/>
                        </a:cubicBezTo>
                        <a:cubicBezTo>
                          <a:pt x="10874365" y="2784248"/>
                          <a:pt x="10574903" y="2709949"/>
                          <a:pt x="10371036" y="2756888"/>
                        </a:cubicBezTo>
                        <a:cubicBezTo>
                          <a:pt x="10167169" y="2803827"/>
                          <a:pt x="9880138" y="2753757"/>
                          <a:pt x="9634207" y="2756888"/>
                        </a:cubicBezTo>
                        <a:cubicBezTo>
                          <a:pt x="9388276" y="2760019"/>
                          <a:pt x="9171132" y="2708903"/>
                          <a:pt x="9039989" y="2756888"/>
                        </a:cubicBezTo>
                        <a:cubicBezTo>
                          <a:pt x="8908846" y="2804873"/>
                          <a:pt x="8726490" y="2734568"/>
                          <a:pt x="8445772" y="2756888"/>
                        </a:cubicBezTo>
                        <a:cubicBezTo>
                          <a:pt x="8165054" y="2779208"/>
                          <a:pt x="7877048" y="2696186"/>
                          <a:pt x="7708942" y="2756888"/>
                        </a:cubicBezTo>
                        <a:cubicBezTo>
                          <a:pt x="7540836" y="2817590"/>
                          <a:pt x="7248098" y="2732111"/>
                          <a:pt x="7114725" y="2756888"/>
                        </a:cubicBezTo>
                        <a:cubicBezTo>
                          <a:pt x="6981352" y="2781665"/>
                          <a:pt x="6567966" y="2666641"/>
                          <a:pt x="6235283" y="2756888"/>
                        </a:cubicBezTo>
                        <a:cubicBezTo>
                          <a:pt x="5902600" y="2847135"/>
                          <a:pt x="5793689" y="2726376"/>
                          <a:pt x="5498454" y="2756888"/>
                        </a:cubicBezTo>
                        <a:cubicBezTo>
                          <a:pt x="5203219" y="2787400"/>
                          <a:pt x="5098936" y="2690815"/>
                          <a:pt x="4761624" y="2756888"/>
                        </a:cubicBezTo>
                        <a:cubicBezTo>
                          <a:pt x="4424312" y="2822961"/>
                          <a:pt x="4358139" y="2730052"/>
                          <a:pt x="4167407" y="2756888"/>
                        </a:cubicBezTo>
                        <a:cubicBezTo>
                          <a:pt x="3976675" y="2783724"/>
                          <a:pt x="3827795" y="2708360"/>
                          <a:pt x="3715802" y="2756888"/>
                        </a:cubicBezTo>
                        <a:cubicBezTo>
                          <a:pt x="3603810" y="2805416"/>
                          <a:pt x="3299805" y="2712731"/>
                          <a:pt x="3121585" y="2756888"/>
                        </a:cubicBezTo>
                        <a:cubicBezTo>
                          <a:pt x="2943365" y="2801045"/>
                          <a:pt x="2919290" y="2745315"/>
                          <a:pt x="2812592" y="2756888"/>
                        </a:cubicBezTo>
                        <a:cubicBezTo>
                          <a:pt x="2705894" y="2768461"/>
                          <a:pt x="2235866" y="2660708"/>
                          <a:pt x="1933150" y="2756888"/>
                        </a:cubicBezTo>
                        <a:cubicBezTo>
                          <a:pt x="1630434" y="2853068"/>
                          <a:pt x="1369179" y="2666611"/>
                          <a:pt x="1053708" y="2756888"/>
                        </a:cubicBezTo>
                        <a:cubicBezTo>
                          <a:pt x="738237" y="2847165"/>
                          <a:pt x="722968" y="2745672"/>
                          <a:pt x="459491" y="2756888"/>
                        </a:cubicBezTo>
                        <a:cubicBezTo>
                          <a:pt x="210882" y="2761277"/>
                          <a:pt x="66117" y="2525624"/>
                          <a:pt x="0" y="2297397"/>
                        </a:cubicBezTo>
                        <a:cubicBezTo>
                          <a:pt x="-53116" y="2173010"/>
                          <a:pt x="13466" y="2045041"/>
                          <a:pt x="0" y="1837921"/>
                        </a:cubicBezTo>
                        <a:cubicBezTo>
                          <a:pt x="-13466" y="1630801"/>
                          <a:pt x="54096" y="1560863"/>
                          <a:pt x="0" y="1341686"/>
                        </a:cubicBezTo>
                        <a:cubicBezTo>
                          <a:pt x="-54096" y="1122510"/>
                          <a:pt x="12027" y="1098281"/>
                          <a:pt x="0" y="863830"/>
                        </a:cubicBezTo>
                        <a:cubicBezTo>
                          <a:pt x="-12027" y="629379"/>
                          <a:pt x="3413" y="559123"/>
                          <a:pt x="0" y="4594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6089CA-4741-FD35-9FAA-147B1DD08F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49741" y="453905"/>
            <a:ext cx="3659954" cy="337779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83F04B9-7AB7-E72A-FB61-815EBF8D00FD}"/>
              </a:ext>
            </a:extLst>
          </p:cNvPr>
          <p:cNvSpPr/>
          <p:nvPr/>
        </p:nvSpPr>
        <p:spPr>
          <a:xfrm>
            <a:off x="6096000" y="3695700"/>
            <a:ext cx="5113710" cy="2210544"/>
          </a:xfrm>
          <a:custGeom>
            <a:avLst/>
            <a:gdLst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74755 w 5113710"/>
              <a:gd name="connsiteY2" fmla="*/ 0 h 2210544"/>
              <a:gd name="connsiteX3" fmla="*/ 729057 w 5113710"/>
              <a:gd name="connsiteY3" fmla="*/ 0 h 2210544"/>
              <a:gd name="connsiteX4" fmla="*/ 1126404 w 5113710"/>
              <a:gd name="connsiteY4" fmla="*/ 0 h 2210544"/>
              <a:gd name="connsiteX5" fmla="*/ 1619115 w 5113710"/>
              <a:gd name="connsiteY5" fmla="*/ 0 h 2210544"/>
              <a:gd name="connsiteX6" fmla="*/ 2111826 w 5113710"/>
              <a:gd name="connsiteY6" fmla="*/ 0 h 2210544"/>
              <a:gd name="connsiteX7" fmla="*/ 2604536 w 5113710"/>
              <a:gd name="connsiteY7" fmla="*/ 0 h 2210544"/>
              <a:gd name="connsiteX8" fmla="*/ 2906520 w 5113710"/>
              <a:gd name="connsiteY8" fmla="*/ 0 h 2210544"/>
              <a:gd name="connsiteX9" fmla="*/ 3256186 w 5113710"/>
              <a:gd name="connsiteY9" fmla="*/ 0 h 2210544"/>
              <a:gd name="connsiteX10" fmla="*/ 3653533 w 5113710"/>
              <a:gd name="connsiteY10" fmla="*/ 0 h 2210544"/>
              <a:gd name="connsiteX11" fmla="*/ 3907835 w 5113710"/>
              <a:gd name="connsiteY11" fmla="*/ 0 h 2210544"/>
              <a:gd name="connsiteX12" fmla="*/ 4400546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120009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686636 w 5113710"/>
              <a:gd name="connsiteY18" fmla="*/ 2210544 h 2210544"/>
              <a:gd name="connsiteX19" fmla="*/ 4432334 w 5113710"/>
              <a:gd name="connsiteY19" fmla="*/ 2210544 h 2210544"/>
              <a:gd name="connsiteX20" fmla="*/ 4130350 w 5113710"/>
              <a:gd name="connsiteY20" fmla="*/ 2210544 h 2210544"/>
              <a:gd name="connsiteX21" fmla="*/ 3828366 w 5113710"/>
              <a:gd name="connsiteY21" fmla="*/ 2210544 h 2210544"/>
              <a:gd name="connsiteX22" fmla="*/ 3526382 w 5113710"/>
              <a:gd name="connsiteY22" fmla="*/ 2210544 h 2210544"/>
              <a:gd name="connsiteX23" fmla="*/ 3224398 w 5113710"/>
              <a:gd name="connsiteY23" fmla="*/ 2210544 h 2210544"/>
              <a:gd name="connsiteX24" fmla="*/ 2827051 w 5113710"/>
              <a:gd name="connsiteY24" fmla="*/ 2210544 h 2210544"/>
              <a:gd name="connsiteX25" fmla="*/ 2525067 w 5113710"/>
              <a:gd name="connsiteY25" fmla="*/ 2210544 h 2210544"/>
              <a:gd name="connsiteX26" fmla="*/ 2175401 w 5113710"/>
              <a:gd name="connsiteY26" fmla="*/ 2210544 h 2210544"/>
              <a:gd name="connsiteX27" fmla="*/ 1921099 w 5113710"/>
              <a:gd name="connsiteY27" fmla="*/ 2210544 h 2210544"/>
              <a:gd name="connsiteX28" fmla="*/ 1428388 w 5113710"/>
              <a:gd name="connsiteY28" fmla="*/ 2210544 h 2210544"/>
              <a:gd name="connsiteX29" fmla="*/ 1126404 w 5113710"/>
              <a:gd name="connsiteY29" fmla="*/ 2210544 h 2210544"/>
              <a:gd name="connsiteX30" fmla="*/ 681375 w 5113710"/>
              <a:gd name="connsiteY30" fmla="*/ 2210544 h 2210544"/>
              <a:gd name="connsiteX31" fmla="*/ 172770 w 5113710"/>
              <a:gd name="connsiteY31" fmla="*/ 2210544 h 2210544"/>
              <a:gd name="connsiteX32" fmla="*/ 0 w 5113710"/>
              <a:gd name="connsiteY32" fmla="*/ 1842112 h 2210544"/>
              <a:gd name="connsiteX33" fmla="*/ 0 w 5113710"/>
              <a:gd name="connsiteY33" fmla="*/ 1075798 h 2210544"/>
              <a:gd name="connsiteX34" fmla="*/ 0 w 5113710"/>
              <a:gd name="connsiteY34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13710" h="2210544" fill="none" extrusionOk="0">
                <a:moveTo>
                  <a:pt x="0" y="368431"/>
                </a:moveTo>
                <a:cubicBezTo>
                  <a:pt x="31160" y="138249"/>
                  <a:pt x="64709" y="64849"/>
                  <a:pt x="172770" y="0"/>
                </a:cubicBezTo>
                <a:cubicBezTo>
                  <a:pt x="332013" y="-78171"/>
                  <a:pt x="292442" y="17119"/>
                  <a:pt x="427073" y="0"/>
                </a:cubicBezTo>
                <a:cubicBezTo>
                  <a:pt x="522849" y="-94896"/>
                  <a:pt x="681745" y="73273"/>
                  <a:pt x="776738" y="0"/>
                </a:cubicBezTo>
                <a:cubicBezTo>
                  <a:pt x="930930" y="-34627"/>
                  <a:pt x="992421" y="54842"/>
                  <a:pt x="1078723" y="0"/>
                </a:cubicBezTo>
                <a:cubicBezTo>
                  <a:pt x="1185007" y="-10484"/>
                  <a:pt x="1360752" y="99089"/>
                  <a:pt x="1571433" y="0"/>
                </a:cubicBezTo>
                <a:cubicBezTo>
                  <a:pt x="1718162" y="-69771"/>
                  <a:pt x="1732750" y="24131"/>
                  <a:pt x="1873417" y="0"/>
                </a:cubicBezTo>
                <a:cubicBezTo>
                  <a:pt x="2019310" y="857"/>
                  <a:pt x="2003980" y="53716"/>
                  <a:pt x="2127719" y="0"/>
                </a:cubicBezTo>
                <a:cubicBezTo>
                  <a:pt x="2223108" y="2798"/>
                  <a:pt x="2399642" y="58746"/>
                  <a:pt x="2572749" y="0"/>
                </a:cubicBezTo>
                <a:cubicBezTo>
                  <a:pt x="2779491" y="-62557"/>
                  <a:pt x="2879468" y="98303"/>
                  <a:pt x="3017777" y="0"/>
                </a:cubicBezTo>
                <a:cubicBezTo>
                  <a:pt x="3209175" y="-163365"/>
                  <a:pt x="3255358" y="97351"/>
                  <a:pt x="3462807" y="0"/>
                </a:cubicBezTo>
                <a:cubicBezTo>
                  <a:pt x="3648876" y="-47471"/>
                  <a:pt x="3714257" y="22991"/>
                  <a:pt x="3860154" y="0"/>
                </a:cubicBezTo>
                <a:cubicBezTo>
                  <a:pt x="3992602" y="-63352"/>
                  <a:pt x="4113169" y="50683"/>
                  <a:pt x="4257501" y="0"/>
                </a:cubicBezTo>
                <a:cubicBezTo>
                  <a:pt x="4477772" y="4442"/>
                  <a:pt x="4572569" y="37052"/>
                  <a:pt x="4940939" y="0"/>
                </a:cubicBezTo>
                <a:cubicBezTo>
                  <a:pt x="5089764" y="-8183"/>
                  <a:pt x="5129527" y="174078"/>
                  <a:pt x="5113710" y="368431"/>
                </a:cubicBezTo>
                <a:cubicBezTo>
                  <a:pt x="5171693" y="699910"/>
                  <a:pt x="5113497" y="776268"/>
                  <a:pt x="5113710" y="1090534"/>
                </a:cubicBezTo>
                <a:cubicBezTo>
                  <a:pt x="5099348" y="1405578"/>
                  <a:pt x="5104661" y="1699640"/>
                  <a:pt x="5113710" y="1842112"/>
                </a:cubicBezTo>
                <a:cubicBezTo>
                  <a:pt x="5130286" y="1992476"/>
                  <a:pt x="5070265" y="2192896"/>
                  <a:pt x="4940939" y="2210544"/>
                </a:cubicBezTo>
                <a:cubicBezTo>
                  <a:pt x="4829085" y="2247749"/>
                  <a:pt x="4706602" y="2159959"/>
                  <a:pt x="4591273" y="2210544"/>
                </a:cubicBezTo>
                <a:cubicBezTo>
                  <a:pt x="4536923" y="2287691"/>
                  <a:pt x="4357407" y="2184256"/>
                  <a:pt x="4289289" y="2210544"/>
                </a:cubicBezTo>
                <a:cubicBezTo>
                  <a:pt x="4162081" y="2310800"/>
                  <a:pt x="4070101" y="2164425"/>
                  <a:pt x="3796578" y="2210544"/>
                </a:cubicBezTo>
                <a:cubicBezTo>
                  <a:pt x="3618975" y="2222337"/>
                  <a:pt x="3405558" y="2143608"/>
                  <a:pt x="3303867" y="2210544"/>
                </a:cubicBezTo>
                <a:cubicBezTo>
                  <a:pt x="3217814" y="2367617"/>
                  <a:pt x="2933874" y="2143545"/>
                  <a:pt x="2858839" y="2210544"/>
                </a:cubicBezTo>
                <a:cubicBezTo>
                  <a:pt x="2717707" y="2286050"/>
                  <a:pt x="2456126" y="2189739"/>
                  <a:pt x="2366128" y="2210544"/>
                </a:cubicBezTo>
                <a:cubicBezTo>
                  <a:pt x="2258557" y="2247265"/>
                  <a:pt x="2144148" y="2109144"/>
                  <a:pt x="1873417" y="2210544"/>
                </a:cubicBezTo>
                <a:cubicBezTo>
                  <a:pt x="1584472" y="2270272"/>
                  <a:pt x="1724340" y="2205819"/>
                  <a:pt x="1571433" y="2210544"/>
                </a:cubicBezTo>
                <a:cubicBezTo>
                  <a:pt x="1469504" y="2319690"/>
                  <a:pt x="1223586" y="2214780"/>
                  <a:pt x="1078723" y="2210544"/>
                </a:cubicBezTo>
                <a:cubicBezTo>
                  <a:pt x="886664" y="2272955"/>
                  <a:pt x="820063" y="2129048"/>
                  <a:pt x="633693" y="2210544"/>
                </a:cubicBezTo>
                <a:cubicBezTo>
                  <a:pt x="402921" y="2233459"/>
                  <a:pt x="333537" y="2153913"/>
                  <a:pt x="172770" y="2210544"/>
                </a:cubicBezTo>
                <a:cubicBezTo>
                  <a:pt x="165712" y="2121801"/>
                  <a:pt x="-22873" y="2018914"/>
                  <a:pt x="0" y="1842112"/>
                </a:cubicBezTo>
                <a:cubicBezTo>
                  <a:pt x="-68" y="1570285"/>
                  <a:pt x="54135" y="1378729"/>
                  <a:pt x="0" y="1149483"/>
                </a:cubicBezTo>
                <a:cubicBezTo>
                  <a:pt x="-63209" y="839423"/>
                  <a:pt x="34729" y="775802"/>
                  <a:pt x="0" y="368431"/>
                </a:cubicBezTo>
                <a:close/>
              </a:path>
              <a:path w="5113710" h="2210544" stroke="0" extrusionOk="0">
                <a:moveTo>
                  <a:pt x="0" y="368431"/>
                </a:moveTo>
                <a:cubicBezTo>
                  <a:pt x="19976" y="162211"/>
                  <a:pt x="85269" y="25422"/>
                  <a:pt x="172770" y="0"/>
                </a:cubicBezTo>
                <a:cubicBezTo>
                  <a:pt x="221131" y="12978"/>
                  <a:pt x="312410" y="70952"/>
                  <a:pt x="474755" y="0"/>
                </a:cubicBezTo>
                <a:cubicBezTo>
                  <a:pt x="624047" y="-9510"/>
                  <a:pt x="662420" y="33838"/>
                  <a:pt x="729057" y="0"/>
                </a:cubicBezTo>
                <a:cubicBezTo>
                  <a:pt x="790743" y="-53623"/>
                  <a:pt x="1071186" y="35635"/>
                  <a:pt x="1126404" y="0"/>
                </a:cubicBezTo>
                <a:cubicBezTo>
                  <a:pt x="1173081" y="-102216"/>
                  <a:pt x="1398364" y="162401"/>
                  <a:pt x="1619115" y="0"/>
                </a:cubicBezTo>
                <a:cubicBezTo>
                  <a:pt x="1861681" y="-41840"/>
                  <a:pt x="2027681" y="-49833"/>
                  <a:pt x="2111826" y="0"/>
                </a:cubicBezTo>
                <a:cubicBezTo>
                  <a:pt x="2145933" y="-11331"/>
                  <a:pt x="2367470" y="6099"/>
                  <a:pt x="2604536" y="0"/>
                </a:cubicBezTo>
                <a:cubicBezTo>
                  <a:pt x="2752012" y="-59612"/>
                  <a:pt x="2700814" y="76180"/>
                  <a:pt x="2906520" y="0"/>
                </a:cubicBezTo>
                <a:cubicBezTo>
                  <a:pt x="2991474" y="-57482"/>
                  <a:pt x="3159868" y="18432"/>
                  <a:pt x="3256186" y="0"/>
                </a:cubicBezTo>
                <a:cubicBezTo>
                  <a:pt x="3424867" y="-51842"/>
                  <a:pt x="3484698" y="107019"/>
                  <a:pt x="3653533" y="0"/>
                </a:cubicBezTo>
                <a:cubicBezTo>
                  <a:pt x="3768435" y="-109422"/>
                  <a:pt x="3855279" y="60409"/>
                  <a:pt x="3907835" y="0"/>
                </a:cubicBezTo>
                <a:cubicBezTo>
                  <a:pt x="3920507" y="-65387"/>
                  <a:pt x="4273204" y="81065"/>
                  <a:pt x="4400546" y="0"/>
                </a:cubicBezTo>
                <a:cubicBezTo>
                  <a:pt x="4562881" y="-33486"/>
                  <a:pt x="4878019" y="72897"/>
                  <a:pt x="4940939" y="0"/>
                </a:cubicBezTo>
                <a:cubicBezTo>
                  <a:pt x="4991505" y="-38197"/>
                  <a:pt x="5043259" y="196826"/>
                  <a:pt x="5113710" y="368431"/>
                </a:cubicBezTo>
                <a:cubicBezTo>
                  <a:pt x="5103039" y="743291"/>
                  <a:pt x="5155603" y="848936"/>
                  <a:pt x="5113710" y="1120009"/>
                </a:cubicBezTo>
                <a:cubicBezTo>
                  <a:pt x="5200451" y="1346175"/>
                  <a:pt x="5089372" y="1665143"/>
                  <a:pt x="5113710" y="1842112"/>
                </a:cubicBezTo>
                <a:cubicBezTo>
                  <a:pt x="5094292" y="2049657"/>
                  <a:pt x="5012230" y="2185427"/>
                  <a:pt x="4940939" y="2210544"/>
                </a:cubicBezTo>
                <a:cubicBezTo>
                  <a:pt x="4860621" y="2213772"/>
                  <a:pt x="4755235" y="2169657"/>
                  <a:pt x="4686636" y="2210544"/>
                </a:cubicBezTo>
                <a:cubicBezTo>
                  <a:pt x="4597535" y="2233547"/>
                  <a:pt x="4546472" y="2195689"/>
                  <a:pt x="4432334" y="2210544"/>
                </a:cubicBezTo>
                <a:cubicBezTo>
                  <a:pt x="4310643" y="2174409"/>
                  <a:pt x="4210392" y="2127509"/>
                  <a:pt x="4130350" y="2210544"/>
                </a:cubicBezTo>
                <a:cubicBezTo>
                  <a:pt x="4061763" y="2311430"/>
                  <a:pt x="4010674" y="2152599"/>
                  <a:pt x="3828366" y="2210544"/>
                </a:cubicBezTo>
                <a:cubicBezTo>
                  <a:pt x="3688576" y="2225062"/>
                  <a:pt x="3638472" y="2195475"/>
                  <a:pt x="3526382" y="2210544"/>
                </a:cubicBezTo>
                <a:cubicBezTo>
                  <a:pt x="3389727" y="2233292"/>
                  <a:pt x="3331814" y="2202271"/>
                  <a:pt x="3224398" y="2210544"/>
                </a:cubicBezTo>
                <a:cubicBezTo>
                  <a:pt x="3153608" y="2235279"/>
                  <a:pt x="2914995" y="2152087"/>
                  <a:pt x="2827051" y="2210544"/>
                </a:cubicBezTo>
                <a:cubicBezTo>
                  <a:pt x="2658519" y="2262405"/>
                  <a:pt x="2688175" y="2161987"/>
                  <a:pt x="2525067" y="2210544"/>
                </a:cubicBezTo>
                <a:cubicBezTo>
                  <a:pt x="2380101" y="2228247"/>
                  <a:pt x="2320170" y="2194667"/>
                  <a:pt x="2175401" y="2210544"/>
                </a:cubicBezTo>
                <a:cubicBezTo>
                  <a:pt x="2082538" y="2225430"/>
                  <a:pt x="1967589" y="2198152"/>
                  <a:pt x="1921099" y="2210544"/>
                </a:cubicBezTo>
                <a:cubicBezTo>
                  <a:pt x="1866709" y="2228243"/>
                  <a:pt x="1551275" y="2159608"/>
                  <a:pt x="1428388" y="2210544"/>
                </a:cubicBezTo>
                <a:cubicBezTo>
                  <a:pt x="1306488" y="2248199"/>
                  <a:pt x="1266546" y="2166799"/>
                  <a:pt x="1126404" y="2210544"/>
                </a:cubicBezTo>
                <a:cubicBezTo>
                  <a:pt x="1001582" y="2228573"/>
                  <a:pt x="772309" y="2070485"/>
                  <a:pt x="681375" y="2210544"/>
                </a:cubicBezTo>
                <a:cubicBezTo>
                  <a:pt x="558520" y="2263770"/>
                  <a:pt x="388196" y="2093040"/>
                  <a:pt x="172770" y="2210544"/>
                </a:cubicBezTo>
                <a:cubicBezTo>
                  <a:pt x="46273" y="2235831"/>
                  <a:pt x="5098" y="2083645"/>
                  <a:pt x="0" y="1842112"/>
                </a:cubicBezTo>
                <a:cubicBezTo>
                  <a:pt x="17975" y="1568048"/>
                  <a:pt x="71481" y="1178468"/>
                  <a:pt x="0" y="1075798"/>
                </a:cubicBezTo>
                <a:cubicBezTo>
                  <a:pt x="38160" y="935222"/>
                  <a:pt x="-28715" y="672720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9707" y="185061"/>
                  <a:pt x="110560" y="38751"/>
                  <a:pt x="172770" y="0"/>
                </a:cubicBezTo>
                <a:cubicBezTo>
                  <a:pt x="266909" y="-72940"/>
                  <a:pt x="346316" y="16090"/>
                  <a:pt x="427073" y="0"/>
                </a:cubicBezTo>
                <a:cubicBezTo>
                  <a:pt x="553041" y="-52044"/>
                  <a:pt x="600592" y="76884"/>
                  <a:pt x="776738" y="0"/>
                </a:cubicBezTo>
                <a:cubicBezTo>
                  <a:pt x="949345" y="-143803"/>
                  <a:pt x="944732" y="49277"/>
                  <a:pt x="1078723" y="0"/>
                </a:cubicBezTo>
                <a:cubicBezTo>
                  <a:pt x="1245975" y="-22109"/>
                  <a:pt x="1467926" y="85699"/>
                  <a:pt x="1571433" y="0"/>
                </a:cubicBezTo>
                <a:cubicBezTo>
                  <a:pt x="1700262" y="-88212"/>
                  <a:pt x="1722862" y="1547"/>
                  <a:pt x="1873417" y="0"/>
                </a:cubicBezTo>
                <a:cubicBezTo>
                  <a:pt x="2010351" y="-1646"/>
                  <a:pt x="2010795" y="32192"/>
                  <a:pt x="2127719" y="0"/>
                </a:cubicBezTo>
                <a:cubicBezTo>
                  <a:pt x="2245850" y="-89397"/>
                  <a:pt x="2407928" y="16323"/>
                  <a:pt x="2572749" y="0"/>
                </a:cubicBezTo>
                <a:cubicBezTo>
                  <a:pt x="2751031" y="7146"/>
                  <a:pt x="2808784" y="111023"/>
                  <a:pt x="3017777" y="0"/>
                </a:cubicBezTo>
                <a:cubicBezTo>
                  <a:pt x="3242347" y="-115962"/>
                  <a:pt x="3331844" y="75196"/>
                  <a:pt x="3462807" y="0"/>
                </a:cubicBezTo>
                <a:cubicBezTo>
                  <a:pt x="3623568" y="-38256"/>
                  <a:pt x="3781950" y="33843"/>
                  <a:pt x="3860154" y="0"/>
                </a:cubicBezTo>
                <a:cubicBezTo>
                  <a:pt x="3937531" y="-2726"/>
                  <a:pt x="4066552" y="62186"/>
                  <a:pt x="4257501" y="0"/>
                </a:cubicBezTo>
                <a:cubicBezTo>
                  <a:pt x="4487493" y="-58375"/>
                  <a:pt x="4638211" y="121539"/>
                  <a:pt x="4940939" y="0"/>
                </a:cubicBezTo>
                <a:cubicBezTo>
                  <a:pt x="5029757" y="-69417"/>
                  <a:pt x="5146443" y="158393"/>
                  <a:pt x="5113710" y="368431"/>
                </a:cubicBezTo>
                <a:cubicBezTo>
                  <a:pt x="5112976" y="692169"/>
                  <a:pt x="5115134" y="838626"/>
                  <a:pt x="5113710" y="1090534"/>
                </a:cubicBezTo>
                <a:cubicBezTo>
                  <a:pt x="5123441" y="1411629"/>
                  <a:pt x="5151504" y="1708780"/>
                  <a:pt x="5113710" y="1842112"/>
                </a:cubicBezTo>
                <a:cubicBezTo>
                  <a:pt x="5118553" y="2029988"/>
                  <a:pt x="5056277" y="2193906"/>
                  <a:pt x="4940939" y="2210544"/>
                </a:cubicBezTo>
                <a:cubicBezTo>
                  <a:pt x="4842455" y="2238408"/>
                  <a:pt x="4686662" y="2162247"/>
                  <a:pt x="4591273" y="2210544"/>
                </a:cubicBezTo>
                <a:cubicBezTo>
                  <a:pt x="4500819" y="2264377"/>
                  <a:pt x="4394510" y="2159524"/>
                  <a:pt x="4289289" y="2210544"/>
                </a:cubicBezTo>
                <a:cubicBezTo>
                  <a:pt x="4198398" y="2191550"/>
                  <a:pt x="4031434" y="2238719"/>
                  <a:pt x="3796578" y="2210544"/>
                </a:cubicBezTo>
                <a:cubicBezTo>
                  <a:pt x="3600461" y="2260825"/>
                  <a:pt x="3373084" y="2053008"/>
                  <a:pt x="3303867" y="2210544"/>
                </a:cubicBezTo>
                <a:cubicBezTo>
                  <a:pt x="3169287" y="2341197"/>
                  <a:pt x="2932626" y="2162941"/>
                  <a:pt x="2858839" y="2210544"/>
                </a:cubicBezTo>
                <a:cubicBezTo>
                  <a:pt x="2776258" y="2254913"/>
                  <a:pt x="2506326" y="2197299"/>
                  <a:pt x="2366128" y="2210544"/>
                </a:cubicBezTo>
                <a:cubicBezTo>
                  <a:pt x="2261178" y="2233520"/>
                  <a:pt x="2122311" y="2159904"/>
                  <a:pt x="1873417" y="2210544"/>
                </a:cubicBezTo>
                <a:cubicBezTo>
                  <a:pt x="1650902" y="2300893"/>
                  <a:pt x="1680493" y="2102605"/>
                  <a:pt x="1571433" y="2210544"/>
                </a:cubicBezTo>
                <a:cubicBezTo>
                  <a:pt x="1432646" y="2339703"/>
                  <a:pt x="1318532" y="2155407"/>
                  <a:pt x="1078723" y="2210544"/>
                </a:cubicBezTo>
                <a:cubicBezTo>
                  <a:pt x="848428" y="2250388"/>
                  <a:pt x="755404" y="2174900"/>
                  <a:pt x="633693" y="2210544"/>
                </a:cubicBezTo>
                <a:cubicBezTo>
                  <a:pt x="501106" y="2246066"/>
                  <a:pt x="282326" y="2187991"/>
                  <a:pt x="172770" y="2210544"/>
                </a:cubicBezTo>
                <a:cubicBezTo>
                  <a:pt x="74693" y="2224873"/>
                  <a:pt x="21824" y="2066426"/>
                  <a:pt x="0" y="1842112"/>
                </a:cubicBezTo>
                <a:cubicBezTo>
                  <a:pt x="-23728" y="1607776"/>
                  <a:pt x="17738" y="1344197"/>
                  <a:pt x="0" y="1149483"/>
                </a:cubicBezTo>
                <a:cubicBezTo>
                  <a:pt x="-24152" y="954989"/>
                  <a:pt x="12084" y="632405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24688" y="168856"/>
                  <a:pt x="76773" y="52334"/>
                  <a:pt x="172770" y="0"/>
                </a:cubicBezTo>
                <a:cubicBezTo>
                  <a:pt x="300511" y="-71766"/>
                  <a:pt x="311475" y="24746"/>
                  <a:pt x="427073" y="0"/>
                </a:cubicBezTo>
                <a:cubicBezTo>
                  <a:pt x="539812" y="-65502"/>
                  <a:pt x="650789" y="66750"/>
                  <a:pt x="776738" y="0"/>
                </a:cubicBezTo>
                <a:cubicBezTo>
                  <a:pt x="929690" y="-98235"/>
                  <a:pt x="967408" y="78831"/>
                  <a:pt x="1078723" y="0"/>
                </a:cubicBezTo>
                <a:cubicBezTo>
                  <a:pt x="1236688" y="-34905"/>
                  <a:pt x="1407443" y="103461"/>
                  <a:pt x="1571433" y="0"/>
                </a:cubicBezTo>
                <a:cubicBezTo>
                  <a:pt x="1707690" y="-58501"/>
                  <a:pt x="1743790" y="20592"/>
                  <a:pt x="1873417" y="0"/>
                </a:cubicBezTo>
                <a:cubicBezTo>
                  <a:pt x="2017444" y="951"/>
                  <a:pt x="2007452" y="30486"/>
                  <a:pt x="2127719" y="0"/>
                </a:cubicBezTo>
                <a:cubicBezTo>
                  <a:pt x="2258064" y="-60947"/>
                  <a:pt x="2402740" y="53331"/>
                  <a:pt x="2572749" y="0"/>
                </a:cubicBezTo>
                <a:cubicBezTo>
                  <a:pt x="2749686" y="-28355"/>
                  <a:pt x="2854076" y="105802"/>
                  <a:pt x="3017777" y="0"/>
                </a:cubicBezTo>
                <a:cubicBezTo>
                  <a:pt x="3245879" y="-137807"/>
                  <a:pt x="3291039" y="83818"/>
                  <a:pt x="3462807" y="0"/>
                </a:cubicBezTo>
                <a:cubicBezTo>
                  <a:pt x="3620036" y="-36730"/>
                  <a:pt x="3735305" y="25752"/>
                  <a:pt x="3860154" y="0"/>
                </a:cubicBezTo>
                <a:cubicBezTo>
                  <a:pt x="3958133" y="-19592"/>
                  <a:pt x="4095039" y="87003"/>
                  <a:pt x="4257501" y="0"/>
                </a:cubicBezTo>
                <a:cubicBezTo>
                  <a:pt x="4495040" y="13115"/>
                  <a:pt x="4601072" y="84455"/>
                  <a:pt x="4940939" y="0"/>
                </a:cubicBezTo>
                <a:cubicBezTo>
                  <a:pt x="5040663" y="-40741"/>
                  <a:pt x="5117945" y="163695"/>
                  <a:pt x="5113710" y="368431"/>
                </a:cubicBezTo>
                <a:cubicBezTo>
                  <a:pt x="5142549" y="703189"/>
                  <a:pt x="5114545" y="810710"/>
                  <a:pt x="5113710" y="1090534"/>
                </a:cubicBezTo>
                <a:cubicBezTo>
                  <a:pt x="5108665" y="1385082"/>
                  <a:pt x="5119090" y="1721587"/>
                  <a:pt x="5113710" y="1842112"/>
                </a:cubicBezTo>
                <a:cubicBezTo>
                  <a:pt x="5117375" y="2016733"/>
                  <a:pt x="5072821" y="2202001"/>
                  <a:pt x="4940939" y="2210544"/>
                </a:cubicBezTo>
                <a:cubicBezTo>
                  <a:pt x="4842387" y="2248019"/>
                  <a:pt x="4705605" y="2148310"/>
                  <a:pt x="4591273" y="2210544"/>
                </a:cubicBezTo>
                <a:cubicBezTo>
                  <a:pt x="4520925" y="2277531"/>
                  <a:pt x="4370786" y="2186844"/>
                  <a:pt x="4289289" y="2210544"/>
                </a:cubicBezTo>
                <a:cubicBezTo>
                  <a:pt x="4179555" y="2241087"/>
                  <a:pt x="4032385" y="2190284"/>
                  <a:pt x="3796578" y="2210544"/>
                </a:cubicBezTo>
                <a:cubicBezTo>
                  <a:pt x="3615393" y="2274950"/>
                  <a:pt x="3385680" y="2092469"/>
                  <a:pt x="3303867" y="2210544"/>
                </a:cubicBezTo>
                <a:cubicBezTo>
                  <a:pt x="3208177" y="2347323"/>
                  <a:pt x="2946788" y="2136034"/>
                  <a:pt x="2858839" y="2210544"/>
                </a:cubicBezTo>
                <a:cubicBezTo>
                  <a:pt x="2735664" y="2271035"/>
                  <a:pt x="2466288" y="2196985"/>
                  <a:pt x="2366128" y="2210544"/>
                </a:cubicBezTo>
                <a:cubicBezTo>
                  <a:pt x="2294358" y="2245457"/>
                  <a:pt x="2166618" y="2133125"/>
                  <a:pt x="1873417" y="2210544"/>
                </a:cubicBezTo>
                <a:cubicBezTo>
                  <a:pt x="1604073" y="2308033"/>
                  <a:pt x="1681317" y="2144279"/>
                  <a:pt x="1571433" y="2210544"/>
                </a:cubicBezTo>
                <a:cubicBezTo>
                  <a:pt x="1460242" y="2303293"/>
                  <a:pt x="1225370" y="2202037"/>
                  <a:pt x="1078723" y="2210544"/>
                </a:cubicBezTo>
                <a:cubicBezTo>
                  <a:pt x="866125" y="2258875"/>
                  <a:pt x="798234" y="2160133"/>
                  <a:pt x="633693" y="2210544"/>
                </a:cubicBezTo>
                <a:cubicBezTo>
                  <a:pt x="456882" y="2260847"/>
                  <a:pt x="309587" y="2185977"/>
                  <a:pt x="172770" y="2210544"/>
                </a:cubicBezTo>
                <a:cubicBezTo>
                  <a:pt x="120071" y="2192291"/>
                  <a:pt x="346" y="2036894"/>
                  <a:pt x="0" y="1842112"/>
                </a:cubicBezTo>
                <a:cubicBezTo>
                  <a:pt x="-5956" y="1567518"/>
                  <a:pt x="60547" y="1339833"/>
                  <a:pt x="0" y="1149483"/>
                </a:cubicBezTo>
                <a:cubicBezTo>
                  <a:pt x="-67550" y="882096"/>
                  <a:pt x="33557" y="735805"/>
                  <a:pt x="0" y="3684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27073 w 5113710"/>
                      <a:gd name="connsiteY2" fmla="*/ 0 h 2210544"/>
                      <a:gd name="connsiteX3" fmla="*/ 776738 w 5113710"/>
                      <a:gd name="connsiteY3" fmla="*/ 0 h 2210544"/>
                      <a:gd name="connsiteX4" fmla="*/ 1078723 w 5113710"/>
                      <a:gd name="connsiteY4" fmla="*/ 0 h 2210544"/>
                      <a:gd name="connsiteX5" fmla="*/ 1571433 w 5113710"/>
                      <a:gd name="connsiteY5" fmla="*/ 0 h 2210544"/>
                      <a:gd name="connsiteX6" fmla="*/ 1873417 w 5113710"/>
                      <a:gd name="connsiteY6" fmla="*/ 0 h 2210544"/>
                      <a:gd name="connsiteX7" fmla="*/ 2127719 w 5113710"/>
                      <a:gd name="connsiteY7" fmla="*/ 0 h 2210544"/>
                      <a:gd name="connsiteX8" fmla="*/ 2572749 w 5113710"/>
                      <a:gd name="connsiteY8" fmla="*/ 0 h 2210544"/>
                      <a:gd name="connsiteX9" fmla="*/ 3017777 w 5113710"/>
                      <a:gd name="connsiteY9" fmla="*/ 0 h 2210544"/>
                      <a:gd name="connsiteX10" fmla="*/ 3462807 w 5113710"/>
                      <a:gd name="connsiteY10" fmla="*/ 0 h 2210544"/>
                      <a:gd name="connsiteX11" fmla="*/ 3860154 w 5113710"/>
                      <a:gd name="connsiteY11" fmla="*/ 0 h 2210544"/>
                      <a:gd name="connsiteX12" fmla="*/ 4257501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090534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591273 w 5113710"/>
                      <a:gd name="connsiteY18" fmla="*/ 2210544 h 2210544"/>
                      <a:gd name="connsiteX19" fmla="*/ 4289289 w 5113710"/>
                      <a:gd name="connsiteY19" fmla="*/ 2210544 h 2210544"/>
                      <a:gd name="connsiteX20" fmla="*/ 3796578 w 5113710"/>
                      <a:gd name="connsiteY20" fmla="*/ 2210544 h 2210544"/>
                      <a:gd name="connsiteX21" fmla="*/ 3303867 w 5113710"/>
                      <a:gd name="connsiteY21" fmla="*/ 2210544 h 2210544"/>
                      <a:gd name="connsiteX22" fmla="*/ 2858839 w 5113710"/>
                      <a:gd name="connsiteY22" fmla="*/ 2210544 h 2210544"/>
                      <a:gd name="connsiteX23" fmla="*/ 2366128 w 5113710"/>
                      <a:gd name="connsiteY23" fmla="*/ 2210544 h 2210544"/>
                      <a:gd name="connsiteX24" fmla="*/ 1873417 w 5113710"/>
                      <a:gd name="connsiteY24" fmla="*/ 2210544 h 2210544"/>
                      <a:gd name="connsiteX25" fmla="*/ 1571433 w 5113710"/>
                      <a:gd name="connsiteY25" fmla="*/ 2210544 h 2210544"/>
                      <a:gd name="connsiteX26" fmla="*/ 1078723 w 5113710"/>
                      <a:gd name="connsiteY26" fmla="*/ 2210544 h 2210544"/>
                      <a:gd name="connsiteX27" fmla="*/ 633693 w 5113710"/>
                      <a:gd name="connsiteY27" fmla="*/ 2210544 h 2210544"/>
                      <a:gd name="connsiteX28" fmla="*/ 172770 w 5113710"/>
                      <a:gd name="connsiteY28" fmla="*/ 2210544 h 2210544"/>
                      <a:gd name="connsiteX29" fmla="*/ 0 w 5113710"/>
                      <a:gd name="connsiteY29" fmla="*/ 1842112 h 2210544"/>
                      <a:gd name="connsiteX30" fmla="*/ 0 w 5113710"/>
                      <a:gd name="connsiteY30" fmla="*/ 1149483 h 2210544"/>
                      <a:gd name="connsiteX31" fmla="*/ 0 w 5113710"/>
                      <a:gd name="connsiteY31" fmla="*/ 368431 h 2210544"/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74755 w 5113710"/>
                      <a:gd name="connsiteY2" fmla="*/ 0 h 2210544"/>
                      <a:gd name="connsiteX3" fmla="*/ 729057 w 5113710"/>
                      <a:gd name="connsiteY3" fmla="*/ 0 h 2210544"/>
                      <a:gd name="connsiteX4" fmla="*/ 1126404 w 5113710"/>
                      <a:gd name="connsiteY4" fmla="*/ 0 h 2210544"/>
                      <a:gd name="connsiteX5" fmla="*/ 1619115 w 5113710"/>
                      <a:gd name="connsiteY5" fmla="*/ 0 h 2210544"/>
                      <a:gd name="connsiteX6" fmla="*/ 2111826 w 5113710"/>
                      <a:gd name="connsiteY6" fmla="*/ 0 h 2210544"/>
                      <a:gd name="connsiteX7" fmla="*/ 2604536 w 5113710"/>
                      <a:gd name="connsiteY7" fmla="*/ 0 h 2210544"/>
                      <a:gd name="connsiteX8" fmla="*/ 2906520 w 5113710"/>
                      <a:gd name="connsiteY8" fmla="*/ 0 h 2210544"/>
                      <a:gd name="connsiteX9" fmla="*/ 3256186 w 5113710"/>
                      <a:gd name="connsiteY9" fmla="*/ 0 h 2210544"/>
                      <a:gd name="connsiteX10" fmla="*/ 3653533 w 5113710"/>
                      <a:gd name="connsiteY10" fmla="*/ 0 h 2210544"/>
                      <a:gd name="connsiteX11" fmla="*/ 3907835 w 5113710"/>
                      <a:gd name="connsiteY11" fmla="*/ 0 h 2210544"/>
                      <a:gd name="connsiteX12" fmla="*/ 4400546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120009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686636 w 5113710"/>
                      <a:gd name="connsiteY18" fmla="*/ 2210544 h 2210544"/>
                      <a:gd name="connsiteX19" fmla="*/ 4432334 w 5113710"/>
                      <a:gd name="connsiteY19" fmla="*/ 2210544 h 2210544"/>
                      <a:gd name="connsiteX20" fmla="*/ 4130350 w 5113710"/>
                      <a:gd name="connsiteY20" fmla="*/ 2210544 h 2210544"/>
                      <a:gd name="connsiteX21" fmla="*/ 3828366 w 5113710"/>
                      <a:gd name="connsiteY21" fmla="*/ 2210544 h 2210544"/>
                      <a:gd name="connsiteX22" fmla="*/ 3526382 w 5113710"/>
                      <a:gd name="connsiteY22" fmla="*/ 2210544 h 2210544"/>
                      <a:gd name="connsiteX23" fmla="*/ 3224398 w 5113710"/>
                      <a:gd name="connsiteY23" fmla="*/ 2210544 h 2210544"/>
                      <a:gd name="connsiteX24" fmla="*/ 2827051 w 5113710"/>
                      <a:gd name="connsiteY24" fmla="*/ 2210544 h 2210544"/>
                      <a:gd name="connsiteX25" fmla="*/ 2525067 w 5113710"/>
                      <a:gd name="connsiteY25" fmla="*/ 2210544 h 2210544"/>
                      <a:gd name="connsiteX26" fmla="*/ 2175401 w 5113710"/>
                      <a:gd name="connsiteY26" fmla="*/ 2210544 h 2210544"/>
                      <a:gd name="connsiteX27" fmla="*/ 1921099 w 5113710"/>
                      <a:gd name="connsiteY27" fmla="*/ 2210544 h 2210544"/>
                      <a:gd name="connsiteX28" fmla="*/ 1428388 w 5113710"/>
                      <a:gd name="connsiteY28" fmla="*/ 2210544 h 2210544"/>
                      <a:gd name="connsiteX29" fmla="*/ 1126404 w 5113710"/>
                      <a:gd name="connsiteY29" fmla="*/ 2210544 h 2210544"/>
                      <a:gd name="connsiteX30" fmla="*/ 681375 w 5113710"/>
                      <a:gd name="connsiteY30" fmla="*/ 2210544 h 2210544"/>
                      <a:gd name="connsiteX31" fmla="*/ 172770 w 5113710"/>
                      <a:gd name="connsiteY31" fmla="*/ 2210544 h 2210544"/>
                      <a:gd name="connsiteX32" fmla="*/ 0 w 5113710"/>
                      <a:gd name="connsiteY32" fmla="*/ 1842112 h 2210544"/>
                      <a:gd name="connsiteX33" fmla="*/ 0 w 5113710"/>
                      <a:gd name="connsiteY33" fmla="*/ 1075798 h 2210544"/>
                      <a:gd name="connsiteX34" fmla="*/ 0 w 5113710"/>
                      <a:gd name="connsiteY34" fmla="*/ 368431 h 2210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5113710" h="2210544" fill="none" extrusionOk="0">
                        <a:moveTo>
                          <a:pt x="0" y="368431"/>
                        </a:moveTo>
                        <a:cubicBezTo>
                          <a:pt x="19374" y="167479"/>
                          <a:pt x="70381" y="50963"/>
                          <a:pt x="172770" y="0"/>
                        </a:cubicBezTo>
                        <a:cubicBezTo>
                          <a:pt x="317713" y="-70047"/>
                          <a:pt x="309260" y="29365"/>
                          <a:pt x="427073" y="0"/>
                        </a:cubicBezTo>
                        <a:cubicBezTo>
                          <a:pt x="528994" y="-62473"/>
                          <a:pt x="673579" y="76223"/>
                          <a:pt x="776738" y="0"/>
                        </a:cubicBezTo>
                        <a:cubicBezTo>
                          <a:pt x="921112" y="-64937"/>
                          <a:pt x="962043" y="49933"/>
                          <a:pt x="1078723" y="0"/>
                        </a:cubicBezTo>
                        <a:cubicBezTo>
                          <a:pt x="1198546" y="-22876"/>
                          <a:pt x="1405392" y="90716"/>
                          <a:pt x="1571433" y="0"/>
                        </a:cubicBezTo>
                        <a:cubicBezTo>
                          <a:pt x="1718465" y="-79738"/>
                          <a:pt x="1727334" y="7792"/>
                          <a:pt x="1873417" y="0"/>
                        </a:cubicBezTo>
                        <a:cubicBezTo>
                          <a:pt x="2020767" y="-690"/>
                          <a:pt x="2003540" y="40632"/>
                          <a:pt x="2127719" y="0"/>
                        </a:cubicBezTo>
                        <a:cubicBezTo>
                          <a:pt x="2241548" y="-21787"/>
                          <a:pt x="2392323" y="32795"/>
                          <a:pt x="2572749" y="0"/>
                        </a:cubicBezTo>
                        <a:cubicBezTo>
                          <a:pt x="2768558" y="-23195"/>
                          <a:pt x="2860744" y="100219"/>
                          <a:pt x="3017777" y="0"/>
                        </a:cubicBezTo>
                        <a:cubicBezTo>
                          <a:pt x="3206623" y="-151081"/>
                          <a:pt x="3275878" y="71979"/>
                          <a:pt x="3462807" y="0"/>
                        </a:cubicBezTo>
                        <a:cubicBezTo>
                          <a:pt x="3646559" y="-46822"/>
                          <a:pt x="3728181" y="16649"/>
                          <a:pt x="3860154" y="0"/>
                        </a:cubicBezTo>
                        <a:cubicBezTo>
                          <a:pt x="3979827" y="-36025"/>
                          <a:pt x="4103059" y="47738"/>
                          <a:pt x="4257501" y="0"/>
                        </a:cubicBezTo>
                        <a:cubicBezTo>
                          <a:pt x="4466935" y="-8127"/>
                          <a:pt x="4589690" y="58136"/>
                          <a:pt x="4940939" y="0"/>
                        </a:cubicBezTo>
                        <a:cubicBezTo>
                          <a:pt x="5055154" y="-19189"/>
                          <a:pt x="5131427" y="168173"/>
                          <a:pt x="5113710" y="368431"/>
                        </a:cubicBezTo>
                        <a:cubicBezTo>
                          <a:pt x="5150970" y="695466"/>
                          <a:pt x="5111421" y="806720"/>
                          <a:pt x="5113710" y="1090534"/>
                        </a:cubicBezTo>
                        <a:cubicBezTo>
                          <a:pt x="5112915" y="1374209"/>
                          <a:pt x="5103723" y="1688413"/>
                          <a:pt x="5113710" y="1842112"/>
                        </a:cubicBezTo>
                        <a:cubicBezTo>
                          <a:pt x="5124905" y="2008902"/>
                          <a:pt x="5055336" y="2209542"/>
                          <a:pt x="4940939" y="2210544"/>
                        </a:cubicBezTo>
                        <a:cubicBezTo>
                          <a:pt x="4834994" y="2247721"/>
                          <a:pt x="4701050" y="2153986"/>
                          <a:pt x="4591273" y="2210544"/>
                        </a:cubicBezTo>
                        <a:cubicBezTo>
                          <a:pt x="4521043" y="2287646"/>
                          <a:pt x="4363156" y="2178394"/>
                          <a:pt x="4289289" y="2210544"/>
                        </a:cubicBezTo>
                        <a:cubicBezTo>
                          <a:pt x="4183237" y="2281371"/>
                          <a:pt x="4022293" y="2168234"/>
                          <a:pt x="3796578" y="2210544"/>
                        </a:cubicBezTo>
                        <a:cubicBezTo>
                          <a:pt x="3600895" y="2245060"/>
                          <a:pt x="3404870" y="2117042"/>
                          <a:pt x="3303867" y="2210544"/>
                        </a:cubicBezTo>
                        <a:cubicBezTo>
                          <a:pt x="3210706" y="2349403"/>
                          <a:pt x="2968660" y="2146621"/>
                          <a:pt x="2858839" y="2210544"/>
                        </a:cubicBezTo>
                        <a:cubicBezTo>
                          <a:pt x="2732725" y="2277639"/>
                          <a:pt x="2491855" y="2193566"/>
                          <a:pt x="2366128" y="2210544"/>
                        </a:cubicBezTo>
                        <a:cubicBezTo>
                          <a:pt x="2253817" y="2244209"/>
                          <a:pt x="2129976" y="2123093"/>
                          <a:pt x="1873417" y="2210544"/>
                        </a:cubicBezTo>
                        <a:cubicBezTo>
                          <a:pt x="1612434" y="2271673"/>
                          <a:pt x="1704265" y="2171739"/>
                          <a:pt x="1571433" y="2210544"/>
                        </a:cubicBezTo>
                        <a:cubicBezTo>
                          <a:pt x="1463586" y="2301559"/>
                          <a:pt x="1242040" y="2205493"/>
                          <a:pt x="1078723" y="2210544"/>
                        </a:cubicBezTo>
                        <a:cubicBezTo>
                          <a:pt x="872029" y="2250952"/>
                          <a:pt x="807889" y="2156679"/>
                          <a:pt x="633693" y="2210544"/>
                        </a:cubicBezTo>
                        <a:cubicBezTo>
                          <a:pt x="446961" y="2237855"/>
                          <a:pt x="317331" y="2165410"/>
                          <a:pt x="172770" y="2210544"/>
                        </a:cubicBezTo>
                        <a:cubicBezTo>
                          <a:pt x="139517" y="2149535"/>
                          <a:pt x="-7628" y="2026929"/>
                          <a:pt x="0" y="1842112"/>
                        </a:cubicBezTo>
                        <a:cubicBezTo>
                          <a:pt x="-5272" y="1557258"/>
                          <a:pt x="33749" y="1378202"/>
                          <a:pt x="0" y="1149483"/>
                        </a:cubicBezTo>
                        <a:cubicBezTo>
                          <a:pt x="-46497" y="869536"/>
                          <a:pt x="34912" y="753842"/>
                          <a:pt x="0" y="368431"/>
                        </a:cubicBezTo>
                        <a:close/>
                      </a:path>
                      <a:path w="5113710" h="2210544" stroke="0" extrusionOk="0">
                        <a:moveTo>
                          <a:pt x="0" y="368431"/>
                        </a:moveTo>
                        <a:cubicBezTo>
                          <a:pt x="14080" y="167130"/>
                          <a:pt x="98587" y="13788"/>
                          <a:pt x="172770" y="0"/>
                        </a:cubicBezTo>
                        <a:cubicBezTo>
                          <a:pt x="226922" y="8550"/>
                          <a:pt x="325529" y="48567"/>
                          <a:pt x="474755" y="0"/>
                        </a:cubicBezTo>
                        <a:cubicBezTo>
                          <a:pt x="621548" y="-29234"/>
                          <a:pt x="657258" y="29357"/>
                          <a:pt x="729057" y="0"/>
                        </a:cubicBezTo>
                        <a:cubicBezTo>
                          <a:pt x="799946" y="-39302"/>
                          <a:pt x="1067634" y="36375"/>
                          <a:pt x="1126404" y="0"/>
                        </a:cubicBezTo>
                        <a:cubicBezTo>
                          <a:pt x="1203222" y="-56959"/>
                          <a:pt x="1394312" y="97985"/>
                          <a:pt x="1619115" y="0"/>
                        </a:cubicBezTo>
                        <a:cubicBezTo>
                          <a:pt x="1856052" y="-45035"/>
                          <a:pt x="2018284" y="-27735"/>
                          <a:pt x="2111826" y="0"/>
                        </a:cubicBezTo>
                        <a:cubicBezTo>
                          <a:pt x="2178065" y="-6543"/>
                          <a:pt x="2403448" y="45409"/>
                          <a:pt x="2604536" y="0"/>
                        </a:cubicBezTo>
                        <a:cubicBezTo>
                          <a:pt x="2766911" y="-74524"/>
                          <a:pt x="2731631" y="60012"/>
                          <a:pt x="2906520" y="0"/>
                        </a:cubicBezTo>
                        <a:cubicBezTo>
                          <a:pt x="3016266" y="-51455"/>
                          <a:pt x="3143703" y="43586"/>
                          <a:pt x="3256186" y="0"/>
                        </a:cubicBezTo>
                        <a:cubicBezTo>
                          <a:pt x="3391218" y="-65494"/>
                          <a:pt x="3528095" y="91824"/>
                          <a:pt x="3653533" y="0"/>
                        </a:cubicBezTo>
                        <a:cubicBezTo>
                          <a:pt x="3763822" y="-91363"/>
                          <a:pt x="3855594" y="54720"/>
                          <a:pt x="3907835" y="0"/>
                        </a:cubicBezTo>
                        <a:cubicBezTo>
                          <a:pt x="3940520" y="-50410"/>
                          <a:pt x="4255774" y="60046"/>
                          <a:pt x="4400546" y="0"/>
                        </a:cubicBezTo>
                        <a:cubicBezTo>
                          <a:pt x="4568609" y="-29026"/>
                          <a:pt x="4848459" y="75523"/>
                          <a:pt x="4940939" y="0"/>
                        </a:cubicBezTo>
                        <a:cubicBezTo>
                          <a:pt x="5023438" y="-819"/>
                          <a:pt x="5086267" y="194726"/>
                          <a:pt x="5113710" y="368431"/>
                        </a:cubicBezTo>
                        <a:cubicBezTo>
                          <a:pt x="5125387" y="700992"/>
                          <a:pt x="5122939" y="863781"/>
                          <a:pt x="5113710" y="1120009"/>
                        </a:cubicBezTo>
                        <a:cubicBezTo>
                          <a:pt x="5170393" y="1352913"/>
                          <a:pt x="5084848" y="1672259"/>
                          <a:pt x="5113710" y="1842112"/>
                        </a:cubicBezTo>
                        <a:cubicBezTo>
                          <a:pt x="5094842" y="2047877"/>
                          <a:pt x="5020382" y="2197681"/>
                          <a:pt x="4940939" y="2210544"/>
                        </a:cubicBezTo>
                        <a:cubicBezTo>
                          <a:pt x="4861940" y="2221192"/>
                          <a:pt x="4764341" y="2184998"/>
                          <a:pt x="4686636" y="2210544"/>
                        </a:cubicBezTo>
                        <a:cubicBezTo>
                          <a:pt x="4598890" y="2230398"/>
                          <a:pt x="4542773" y="2203823"/>
                          <a:pt x="4432334" y="2210544"/>
                        </a:cubicBezTo>
                        <a:cubicBezTo>
                          <a:pt x="4317956" y="2195486"/>
                          <a:pt x="4205307" y="2131001"/>
                          <a:pt x="4130350" y="2210544"/>
                        </a:cubicBezTo>
                        <a:cubicBezTo>
                          <a:pt x="4064891" y="2288284"/>
                          <a:pt x="3994371" y="2166258"/>
                          <a:pt x="3828366" y="2210544"/>
                        </a:cubicBezTo>
                        <a:cubicBezTo>
                          <a:pt x="3690670" y="2227359"/>
                          <a:pt x="3632796" y="2200145"/>
                          <a:pt x="3526382" y="2210544"/>
                        </a:cubicBezTo>
                        <a:cubicBezTo>
                          <a:pt x="3408907" y="2210472"/>
                          <a:pt x="3337025" y="2209278"/>
                          <a:pt x="3224398" y="2210544"/>
                        </a:cubicBezTo>
                        <a:cubicBezTo>
                          <a:pt x="3151122" y="2236928"/>
                          <a:pt x="2943327" y="2147084"/>
                          <a:pt x="2827051" y="2210544"/>
                        </a:cubicBezTo>
                        <a:cubicBezTo>
                          <a:pt x="2657924" y="2268161"/>
                          <a:pt x="2679697" y="2169550"/>
                          <a:pt x="2525067" y="2210544"/>
                        </a:cubicBezTo>
                        <a:cubicBezTo>
                          <a:pt x="2373954" y="2243003"/>
                          <a:pt x="2295459" y="2199127"/>
                          <a:pt x="2175401" y="2210544"/>
                        </a:cubicBezTo>
                        <a:cubicBezTo>
                          <a:pt x="2081217" y="2228046"/>
                          <a:pt x="1966067" y="2184936"/>
                          <a:pt x="1921099" y="2210544"/>
                        </a:cubicBezTo>
                        <a:cubicBezTo>
                          <a:pt x="1886108" y="2202698"/>
                          <a:pt x="1536184" y="2170226"/>
                          <a:pt x="1428388" y="2210544"/>
                        </a:cubicBezTo>
                        <a:cubicBezTo>
                          <a:pt x="1309713" y="2258697"/>
                          <a:pt x="1270098" y="2153536"/>
                          <a:pt x="1126404" y="2210544"/>
                        </a:cubicBezTo>
                        <a:cubicBezTo>
                          <a:pt x="1020726" y="2265780"/>
                          <a:pt x="784782" y="2097329"/>
                          <a:pt x="681375" y="2210544"/>
                        </a:cubicBezTo>
                        <a:cubicBezTo>
                          <a:pt x="566181" y="2287705"/>
                          <a:pt x="412931" y="2129289"/>
                          <a:pt x="172770" y="2210544"/>
                        </a:cubicBezTo>
                        <a:cubicBezTo>
                          <a:pt x="60559" y="2189887"/>
                          <a:pt x="-25554" y="2049735"/>
                          <a:pt x="0" y="1842112"/>
                        </a:cubicBezTo>
                        <a:cubicBezTo>
                          <a:pt x="-13515" y="1575907"/>
                          <a:pt x="86694" y="1223968"/>
                          <a:pt x="0" y="1075798"/>
                        </a:cubicBezTo>
                        <a:cubicBezTo>
                          <a:pt x="-33161" y="931181"/>
                          <a:pt x="-43251" y="693222"/>
                          <a:pt x="0" y="368431"/>
                        </a:cubicBezTo>
                        <a:close/>
                      </a:path>
                      <a:path w="5113710" h="2210544" fill="none" stroke="0" extrusionOk="0">
                        <a:moveTo>
                          <a:pt x="0" y="368431"/>
                        </a:moveTo>
                        <a:cubicBezTo>
                          <a:pt x="15295" y="192564"/>
                          <a:pt x="105242" y="42939"/>
                          <a:pt x="172770" y="0"/>
                        </a:cubicBezTo>
                        <a:cubicBezTo>
                          <a:pt x="276399" y="-58018"/>
                          <a:pt x="330245" y="16992"/>
                          <a:pt x="427073" y="0"/>
                        </a:cubicBezTo>
                        <a:cubicBezTo>
                          <a:pt x="550772" y="-42260"/>
                          <a:pt x="607823" y="75012"/>
                          <a:pt x="776738" y="0"/>
                        </a:cubicBezTo>
                        <a:cubicBezTo>
                          <a:pt x="921803" y="-120518"/>
                          <a:pt x="935812" y="53881"/>
                          <a:pt x="1078723" y="0"/>
                        </a:cubicBezTo>
                        <a:cubicBezTo>
                          <a:pt x="1264008" y="-58310"/>
                          <a:pt x="1430053" y="123712"/>
                          <a:pt x="1571433" y="0"/>
                        </a:cubicBezTo>
                        <a:cubicBezTo>
                          <a:pt x="1715751" y="-81398"/>
                          <a:pt x="1733243" y="7752"/>
                          <a:pt x="1873417" y="0"/>
                        </a:cubicBezTo>
                        <a:cubicBezTo>
                          <a:pt x="2016893" y="766"/>
                          <a:pt x="2006806" y="26910"/>
                          <a:pt x="2127719" y="0"/>
                        </a:cubicBezTo>
                        <a:cubicBezTo>
                          <a:pt x="2263293" y="-62436"/>
                          <a:pt x="2394925" y="23607"/>
                          <a:pt x="2572749" y="0"/>
                        </a:cubicBezTo>
                        <a:cubicBezTo>
                          <a:pt x="2733717" y="-8358"/>
                          <a:pt x="2813348" y="123948"/>
                          <a:pt x="3017777" y="0"/>
                        </a:cubicBezTo>
                        <a:cubicBezTo>
                          <a:pt x="3212918" y="-96896"/>
                          <a:pt x="3340007" y="70859"/>
                          <a:pt x="3462807" y="0"/>
                        </a:cubicBezTo>
                        <a:cubicBezTo>
                          <a:pt x="3602100" y="-32132"/>
                          <a:pt x="3764246" y="15703"/>
                          <a:pt x="3860154" y="0"/>
                        </a:cubicBezTo>
                        <a:cubicBezTo>
                          <a:pt x="3962152" y="-2140"/>
                          <a:pt x="4070762" y="61512"/>
                          <a:pt x="4257501" y="0"/>
                        </a:cubicBezTo>
                        <a:cubicBezTo>
                          <a:pt x="4486074" y="-4636"/>
                          <a:pt x="4649270" y="147690"/>
                          <a:pt x="4940939" y="0"/>
                        </a:cubicBezTo>
                        <a:cubicBezTo>
                          <a:pt x="5014979" y="-60642"/>
                          <a:pt x="5106001" y="151288"/>
                          <a:pt x="5113710" y="368431"/>
                        </a:cubicBezTo>
                        <a:cubicBezTo>
                          <a:pt x="5104333" y="699173"/>
                          <a:pt x="5116582" y="822690"/>
                          <a:pt x="5113710" y="1090534"/>
                        </a:cubicBezTo>
                        <a:cubicBezTo>
                          <a:pt x="5112119" y="1377148"/>
                          <a:pt x="5113170" y="1699486"/>
                          <a:pt x="5113710" y="1842112"/>
                        </a:cubicBezTo>
                        <a:cubicBezTo>
                          <a:pt x="5108010" y="2045652"/>
                          <a:pt x="5058731" y="2213116"/>
                          <a:pt x="4940939" y="2210544"/>
                        </a:cubicBezTo>
                        <a:cubicBezTo>
                          <a:pt x="4852212" y="2248263"/>
                          <a:pt x="4685172" y="2129559"/>
                          <a:pt x="4591273" y="2210544"/>
                        </a:cubicBezTo>
                        <a:cubicBezTo>
                          <a:pt x="4500366" y="2272788"/>
                          <a:pt x="4383256" y="2165739"/>
                          <a:pt x="4289289" y="2210544"/>
                        </a:cubicBezTo>
                        <a:cubicBezTo>
                          <a:pt x="4194336" y="2208300"/>
                          <a:pt x="4020089" y="2221037"/>
                          <a:pt x="3796578" y="2210544"/>
                        </a:cubicBezTo>
                        <a:cubicBezTo>
                          <a:pt x="3610937" y="2280989"/>
                          <a:pt x="3376938" y="2055113"/>
                          <a:pt x="3303867" y="2210544"/>
                        </a:cubicBezTo>
                        <a:cubicBezTo>
                          <a:pt x="3196990" y="2325698"/>
                          <a:pt x="2962004" y="2139768"/>
                          <a:pt x="2858839" y="2210544"/>
                        </a:cubicBezTo>
                        <a:cubicBezTo>
                          <a:pt x="2746978" y="2257612"/>
                          <a:pt x="2491728" y="2197183"/>
                          <a:pt x="2366128" y="2210544"/>
                        </a:cubicBezTo>
                        <a:cubicBezTo>
                          <a:pt x="2264756" y="2227130"/>
                          <a:pt x="2117283" y="2151362"/>
                          <a:pt x="1873417" y="2210544"/>
                        </a:cubicBezTo>
                        <a:cubicBezTo>
                          <a:pt x="1634052" y="2308118"/>
                          <a:pt x="1666103" y="2117149"/>
                          <a:pt x="1571433" y="2210544"/>
                        </a:cubicBezTo>
                        <a:cubicBezTo>
                          <a:pt x="1407384" y="2305015"/>
                          <a:pt x="1286885" y="2179178"/>
                          <a:pt x="1078723" y="2210544"/>
                        </a:cubicBezTo>
                        <a:cubicBezTo>
                          <a:pt x="864011" y="2242531"/>
                          <a:pt x="777433" y="2187990"/>
                          <a:pt x="633693" y="2210544"/>
                        </a:cubicBezTo>
                        <a:cubicBezTo>
                          <a:pt x="483292" y="2270567"/>
                          <a:pt x="289467" y="2205655"/>
                          <a:pt x="172770" y="2210544"/>
                        </a:cubicBezTo>
                        <a:cubicBezTo>
                          <a:pt x="101665" y="2192030"/>
                          <a:pt x="21252" y="2053341"/>
                          <a:pt x="0" y="1842112"/>
                        </a:cubicBezTo>
                        <a:cubicBezTo>
                          <a:pt x="-21273" y="1554625"/>
                          <a:pt x="38911" y="1347618"/>
                          <a:pt x="0" y="1149483"/>
                        </a:cubicBezTo>
                        <a:cubicBezTo>
                          <a:pt x="-68203" y="951221"/>
                          <a:pt x="32865" y="693292"/>
                          <a:pt x="0" y="36843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4BB73F4-26E2-72C8-9A7A-115C26ADF5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058" y="-644623"/>
            <a:ext cx="2419203" cy="3421757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F664B803-CD7D-1639-903D-D4DE548A6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905669" y="2777134"/>
            <a:ext cx="2813276" cy="2813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A984D1F-EB32-0B73-45AD-1175D844A1D9}"/>
              </a:ext>
            </a:extLst>
          </p:cNvPr>
          <p:cNvSpPr txBox="1"/>
          <p:nvPr/>
        </p:nvSpPr>
        <p:spPr>
          <a:xfrm>
            <a:off x="8763000" y="13561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619DEE5B-E8AE-4BAE-0419-6CED4E4C65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6248C894-7F85-B380-64D7-50A70B85AB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5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E26284F-C16B-7008-9693-C1ECD4B2746B}"/>
              </a:ext>
            </a:extLst>
          </p:cNvPr>
          <p:cNvSpPr/>
          <p:nvPr/>
        </p:nvSpPr>
        <p:spPr>
          <a:xfrm>
            <a:off x="10121143" y="15388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819EB03-4AB9-16BB-6D6E-34F01BEB5F0D}"/>
              </a:ext>
            </a:extLst>
          </p:cNvPr>
          <p:cNvSpPr txBox="1"/>
          <p:nvPr/>
        </p:nvSpPr>
        <p:spPr>
          <a:xfrm>
            <a:off x="7162800" y="40767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1-  ĐỒNG HỒ ĐẾM NGƯỢC 5 GIÂY + CHUÔNG BÁO HẾT GIỜ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912888" y="8420100"/>
            <a:ext cx="2375112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77656 0.472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236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70781 0.419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91" y="2094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9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E5717028-AC51-AF15-1C09-0FD1559E4A03}"/>
              </a:ext>
            </a:extLst>
          </p:cNvPr>
          <p:cNvGrpSpPr/>
          <p:nvPr/>
        </p:nvGrpSpPr>
        <p:grpSpPr>
          <a:xfrm>
            <a:off x="78453" y="70945"/>
            <a:ext cx="18209547" cy="2123658"/>
            <a:chOff x="52302" y="47296"/>
            <a:chExt cx="12139698" cy="1415772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xmlns="" id="{F15575C9-4A36-9FCC-8CFF-6BB2D16DD18D}"/>
                </a:ext>
              </a:extLst>
            </p:cNvPr>
            <p:cNvSpPr/>
            <p:nvPr/>
          </p:nvSpPr>
          <p:spPr>
            <a:xfrm>
              <a:off x="52302" y="152283"/>
              <a:ext cx="12139698" cy="1236839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xmlns="" id="{DBB46963-13BF-DFD8-665C-1C5A27681035}"/>
                </a:ext>
              </a:extLst>
            </p:cNvPr>
            <p:cNvSpPr txBox="1"/>
            <p:nvPr/>
          </p:nvSpPr>
          <p:spPr>
            <a:xfrm>
              <a:off x="444041" y="47296"/>
              <a:ext cx="11695657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0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Cảm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ơn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cháu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đã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nhiều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6600" b="1" spc="450" dirty="0">
                <a:solidFill>
                  <a:srgbClr val="E88064">
                    <a:lumMod val="7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3AC7298C-8575-D5EA-FF78-CD2157F8A2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044174" y="2226690"/>
            <a:ext cx="3139053" cy="2895291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xmlns="" id="{C36C8B73-4136-4AB5-6A6E-575164A17A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477127" y="4947588"/>
            <a:ext cx="3441249" cy="5296599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xmlns="" id="{19D6333F-187A-0E0D-401D-9CB563E15D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598409" y="1841692"/>
            <a:ext cx="3139053" cy="4450910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xmlns="" id="{CCD61074-3342-E991-0BC5-48492E921A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767703" y="1604386"/>
            <a:ext cx="3412796" cy="4839053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xmlns="" id="{D1B9E2E9-FB63-4A86-4ECF-B86A5EA7C3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326963" y="6083427"/>
            <a:ext cx="2964618" cy="4203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433BE0E-1FFE-8655-9DF7-3660F36867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75623" y="1531712"/>
            <a:ext cx="9553259" cy="8755289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xmlns="" id="{195776E4-27F9-0C59-7F36-07312D6E8D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151676" y="2226690"/>
            <a:ext cx="3139053" cy="2895291"/>
          </a:xfrm>
          <a:prstGeom prst="rect">
            <a:avLst/>
          </a:prstGeom>
        </p:spPr>
      </p:pic>
      <p:pic>
        <p:nvPicPr>
          <p:cNvPr id="17" name="图片 67">
            <a:extLst>
              <a:ext uri="{FF2B5EF4-FFF2-40B4-BE49-F238E27FC236}">
                <a16:creationId xmlns:a16="http://schemas.microsoft.com/office/drawing/2014/main" xmlns="" id="{1E093DD8-3BC9-AE36-5B18-5F8BAC366B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584629" y="4947588"/>
            <a:ext cx="3441249" cy="5296599"/>
          </a:xfrm>
          <a:prstGeom prst="rect">
            <a:avLst/>
          </a:prstGeom>
        </p:spPr>
      </p:pic>
      <p:pic>
        <p:nvPicPr>
          <p:cNvPr id="18" name="图片 68">
            <a:extLst>
              <a:ext uri="{FF2B5EF4-FFF2-40B4-BE49-F238E27FC236}">
                <a16:creationId xmlns:a16="http://schemas.microsoft.com/office/drawing/2014/main" xmlns="" id="{782D56A7-931E-7933-F91A-E3A40F2BD7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705911" y="1841692"/>
            <a:ext cx="3139053" cy="4450910"/>
          </a:xfrm>
          <a:prstGeom prst="rect">
            <a:avLst/>
          </a:prstGeom>
        </p:spPr>
      </p:pic>
      <p:pic>
        <p:nvPicPr>
          <p:cNvPr id="19" name="图片 69">
            <a:extLst>
              <a:ext uri="{FF2B5EF4-FFF2-40B4-BE49-F238E27FC236}">
                <a16:creationId xmlns:a16="http://schemas.microsoft.com/office/drawing/2014/main" xmlns="" id="{3A8F317D-23DD-2402-F0E3-FCA8F9385F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875205" y="1604386"/>
            <a:ext cx="3412796" cy="4839053"/>
          </a:xfrm>
          <a:prstGeom prst="rect">
            <a:avLst/>
          </a:prstGeom>
        </p:spPr>
      </p:pic>
      <p:pic>
        <p:nvPicPr>
          <p:cNvPr id="21" name="图片 70">
            <a:extLst>
              <a:ext uri="{FF2B5EF4-FFF2-40B4-BE49-F238E27FC236}">
                <a16:creationId xmlns:a16="http://schemas.microsoft.com/office/drawing/2014/main" xmlns="" id="{68D6CBAF-6104-7E72-7A83-A56EBCA5DE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434465" y="6083427"/>
            <a:ext cx="2964618" cy="4203573"/>
          </a:xfrm>
          <a:prstGeom prst="rect">
            <a:avLst/>
          </a:prstGeom>
        </p:spPr>
      </p:pic>
      <p:pic>
        <p:nvPicPr>
          <p:cNvPr id="3" name="cảm ơ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90500"/>
            <a:ext cx="18288000" cy="1089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</TotalTime>
  <Words>230</Words>
  <Application>Microsoft Office PowerPoint</Application>
  <PresentationFormat>Custom</PresentationFormat>
  <Paragraphs>102</Paragraphs>
  <Slides>19</Slides>
  <Notes>3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宋体</vt:lpstr>
      <vt:lpstr>Arial</vt:lpstr>
      <vt:lpstr>Calibri</vt:lpstr>
      <vt:lpstr>Calibri Light</vt:lpstr>
      <vt:lpstr>Cambria</vt:lpstr>
      <vt:lpstr>Cambria Math</vt:lpstr>
      <vt:lpstr>SVN-Hole Hearted</vt:lpstr>
      <vt:lpstr>Times New Roman</vt:lpstr>
      <vt:lpstr>字魂112号-阿开童漫体</vt:lpstr>
      <vt:lpstr>等线</vt:lpstr>
      <vt:lpstr>等线 Light</vt:lpstr>
      <vt:lpstr>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THCUONG</cp:lastModifiedBy>
  <cp:revision>73</cp:revision>
  <dcterms:created xsi:type="dcterms:W3CDTF">2006-08-16T00:00:00Z</dcterms:created>
  <dcterms:modified xsi:type="dcterms:W3CDTF">2025-11-04T15:20:50Z</dcterms:modified>
  <dc:identifier>DAGEmfzFEig</dc:identifier>
</cp:coreProperties>
</file>