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9"/>
  </p:notesMasterIdLst>
  <p:sldIdLst>
    <p:sldId id="261" r:id="rId4"/>
    <p:sldId id="273" r:id="rId5"/>
    <p:sldId id="274" r:id="rId6"/>
    <p:sldId id="275" r:id="rId7"/>
    <p:sldId id="276" r:id="rId8"/>
    <p:sldId id="277" r:id="rId9"/>
    <p:sldId id="256" r:id="rId10"/>
    <p:sldId id="257" r:id="rId11"/>
    <p:sldId id="278" r:id="rId12"/>
    <p:sldId id="260" r:id="rId13"/>
    <p:sldId id="279" r:id="rId14"/>
    <p:sldId id="313" r:id="rId15"/>
    <p:sldId id="314" r:id="rId16"/>
    <p:sldId id="315" r:id="rId17"/>
    <p:sldId id="317" r:id="rId18"/>
    <p:sldId id="318" r:id="rId19"/>
    <p:sldId id="319" r:id="rId20"/>
    <p:sldId id="321" r:id="rId21"/>
    <p:sldId id="322" r:id="rId22"/>
    <p:sldId id="323" r:id="rId23"/>
    <p:sldId id="324" r:id="rId24"/>
    <p:sldId id="332" r:id="rId25"/>
    <p:sldId id="340" r:id="rId26"/>
    <p:sldId id="341" r:id="rId27"/>
    <p:sldId id="271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8" d="100"/>
          <a:sy n="48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a white and black text and a black background&#10;&#10;Description automatically generated">
            <a:extLst>
              <a:ext uri="{FF2B5EF4-FFF2-40B4-BE49-F238E27FC236}">
                <a16:creationId xmlns="" xmlns:a16="http://schemas.microsoft.com/office/drawing/2014/main" id="{436B3901-B21B-E149-D87F-750404EDA7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-114301"/>
            <a:ext cx="3152775" cy="3152775"/>
          </a:xfrm>
          <a:prstGeom prst="rect">
            <a:avLst/>
          </a:prstGeom>
        </p:spPr>
      </p:pic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=""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6972300"/>
            <a:ext cx="2914352" cy="2914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="" xmlns:a16="http://schemas.microsoft.com/office/drawing/2014/main" id="{BB7C3B94-D537-1C6A-6A07-F0D8C85BD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777" y="-114300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6A2948DA-804B-DB74-8535-1FD606BE1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-4908885"/>
            <a:ext cx="2563208" cy="2563208"/>
          </a:xfrm>
          <a:prstGeom prst="rect">
            <a:avLst/>
          </a:prstGeom>
        </p:spPr>
      </p:pic>
      <p:pic>
        <p:nvPicPr>
          <p:cNvPr id="7" name="Picture 6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F4CA872C-F37E-810B-C2C9-D2BE7802C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81" y="11911262"/>
            <a:ext cx="2563208" cy="2563208"/>
          </a:xfrm>
          <a:prstGeom prst="rect">
            <a:avLst/>
          </a:prstGeom>
        </p:spPr>
      </p:pic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="" xmlns:a16="http://schemas.microsoft.com/office/drawing/2014/main" id="{C011BE57-A017-529B-DE97-67FD30ACE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709" y="17318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11.jpeg"/><Relationship Id="rId21" Type="http://schemas.openxmlformats.org/officeDocument/2006/relationships/image" Target="../media/image20.gif"/><Relationship Id="rId7" Type="http://schemas.microsoft.com/office/2007/relationships/hdphoto" Target="../media/hdphoto2.wdp"/><Relationship Id="rId12" Type="http://schemas.openxmlformats.org/officeDocument/2006/relationships/slide" Target="slide4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slide" Target="slide3.xml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image" Target="../media/image12.gif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8.png"/><Relationship Id="rId4" Type="http://schemas.openxmlformats.org/officeDocument/2006/relationships/image" Target="../media/image55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5.png"/><Relationship Id="rId4" Type="http://schemas.openxmlformats.org/officeDocument/2006/relationships/image" Target="../media/image78.png"/><Relationship Id="rId9" Type="http://schemas.openxmlformats.org/officeDocument/2006/relationships/image" Target="../media/image98.sv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21.jpe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21.jpe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21.jpe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21.jpe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5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=""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=""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=""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=""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=""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=""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=""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=""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=""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=""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=""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=""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=""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=""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=""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=""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=""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=""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=""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=""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=""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=""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=""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=""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=""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=""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=""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=""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=""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=""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=""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=""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=""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=""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=""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=""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=""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=""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=""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=""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=""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=""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=""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=""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=""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=""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=""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=""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=""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=""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=""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=""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=""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=""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=""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=""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=""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=""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=""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=""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=""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=""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=""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=""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=""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=""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=""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=""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=""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=""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=""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=""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=""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=""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  <p:pic>
        <p:nvPicPr>
          <p:cNvPr id="10" name="CHUYỂN PHẦN KHÁM PHÁ THÀNH VEO SỐ THẬPPHAAN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593</Words>
  <Application>Microsoft Office PowerPoint</Application>
  <PresentationFormat>Custom</PresentationFormat>
  <Paragraphs>113</Paragraphs>
  <Slides>25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맑은 고딕</vt:lpstr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SVN-Ziclets</vt:lpstr>
      <vt:lpstr>Symbol</vt:lpstr>
      <vt:lpstr>Times New Roman</vt:lpstr>
      <vt:lpstr>UTM Duepuntozero</vt:lpstr>
      <vt:lpstr>等线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THCUONG</cp:lastModifiedBy>
  <cp:revision>41</cp:revision>
  <dcterms:created xsi:type="dcterms:W3CDTF">2006-08-16T00:00:00Z</dcterms:created>
  <dcterms:modified xsi:type="dcterms:W3CDTF">2025-11-04T14:53:47Z</dcterms:modified>
  <dc:identifier>DAGJP68S_yM</dc:identifier>
</cp:coreProperties>
</file>