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3" r:id="rId3"/>
  </p:sldMasterIdLst>
  <p:notesMasterIdLst>
    <p:notesMasterId r:id="rId19"/>
  </p:notesMasterIdLst>
  <p:sldIdLst>
    <p:sldId id="403" r:id="rId4"/>
    <p:sldId id="259" r:id="rId5"/>
    <p:sldId id="412" r:id="rId6"/>
    <p:sldId id="413" r:id="rId7"/>
    <p:sldId id="414" r:id="rId8"/>
    <p:sldId id="415" r:id="rId9"/>
    <p:sldId id="389" r:id="rId10"/>
    <p:sldId id="410" r:id="rId11"/>
    <p:sldId id="390" r:id="rId12"/>
    <p:sldId id="393" r:id="rId13"/>
    <p:sldId id="398" r:id="rId14"/>
    <p:sldId id="411" r:id="rId15"/>
    <p:sldId id="396" r:id="rId16"/>
    <p:sldId id="400" r:id="rId17"/>
    <p:sldId id="35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66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704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9325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27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6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4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00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1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37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94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34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35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15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2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4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64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23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51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3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4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1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630"/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630"/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8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8" y="6052079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90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26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8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65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723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57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016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74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467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093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421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0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765114E8-3203-6E8C-456E-F61CE91A36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212" y="19963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5" r:id="rId10"/>
    <p:sldLayoutId id="2147483676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0" y="76200"/>
            <a:ext cx="1790501" cy="17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45623-4F8F-4B62-AFE8-CC28955A65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BE275-CB98-46F4-B2BF-B94359BE1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01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microsoft.com/office/2007/relationships/media" Target="../media/media7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tags" Target="../tags/tag4.xml"/><Relationship Id="rId11" Type="http://schemas.openxmlformats.org/officeDocument/2006/relationships/image" Target="../media/image30.png"/><Relationship Id="rId5" Type="http://schemas.openxmlformats.org/officeDocument/2006/relationships/tags" Target="../tags/tag3.xml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tags" Target="../tags/tag2.xml"/><Relationship Id="rId9" Type="http://schemas.openxmlformats.org/officeDocument/2006/relationships/notesSlide" Target="../notesSlides/notesSlide13.xml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5.gif"/><Relationship Id="rId4" Type="http://schemas.openxmlformats.org/officeDocument/2006/relationships/notesSlide" Target="../notesSlides/notesSlide5.xml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1337925" y="1863239"/>
            <a:ext cx="1065460" cy="75027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752411" y="3524971"/>
            <a:ext cx="3370545" cy="3370545"/>
            <a:chOff x="6514454" y="2615067"/>
            <a:chExt cx="2527909" cy="25279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241941" y="4090443"/>
              <a:ext cx="784022" cy="56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23"/>
              <a:endParaRPr lang="zh-CN" altLang="en-US" sz="4268" b="1" dirty="0">
                <a:solidFill>
                  <a:srgbClr val="DE3D0C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CC6CEA-505A-11CB-73EF-F0496CB7FD10}"/>
              </a:ext>
            </a:extLst>
          </p:cNvPr>
          <p:cNvSpPr txBox="1"/>
          <p:nvPr/>
        </p:nvSpPr>
        <p:spPr>
          <a:xfrm>
            <a:off x="1609696" y="230502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0A38D5B-34E4-8480-5415-FA949719F06D}"/>
              </a:ext>
            </a:extLst>
          </p:cNvPr>
          <p:cNvSpPr/>
          <p:nvPr/>
        </p:nvSpPr>
        <p:spPr>
          <a:xfrm>
            <a:off x="2085026" y="1542682"/>
            <a:ext cx="8917858" cy="513243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9694532"/>
              </a:avLst>
            </a:prstTxWarp>
            <a:spAutoFit/>
          </a:bodyPr>
          <a:lstStyle/>
          <a:p>
            <a:pPr algn="ctr" defTabSz="457223"/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CHÀO MỪNG CÁC THẦY CÔ GIÁO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2B4344A-1E6D-2DE3-A6F1-B66414888496}"/>
              </a:ext>
            </a:extLst>
          </p:cNvPr>
          <p:cNvSpPr/>
          <p:nvPr/>
        </p:nvSpPr>
        <p:spPr>
          <a:xfrm>
            <a:off x="2061026" y="3888323"/>
            <a:ext cx="8391849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23">
              <a:lnSpc>
                <a:spcPct val="150000"/>
              </a:lnSpc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GIỜ, THĂM LỚP 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5B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23">
              <a:lnSpc>
                <a:spcPct val="150000"/>
              </a:lnSpc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</a:t>
            </a:r>
            <a:r>
              <a:rPr lang="en-US" sz="32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 Giang</a:t>
            </a:r>
            <a:endParaRPr lang="en-US" sz="32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y-Len-Nhe-Uoc-Mo-Hoc-Tro-Miu-Le">
            <a:hlinkClick r:id="" action="ppaction://media"/>
            <a:extLst>
              <a:ext uri="{FF2B5EF4-FFF2-40B4-BE49-F238E27FC236}">
                <a16:creationId xmlns="" xmlns:a16="http://schemas.microsoft.com/office/drawing/2014/main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9108" y="4966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603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=""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371362" y="248692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=""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93341" y="1691728"/>
            <a:ext cx="9772650" cy="3829396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=""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=""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=""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375216" y="2606128"/>
            <a:ext cx="79076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079017" y="455870"/>
            <a:ext cx="9770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i="1" dirty="0" smtClean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3200" i="1" dirty="0">
              <a:ln>
                <a:solidFill>
                  <a:srgbClr val="002060"/>
                </a:solidFill>
              </a:ln>
              <a:solidFill>
                <a:srgbClr val="2B4D94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58">
            <a:extLst>
              <a:ext uri="{FF2B5EF4-FFF2-40B4-BE49-F238E27FC236}">
                <a16:creationId xmlns=""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=""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=""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=""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=""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800" y="593366"/>
            <a:ext cx="10290400" cy="1220503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kern="120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i="1" kern="120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grpSp>
        <p:nvGrpSpPr>
          <p:cNvPr id="3" name="组合 9">
            <a:extLst>
              <a:ext uri="{FF2B5EF4-FFF2-40B4-BE49-F238E27FC236}">
                <a16:creationId xmlns=""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2280212"/>
            <a:ext cx="9772650" cy="4456254"/>
            <a:chOff x="1936535" y="3935752"/>
            <a:chExt cx="8318930" cy="2056864"/>
          </a:xfrm>
        </p:grpSpPr>
        <p:sp>
          <p:nvSpPr>
            <p:cNvPr id="4" name="任意多边形 3">
              <a:extLst>
                <a:ext uri="{FF2B5EF4-FFF2-40B4-BE49-F238E27FC236}">
                  <a16:creationId xmlns=""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>
              <a:extLst>
                <a:ext uri="{FF2B5EF4-FFF2-40B4-BE49-F238E27FC236}">
                  <a16:creationId xmlns=""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361235" y="3081063"/>
            <a:ext cx="78476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36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3600" b="1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r>
              <a:rPr lang="en-US" altLang="en-US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spcBef>
                <a:spcPct val="0"/>
              </a:spcBef>
            </a:pPr>
            <a:r>
              <a:rPr lang="en-US" altLang="en-US" sz="36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40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35" grpId="0" animBg="1"/>
      <p:bldP spid="336" grpId="0" animBg="1"/>
      <p:bldP spid="3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=""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=""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=""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=""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=""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=""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=""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=""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=""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=""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=""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79380" y="479761"/>
            <a:ext cx="8454856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810" y="640099"/>
            <a:ext cx="8393425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         2m 5cm=…….cm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05366" y="3518236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105137" y="3724611"/>
                <a:ext cx="4097338" cy="117475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137" y="3724611"/>
                <a:ext cx="4097338" cy="1174750"/>
              </a:xfrm>
              <a:prstGeom prst="roundRect">
                <a:avLst/>
              </a:prstGeom>
              <a:blipFill>
                <a:blip r:embed="rId7"/>
                <a:stretch>
                  <a:fillRect b="-7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5208376" y="5083125"/>
            <a:ext cx="4036844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205</a:t>
            </a: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62480" y="377820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2500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Chevron 20">
            <a:hlinkClick r:id="rId8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8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8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8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7" y="1503110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500" b="1" i="0" u="none" strike="noStrike" kern="10" cap="none" spc="0" normalizeH="0" baseline="0" noProof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tải xuống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8952" y="3434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3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652004"/>
            <a:ext cx="8883650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1kg 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250g=…….g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151737" y="5078748"/>
                <a:ext cx="4097338" cy="117475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</a:t>
                </a:r>
                <a:r>
                  <a:rPr kumimoji="0" lang="vi-V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𝟏𝟐𝟓𝟎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𝟏𝟎𝟎𝟎</m:t>
                        </m:r>
                      </m:den>
                    </m:f>
                  </m:oMath>
                </a14:m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37" y="5078748"/>
                <a:ext cx="4097338" cy="1174750"/>
              </a:xfrm>
              <a:prstGeom prst="roundRect">
                <a:avLst/>
              </a:prstGeom>
              <a:blipFill>
                <a:blip r:embed="rId7"/>
                <a:stretch>
                  <a:fillRect b="-3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7200406" y="3791287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1250</a:t>
            </a: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12 500</a:t>
            </a:r>
          </a:p>
        </p:txBody>
      </p:sp>
      <p:sp>
        <p:nvSpPr>
          <p:cNvPr id="21" name="Chevron 20">
            <a:hlinkClick r:id="rId8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8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8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8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500" b="1" i="0" u="none" strike="noStrike" kern="10" cap="none" spc="0" normalizeH="0" baseline="0" noProof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ải xuống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4913" y="33289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652004"/>
            <a:ext cx="8883650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</a:t>
            </a: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 cm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=…….m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58549" y="3487279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46262" y="5014313"/>
            <a:ext cx="4865512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7128174" y="3728862"/>
                <a:ext cx="4063961" cy="1176338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174" y="3728862"/>
                <a:ext cx="4063961" cy="1176338"/>
              </a:xfrm>
              <a:prstGeom prst="roundRect">
                <a:avLst/>
              </a:prstGeom>
              <a:blipFill>
                <a:blip r:embed="rId7"/>
                <a:stretch>
                  <a:fillRect b="-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2972873" y="3724611"/>
                <a:ext cx="3805238" cy="117475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𝟏𝟎𝟎𝟎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873" y="3724611"/>
                <a:ext cx="3805238" cy="1174750"/>
              </a:xfrm>
              <a:prstGeom prst="roundRect">
                <a:avLst/>
              </a:prstGeom>
              <a:blipFill>
                <a:blip r:embed="rId8"/>
                <a:stretch>
                  <a:fillRect b="-3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hevron 20">
            <a:hlinkClick r:id="rId9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9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9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9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500" b="1" i="0" u="none" strike="noStrike" kern="10" cap="none" spc="0" normalizeH="0" baseline="0" noProof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ải xuống (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5253" y="3339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3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96688" y="474080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93487" y="474080"/>
            <a:ext cx="8786851" cy="25110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4500kg</a:t>
            </a: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=…….</a:t>
            </a:r>
            <a:r>
              <a:rPr kumimoji="0" lang="en-US" sz="40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Thực hiện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1443-1417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được kết quả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63312" y="3570281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2702560" y="3661565"/>
                <a:ext cx="4441826" cy="117475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𝟒𝟓𝟎𝟎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𝟏𝟎𝟎𝟎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560" y="3661565"/>
                <a:ext cx="4441826" cy="1174750"/>
              </a:xfrm>
              <a:prstGeom prst="roundRect">
                <a:avLst/>
              </a:prstGeom>
              <a:blipFill>
                <a:blip r:embed="rId7"/>
                <a:stretch>
                  <a:fillRect b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4458742" y="4982362"/>
            <a:ext cx="513667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16394" y="3654093"/>
            <a:ext cx="4408449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Chevron 20">
            <a:hlinkClick r:id="rId8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8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8" action="ppaction://hlinksldjump"/>
          </p:cNvPr>
          <p:cNvSpPr/>
          <p:nvPr/>
        </p:nvSpPr>
        <p:spPr>
          <a:xfrm>
            <a:off x="-2168511" y="6021118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8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5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500" b="1" i="0" u="none" strike="noStrike" kern="10" cap="none" spc="0" normalizeH="0" baseline="0" noProof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tải xuống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5050" y="33613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5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=""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35" grpId="0" animBg="1"/>
      <p:bldP spid="336" grpId="0" animBg="1"/>
      <p:bldP spid="3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10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5195"/>
            <a:ext cx="12192000" cy="6857999"/>
          </a:xfrm>
          <a:prstGeom prst="rect">
            <a:avLst/>
          </a:prstGeom>
        </p:spPr>
      </p:pic>
      <p:sp>
        <p:nvSpPr>
          <p:cNvPr id="4" name="Speech Bubble: Rectangle with Corners Rounded 5">
            <a:extLst>
              <a:ext uri="{FF2B5EF4-FFF2-40B4-BE49-F238E27FC236}">
                <a16:creationId xmlns=""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0" y="1356967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Speech Bubble: Rectangle with Corners Rounded 449">
            <a:extLst>
              <a:ext uri="{FF2B5EF4-FFF2-40B4-BE49-F238E27FC236}">
                <a16:creationId xmlns=""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3045818" y="593367"/>
            <a:ext cx="4072612" cy="98924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Speech Bubble: Rectangle with Corners Rounded 450">
            <a:extLst>
              <a:ext uri="{FF2B5EF4-FFF2-40B4-BE49-F238E27FC236}">
                <a16:creationId xmlns=""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10035492" y="1863525"/>
            <a:ext cx="2057400" cy="175067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942475">
            <a:off x="6595445" y="2719379"/>
            <a:ext cx="201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 m 15 cm</a:t>
            </a:r>
          </a:p>
        </p:txBody>
      </p:sp>
    </p:spTree>
    <p:extLst>
      <p:ext uri="{BB962C8B-B14F-4D97-AF65-F5344CB8AC3E}">
        <p14:creationId xmlns:p14="http://schemas.microsoft.com/office/powerpoint/2010/main" val="10191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=""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636103" y="-138897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=""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437677" y="489212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389869" y="265649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=""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6016" y="1337791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016" y="1337791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06016" y="2216752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016" y="2216752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315927" y="2863083"/>
            <a:ext cx="4260913" cy="1148972"/>
            <a:chOff x="4568080" y="9629"/>
            <a:chExt cx="3867150" cy="962025"/>
          </a:xfrm>
        </p:grpSpPr>
        <p:sp>
          <p:nvSpPr>
            <p:cNvPr id="14" name="Rectangle: Rounded Corners 451">
              <a:extLst>
                <a:ext uri="{FF2B5EF4-FFF2-40B4-BE49-F238E27FC236}">
                  <a16:creationId xmlns=""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568080" y="9629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15" name="Rectangle: Rounded Corners 2">
              <a:extLst>
                <a:ext uri="{FF2B5EF4-FFF2-40B4-BE49-F238E27FC236}">
                  <a16:creationId xmlns=""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0348" y="241525"/>
              <a:ext cx="561975" cy="49440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441170" y="4171019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170" y="4171019"/>
                <a:ext cx="10086975" cy="900824"/>
              </a:xfrm>
              <a:prstGeom prst="rect">
                <a:avLst/>
              </a:prstGeom>
              <a:blipFill>
                <a:blip r:embed="rId7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927656" y="5362356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656" y="5362356"/>
                <a:ext cx="10086975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508</Words>
  <Application>Microsoft Office PowerPoint</Application>
  <PresentationFormat>Widescreen</PresentationFormat>
  <Paragraphs>129</Paragraphs>
  <Slides>15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宋体</vt:lpstr>
      <vt:lpstr>Arial</vt:lpstr>
      <vt:lpstr>Baloo 2</vt:lpstr>
      <vt:lpstr>Calibri</vt:lpstr>
      <vt:lpstr>Cambria</vt:lpstr>
      <vt:lpstr>Cambria Math</vt:lpstr>
      <vt:lpstr>inpin heiti</vt:lpstr>
      <vt:lpstr>Pangolin</vt:lpstr>
      <vt:lpstr>Times New Roman</vt:lpstr>
      <vt:lpstr>等线</vt:lpstr>
      <vt:lpstr>Office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viết số đo độ dài, số đo khối lượng từ 1 đơn vị đo về 1 đơn vị đo dưới dạng số thập phân ta làm như thế nào?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THCUONG</cp:lastModifiedBy>
  <cp:revision>59</cp:revision>
  <dcterms:created xsi:type="dcterms:W3CDTF">2024-07-08T15:39:44Z</dcterms:created>
  <dcterms:modified xsi:type="dcterms:W3CDTF">2025-11-04T15:46:51Z</dcterms:modified>
</cp:coreProperties>
</file>