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6"/>
  </p:notesMasterIdLst>
  <p:sldIdLst>
    <p:sldId id="262" r:id="rId2"/>
    <p:sldId id="261" r:id="rId3"/>
    <p:sldId id="320" r:id="rId4"/>
    <p:sldId id="438" r:id="rId5"/>
    <p:sldId id="6054" r:id="rId6"/>
    <p:sldId id="6037" r:id="rId7"/>
    <p:sldId id="6055" r:id="rId8"/>
    <p:sldId id="436" r:id="rId9"/>
    <p:sldId id="6065" r:id="rId10"/>
    <p:sldId id="6048" r:id="rId11"/>
    <p:sldId id="6066" r:id="rId12"/>
    <p:sldId id="6068" r:id="rId13"/>
    <p:sldId id="276" r:id="rId14"/>
    <p:sldId id="6067" r:id="rId15"/>
    <p:sldId id="259" r:id="rId16"/>
    <p:sldId id="309" r:id="rId17"/>
    <p:sldId id="269" r:id="rId18"/>
    <p:sldId id="6033" r:id="rId19"/>
    <p:sldId id="256" r:id="rId20"/>
    <p:sldId id="260" r:id="rId21"/>
    <p:sldId id="6052" r:id="rId22"/>
    <p:sldId id="273" r:id="rId23"/>
    <p:sldId id="271" r:id="rId24"/>
    <p:sldId id="6041" r:id="rId25"/>
    <p:sldId id="6053" r:id="rId26"/>
    <p:sldId id="454" r:id="rId27"/>
    <p:sldId id="6051" r:id="rId28"/>
    <p:sldId id="257" r:id="rId29"/>
    <p:sldId id="274" r:id="rId30"/>
    <p:sldId id="317" r:id="rId31"/>
    <p:sldId id="6050" r:id="rId32"/>
    <p:sldId id="265" r:id="rId33"/>
    <p:sldId id="279" r:id="rId34"/>
    <p:sldId id="318" r:id="rId35"/>
  </p:sldIdLst>
  <p:sldSz cx="12192000" cy="6858000"/>
  <p:notesSz cx="6858000" cy="9144000"/>
  <p:embeddedFontLst>
    <p:embeddedFont>
      <p:font typeface="Calibri Light" panose="020F0302020204030204" pitchFamily="34" charset="0"/>
      <p:regular r:id="rId37"/>
      <p:italic r:id="rId38"/>
    </p:embeddedFont>
    <p:embeddedFont>
      <p:font typeface="맑은 고딕" panose="020B0503020000020004" pitchFamily="34" charset="-127"/>
      <p:regular r:id="rId39"/>
      <p:bold r:id="rId40"/>
    </p:embeddedFont>
    <p:embeddedFont>
      <p:font typeface="Tahoma" panose="020B0604030504040204" pitchFamily="34" charset="0"/>
      <p:regular r:id="rId41"/>
      <p:bold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.VnTime" panose="020B7200000000000000" pitchFamily="34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FFFF"/>
    <a:srgbClr val="66FFFF"/>
    <a:srgbClr val="00CC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0DAAE-5A06-40FC-8214-F0A11B6AFEC9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550AC-C91B-4A7F-9E56-9AEC4B213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28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9844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550AC-C91B-4A7F-9E56-9AEC4B213BD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08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F2638-5847-4CD3-8EDF-9A78799C22D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846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F2638-5847-4CD3-8EDF-9A78799C22D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166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F2638-5847-4CD3-8EDF-9A78799C22D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166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550AC-C91B-4A7F-9E56-9AEC4B213BD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175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054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550AC-C91B-4A7F-9E56-9AEC4B213BD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238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550AC-C91B-4A7F-9E56-9AEC4B213BD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32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550AC-C91B-4A7F-9E56-9AEC4B213BD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918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C87AEC-FCE7-FD84-575F-8280FE969E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E8B1D9-C961-E3E2-BCF9-B767641114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F95AFF-ECC4-44DF-3C2C-7A4619452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BA09-B9B6-4A46-A8C5-487B8397FD0D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6310DF-1C37-EE99-ED66-7F30E2D5B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0A4AE1-4522-60D6-2478-0C637AE0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F7CE-29DE-4791-BAA6-CB94FCCBF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73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8DABEC-CA55-BA62-9B89-E62AD330B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C7272F6-D409-502A-13A9-A90A520B0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86C015-BFB5-6E42-7DAD-5D31E0BB4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BA09-B9B6-4A46-A8C5-487B8397FD0D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B12C02-CB8B-4A12-6FE2-94F850E67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018E33-B37A-F5AD-1723-1A9BAE7C3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F7CE-29DE-4791-BAA6-CB94FCCBF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938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3D0B00C-3C6D-CA10-CF86-A0B96FB237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483F072-8DA2-4AFA-DC64-902D4CC2A7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82A6C2-2C75-B69B-9EE1-A38DEF0D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BA09-B9B6-4A46-A8C5-487B8397FD0D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ADF79F-398A-3971-CA4B-C21F3BD66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AE659F-F846-5E04-790C-0DACD71E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F7CE-29DE-4791-BAA6-CB94FCCBF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92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2" y="-1"/>
            <a:ext cx="12180605" cy="486081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923143"/>
            <a:ext cx="12192000" cy="39366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7461285" cy="74612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5171551"/>
            <a:ext cx="3047867" cy="168812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36957" y="6279688"/>
            <a:ext cx="1364855" cy="68122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187" y="6052078"/>
            <a:ext cx="2046229" cy="102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379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8316EB8-51C5-4915-8E44-FD985B75E0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8" t="29860" r="15533" b="298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3944EA43-1105-42D1-A60A-9DF79C3C6F89}"/>
              </a:ext>
            </a:extLst>
          </p:cNvPr>
          <p:cNvSpPr/>
          <p:nvPr userDrawn="1"/>
        </p:nvSpPr>
        <p:spPr>
          <a:xfrm>
            <a:off x="304800" y="279400"/>
            <a:ext cx="11557000" cy="6299200"/>
          </a:xfrm>
          <a:prstGeom prst="roundRect">
            <a:avLst>
              <a:gd name="adj" fmla="val 74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392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F93E58-11A4-CBA5-137F-C8DAE41F7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CE48F4-A482-8772-C0C5-A971BE97D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030EEA-CB50-247F-CFC0-3ABB3955A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BA09-B9B6-4A46-A8C5-487B8397FD0D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58A9EB-B0AB-C49C-2DB0-F987344AF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A26ED2-26AA-55F9-D804-07E0C5792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F7CE-29DE-4791-BAA6-CB94FCCBF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551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9BD01D-7759-9863-EB46-50D9ED7FD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C3BD904-BBA7-A9A5-7D3D-9857BDC8C7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A6C8F3-73A9-6729-4448-B40B36BE5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BA09-B9B6-4A46-A8C5-487B8397FD0D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8735BD-0C90-5533-7766-CCCB2C84C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6B030F-2988-0AC5-B1BA-45FABD696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F7CE-29DE-4791-BAA6-CB94FCCBF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0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48610C-72DF-0B25-88EE-6E4AC5544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334D1E-21FF-7E47-3507-96D84A8FC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3A1C988-7FAC-A3D8-EDA6-40F2C1A38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7D6F081-3EBE-C23A-895A-3A700F7C3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BA09-B9B6-4A46-A8C5-487B8397FD0D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1A67872-859D-E075-D1A9-A540035AA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83E3355-73FF-33CB-7B13-9F3A0ED1A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F7CE-29DE-4791-BAA6-CB94FCCBF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54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F88424-97B1-B067-B8F7-4420A692D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51B86D-4A92-789D-990A-DF2B44198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7D85AEB-8253-4DB8-7D5B-68F5CF83F1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D006858-F65D-F711-25AF-0E201A3958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07537E0-1E05-7C1B-892C-485FA98F97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D5FC89C-D415-C3B9-EF26-6439214FB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BA09-B9B6-4A46-A8C5-487B8397FD0D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7103F3E-5FD1-239C-8AE8-093B0CCA6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3D3FB9-D2D9-EA24-1F8C-861D97AC7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F7CE-29DE-4791-BAA6-CB94FCCBF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190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86C408-97BF-AE05-F921-A3D6D465C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ED09C94-5B75-4721-DBD4-A62BC60BE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BA09-B9B6-4A46-A8C5-487B8397FD0D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5CEF115-7737-6774-4CED-BE345BAAC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4F0BF33-AAC9-8EFA-A1A2-6BDCF682B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F7CE-29DE-4791-BAA6-CB94FCCBF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687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B823D33-BB0F-D7BF-A43E-BE9680BDD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BA09-B9B6-4A46-A8C5-487B8397FD0D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8EE50DB-E33E-F982-8D1B-EEF91F4A7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1C5CA4E-C70D-8D4B-ED48-841A9FD6C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F7CE-29DE-4791-BAA6-CB94FCCBF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064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8E6E66-9BC0-1661-6A92-0D0AD0F27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8E45DB-7B5A-156C-A1BB-D1D087E5C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B7DEED8-A6C0-578E-84EB-5617276F3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BD31BDD-DC42-E858-E890-2EC080812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BA09-B9B6-4A46-A8C5-487B8397FD0D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56AFA6F-CF8E-1B68-83D3-8CBAE4A8B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82828C9-E17B-3762-A2C8-53E3E849A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F7CE-29DE-4791-BAA6-CB94FCCBF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71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DE06D1-1659-1E02-21B1-0409B1667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43CD944-EC85-919A-2F61-497A66D4C9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C30DF2A-C3F6-68AF-134D-94D2ACA4C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4D9A901-C655-32BE-BA3C-1A8E2A9DD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BA09-B9B6-4A46-A8C5-487B8397FD0D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D671128-9462-C04C-B4BD-D97F2EB2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BE3A60-09B0-0983-3999-C8C18A66D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F7CE-29DE-4791-BAA6-CB94FCCBF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6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EF7CF3B-85AF-9B18-0C2E-B75862D2B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DC6E54-54F9-50A9-0C38-3BBA760FC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B86876F-083E-B0E1-7EED-8C4C0A916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2BA09-B9B6-4A46-A8C5-487B8397FD0D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E62266-551B-CB6D-DACE-2C073682BF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845412-151F-0723-D43E-1151E0C99F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5F7CE-29DE-4791-BAA6-CB94FCCBF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88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8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audio" Target="../media/media4.mp3"/><Relationship Id="rId11" Type="http://schemas.openxmlformats.org/officeDocument/2006/relationships/image" Target="../media/image27.png"/><Relationship Id="rId5" Type="http://schemas.microsoft.com/office/2007/relationships/media" Target="../media/media4.mp3"/><Relationship Id="rId15" Type="http://schemas.openxmlformats.org/officeDocument/2006/relationships/image" Target="../media/image30.gif"/><Relationship Id="rId10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4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gif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jpe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audio" Target="../media/audio2.wav"/><Relationship Id="rId7" Type="http://schemas.openxmlformats.org/officeDocument/2006/relationships/image" Target="../media/image36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.jpeg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nguoi%20giao%20vien%20nhan%20dan.wav" TargetMode="Externa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33.jpeg"/><Relationship Id="rId12" Type="http://schemas.openxmlformats.org/officeDocument/2006/relationships/audio" Target="../media/audio1.wav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audio" Target="../media/audio4.wav"/><Relationship Id="rId11" Type="http://schemas.openxmlformats.org/officeDocument/2006/relationships/image" Target="../media/image37.jpeg"/><Relationship Id="rId5" Type="http://schemas.openxmlformats.org/officeDocument/2006/relationships/audio" Target="../media/audio3.wav"/><Relationship Id="rId15" Type="http://schemas.openxmlformats.org/officeDocument/2006/relationships/audio" Target="../media/audio4.wav"/><Relationship Id="rId10" Type="http://schemas.openxmlformats.org/officeDocument/2006/relationships/image" Target="../media/image36.emf"/><Relationship Id="rId4" Type="http://schemas.openxmlformats.org/officeDocument/2006/relationships/audio" Target="../media/audio2.wav"/><Relationship Id="rId9" Type="http://schemas.openxmlformats.org/officeDocument/2006/relationships/oleObject" Target="../embeddings/oleObject3.bin"/><Relationship Id="rId1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33.jpeg"/><Relationship Id="rId4" Type="http://schemas.openxmlformats.org/officeDocument/2006/relationships/audio" Target="../media/audio4.wav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8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audio" Target="../media/media4.mp3"/><Relationship Id="rId11" Type="http://schemas.openxmlformats.org/officeDocument/2006/relationships/image" Target="../media/image27.png"/><Relationship Id="rId5" Type="http://schemas.microsoft.com/office/2007/relationships/media" Target="../media/media4.mp3"/><Relationship Id="rId15" Type="http://schemas.openxmlformats.org/officeDocument/2006/relationships/image" Target="../media/image30.gif"/><Relationship Id="rId10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1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slide" Target="slide6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3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8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audio" Target="../media/media4.mp3"/><Relationship Id="rId11" Type="http://schemas.openxmlformats.org/officeDocument/2006/relationships/image" Target="../media/image27.png"/><Relationship Id="rId5" Type="http://schemas.microsoft.com/office/2007/relationships/media" Target="../media/media4.mp3"/><Relationship Id="rId15" Type="http://schemas.openxmlformats.org/officeDocument/2006/relationships/image" Target="../media/image30.gif"/><Relationship Id="rId10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slide" Target="slide10.xml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0" t="29108" r="24994" b="28108"/>
          <a:stretch>
            <a:fillRect/>
          </a:stretch>
        </p:blipFill>
        <p:spPr>
          <a:xfrm flipH="1">
            <a:off x="1337925" y="1863239"/>
            <a:ext cx="1065460" cy="750276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8685940" y="3486757"/>
            <a:ext cx="3370545" cy="3370545"/>
            <a:chOff x="6514454" y="2615067"/>
            <a:chExt cx="2527909" cy="2527909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14454" y="2615067"/>
              <a:ext cx="2527909" cy="2527909"/>
            </a:xfrm>
            <a:prstGeom prst="rect">
              <a:avLst/>
            </a:prstGeom>
          </p:spPr>
        </p:pic>
        <p:sp>
          <p:nvSpPr>
            <p:cNvPr id="61" name="文本框 60"/>
            <p:cNvSpPr txBox="1"/>
            <p:nvPr/>
          </p:nvSpPr>
          <p:spPr>
            <a:xfrm>
              <a:off x="7241941" y="4090443"/>
              <a:ext cx="784022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4267" b="1" dirty="0">
                <a:solidFill>
                  <a:srgbClr val="DE3D0C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CCC6CEA-505A-11CB-73EF-F0496CB7FD10}"/>
              </a:ext>
            </a:extLst>
          </p:cNvPr>
          <p:cNvSpPr txBox="1"/>
          <p:nvPr/>
        </p:nvSpPr>
        <p:spPr>
          <a:xfrm>
            <a:off x="1799303" y="362699"/>
            <a:ext cx="944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 LẬP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0A38D5B-34E4-8480-5415-FA949719F06D}"/>
              </a:ext>
            </a:extLst>
          </p:cNvPr>
          <p:cNvSpPr/>
          <p:nvPr/>
        </p:nvSpPr>
        <p:spPr>
          <a:xfrm>
            <a:off x="2491877" y="2001993"/>
            <a:ext cx="8917858" cy="513243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9694532"/>
              </a:avLst>
            </a:prstTxWarp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CHÀO MỪNG CÁC THẦY CÔ GIÁO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2B4344A-1E6D-2DE3-A6F1-B66414888496}"/>
              </a:ext>
            </a:extLst>
          </p:cNvPr>
          <p:cNvSpPr/>
          <p:nvPr/>
        </p:nvSpPr>
        <p:spPr>
          <a:xfrm>
            <a:off x="2816590" y="4008676"/>
            <a:ext cx="71192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ĐẾN DỰ GIỜ, THĂM LỚP</a:t>
            </a:r>
          </a:p>
        </p:txBody>
      </p:sp>
      <p:pic>
        <p:nvPicPr>
          <p:cNvPr id="3" name="Bay-Len-Nhe-Uoc-Mo-Hoc-Tro-Miu-Le">
            <a:hlinkClick r:id="" action="ppaction://media"/>
            <a:extLst>
              <a:ext uri="{FF2B5EF4-FFF2-40B4-BE49-F238E27FC236}">
                <a16:creationId xmlns:a16="http://schemas.microsoft.com/office/drawing/2014/main" xmlns="" id="{81E3E7CF-AE32-6B20-664F-0BADD8539A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49107" y="4966562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53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ền Cảnh Quan Thiên Nhiên Với Thiết Kế Ngộ Nghĩnh Phù Hợp Với Trẻ Em, Thiên  Nhiên, Lý Lịch, Buồn Cười Hình nền Vector để tải xuống miễn phí">
            <a:extLst>
              <a:ext uri="{FF2B5EF4-FFF2-40B4-BE49-F238E27FC236}">
                <a16:creationId xmlns:a16="http://schemas.microsoft.com/office/drawing/2014/main" xmlns="" id="{10C3EED5-9A7E-9AEF-773E-C2EDA7BAD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962" y="-28666"/>
            <a:ext cx="12293923" cy="691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9">
            <a:extLst>
              <a:ext uri="{FF2B5EF4-FFF2-40B4-BE49-F238E27FC236}">
                <a16:creationId xmlns:a16="http://schemas.microsoft.com/office/drawing/2014/main" xmlns="" id="{11CE385D-25C5-D69D-E565-0F2E5590C212}"/>
              </a:ext>
            </a:extLst>
          </p:cNvPr>
          <p:cNvGrpSpPr/>
          <p:nvPr/>
        </p:nvGrpSpPr>
        <p:grpSpPr>
          <a:xfrm>
            <a:off x="8951074" y="3516121"/>
            <a:ext cx="3370545" cy="3370545"/>
            <a:chOff x="6514454" y="2615067"/>
            <a:chExt cx="2527909" cy="2527909"/>
          </a:xfrm>
        </p:grpSpPr>
        <p:pic>
          <p:nvPicPr>
            <p:cNvPr id="5" name="图片 18">
              <a:extLst>
                <a:ext uri="{FF2B5EF4-FFF2-40B4-BE49-F238E27FC236}">
                  <a16:creationId xmlns:a16="http://schemas.microsoft.com/office/drawing/2014/main" xmlns="" id="{DB9DC8C3-7C13-4FA6-01C5-556D1A455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14454" y="2615067"/>
              <a:ext cx="2527909" cy="2527909"/>
            </a:xfrm>
            <a:prstGeom prst="rect">
              <a:avLst/>
            </a:prstGeom>
          </p:spPr>
        </p:pic>
        <p:sp>
          <p:nvSpPr>
            <p:cNvPr id="6" name="文本框 60">
              <a:extLst>
                <a:ext uri="{FF2B5EF4-FFF2-40B4-BE49-F238E27FC236}">
                  <a16:creationId xmlns:a16="http://schemas.microsoft.com/office/drawing/2014/main" xmlns="" id="{3F4CE9D0-A4D1-1073-5210-3744BFBE13B8}"/>
                </a:ext>
              </a:extLst>
            </p:cNvPr>
            <p:cNvSpPr txBox="1"/>
            <p:nvPr/>
          </p:nvSpPr>
          <p:spPr>
            <a:xfrm>
              <a:off x="7241941" y="4090443"/>
              <a:ext cx="784022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4267" b="1" dirty="0">
                <a:solidFill>
                  <a:srgbClr val="DE3D0C"/>
                </a:solidFill>
              </a:endParaRPr>
            </a:p>
          </p:txBody>
        </p:sp>
      </p:grp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A6C27898-963D-3052-3EAA-6D5D6B25FBB6}"/>
              </a:ext>
            </a:extLst>
          </p:cNvPr>
          <p:cNvSpPr/>
          <p:nvPr/>
        </p:nvSpPr>
        <p:spPr>
          <a:xfrm>
            <a:off x="1927123" y="1238865"/>
            <a:ext cx="7708490" cy="3549446"/>
          </a:xfrm>
          <a:prstGeom prst="cloudCallout">
            <a:avLst>
              <a:gd name="adj1" fmla="val 61150"/>
              <a:gd name="adj2" fmla="val 5218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Thành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244108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3330967-F5FC-54DB-6CE4-00204249A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249" y="611889"/>
            <a:ext cx="5148416" cy="6228734"/>
          </a:xfrm>
          <a:prstGeom prst="rect">
            <a:avLst/>
          </a:prstGeom>
        </p:spPr>
      </p:pic>
      <p:pic>
        <p:nvPicPr>
          <p:cNvPr id="4104" name="Nhạc nền sôi động, vui nhộn cho video - Soundtrack funning and exciting for create video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38" y="444182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3661874" y="3829362"/>
            <a:ext cx="2580339" cy="303539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/>
              <a:t>2</a:t>
            </a:r>
          </a:p>
        </p:txBody>
      </p:sp>
      <p:sp>
        <p:nvSpPr>
          <p:cNvPr id="24" name="Rectangle 23">
            <a:hlinkClick r:id="" action="ppaction://noaction"/>
          </p:cNvPr>
          <p:cNvSpPr/>
          <p:nvPr/>
        </p:nvSpPr>
        <p:spPr>
          <a:xfrm>
            <a:off x="3669545" y="624179"/>
            <a:ext cx="5160678" cy="321193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/>
              <a:t>1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995F7A2-2946-E512-6133-2E62ADEC6BC8}"/>
              </a:ext>
            </a:extLst>
          </p:cNvPr>
          <p:cNvGrpSpPr/>
          <p:nvPr/>
        </p:nvGrpSpPr>
        <p:grpSpPr>
          <a:xfrm>
            <a:off x="1171398" y="1594121"/>
            <a:ext cx="9534580" cy="5196847"/>
            <a:chOff x="1389842" y="1727651"/>
            <a:chExt cx="9534580" cy="5196847"/>
          </a:xfrm>
        </p:grpSpPr>
        <p:pic>
          <p:nvPicPr>
            <p:cNvPr id="8" name="图片 71">
              <a:extLst>
                <a:ext uri="{FF2B5EF4-FFF2-40B4-BE49-F238E27FC236}">
                  <a16:creationId xmlns:a16="http://schemas.microsoft.com/office/drawing/2014/main" xmlns="" id="{55029B7E-F749-5D50-A2FF-C99C31988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0753" y="6036003"/>
              <a:ext cx="1939276" cy="888495"/>
            </a:xfrm>
            <a:prstGeom prst="rect">
              <a:avLst/>
            </a:prstGeom>
          </p:spPr>
        </p:pic>
        <p:pic>
          <p:nvPicPr>
            <p:cNvPr id="6" name="图片 69">
              <a:extLst>
                <a:ext uri="{FF2B5EF4-FFF2-40B4-BE49-F238E27FC236}">
                  <a16:creationId xmlns:a16="http://schemas.microsoft.com/office/drawing/2014/main" xmlns="" id="{EF568E96-69C0-8C42-9DD0-FA1841429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842" y="1727651"/>
              <a:ext cx="1578841" cy="2907338"/>
            </a:xfrm>
            <a:prstGeom prst="rect">
              <a:avLst/>
            </a:prstGeom>
          </p:spPr>
        </p:pic>
        <p:pic>
          <p:nvPicPr>
            <p:cNvPr id="7" name="图片 70">
              <a:extLst>
                <a:ext uri="{FF2B5EF4-FFF2-40B4-BE49-F238E27FC236}">
                  <a16:creationId xmlns:a16="http://schemas.microsoft.com/office/drawing/2014/main" xmlns="" id="{10ABF108-AEA9-B105-DC94-A6E9F1129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8678" y="1727651"/>
              <a:ext cx="1615744" cy="3211935"/>
            </a:xfrm>
            <a:prstGeom prst="rect">
              <a:avLst/>
            </a:prstGeom>
          </p:spPr>
        </p:pic>
      </p:grpSp>
      <p:pic>
        <p:nvPicPr>
          <p:cNvPr id="10" name="图片 68">
            <a:extLst>
              <a:ext uri="{FF2B5EF4-FFF2-40B4-BE49-F238E27FC236}">
                <a16:creationId xmlns:a16="http://schemas.microsoft.com/office/drawing/2014/main" xmlns="" id="{27BF8BCF-07A5-9511-8156-59803C97B5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675" y="4577061"/>
            <a:ext cx="2407173" cy="2407173"/>
          </a:xfrm>
          <a:prstGeom prst="rect">
            <a:avLst/>
          </a:prstGeom>
        </p:spPr>
      </p:pic>
      <p:pic>
        <p:nvPicPr>
          <p:cNvPr id="11" name="图片 68">
            <a:extLst>
              <a:ext uri="{FF2B5EF4-FFF2-40B4-BE49-F238E27FC236}">
                <a16:creationId xmlns:a16="http://schemas.microsoft.com/office/drawing/2014/main" xmlns="" id="{D6A590CC-E54B-C397-84FC-CF9B72B10D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8867" y="4517325"/>
            <a:ext cx="2343995" cy="2407173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xmlns="" id="{F8B26FA2-3FFA-95B3-2FD1-CDD1D8C7AD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98" y="5309984"/>
            <a:ext cx="1106564" cy="1553135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xmlns="" id="{B3C4456E-C46E-E223-6C63-A653BDBA20F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2543" y="5313676"/>
            <a:ext cx="1106564" cy="1553135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xmlns="" id="{875A027D-BEBF-9044-B32D-9EA29D3063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" y="67032"/>
            <a:ext cx="3029274" cy="46982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79999F5-AAF9-4F3B-6E86-27C097166CDA}"/>
              </a:ext>
            </a:extLst>
          </p:cNvPr>
          <p:cNvSpPr txBox="1"/>
          <p:nvPr/>
        </p:nvSpPr>
        <p:spPr>
          <a:xfrm>
            <a:off x="542500" y="1990537"/>
            <a:ext cx="19912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 MẢNH GHÉP</a:t>
            </a:r>
          </a:p>
        </p:txBody>
      </p:sp>
      <p:pic>
        <p:nvPicPr>
          <p:cNvPr id="16" name="图片 5">
            <a:extLst>
              <a:ext uri="{FF2B5EF4-FFF2-40B4-BE49-F238E27FC236}">
                <a16:creationId xmlns:a16="http://schemas.microsoft.com/office/drawing/2014/main" xmlns="" id="{479F737F-665A-AFDA-9178-925184FACD2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457" y="-95570"/>
            <a:ext cx="2329543" cy="224788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E4438BA-7C8B-A1F1-127F-31003673A923}"/>
              </a:ext>
            </a:extLst>
          </p:cNvPr>
          <p:cNvGrpSpPr/>
          <p:nvPr/>
        </p:nvGrpSpPr>
        <p:grpSpPr>
          <a:xfrm>
            <a:off x="4690026" y="-240803"/>
            <a:ext cx="3050033" cy="816721"/>
            <a:chOff x="4983615" y="-116163"/>
            <a:chExt cx="4066713" cy="1327267"/>
          </a:xfrm>
        </p:grpSpPr>
        <p:pic>
          <p:nvPicPr>
            <p:cNvPr id="18" name="图片 8">
              <a:extLst>
                <a:ext uri="{FF2B5EF4-FFF2-40B4-BE49-F238E27FC236}">
                  <a16:creationId xmlns:a16="http://schemas.microsoft.com/office/drawing/2014/main" xmlns="" id="{1ED0FC48-CE58-5C10-83AC-2FEAF358E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3615" y="-116163"/>
              <a:ext cx="4066713" cy="132726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6F1EF045-6B66-7AE5-9E49-39E09CBEAB57}"/>
                </a:ext>
              </a:extLst>
            </p:cNvPr>
            <p:cNvSpPr txBox="1"/>
            <p:nvPr/>
          </p:nvSpPr>
          <p:spPr>
            <a:xfrm>
              <a:off x="5111006" y="119858"/>
              <a:ext cx="3723670" cy="9438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TRÒ CHƠI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987972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32522" y="-45019"/>
            <a:ext cx="51445886" cy="6918483"/>
            <a:chOff x="0" y="-57150"/>
            <a:chExt cx="51445886" cy="6918483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-57150"/>
              <a:ext cx="51445886" cy="6918483"/>
              <a:chOff x="0" y="-57150"/>
              <a:chExt cx="51445886" cy="6918483"/>
            </a:xfrm>
          </p:grpSpPr>
          <p:grpSp>
            <p:nvGrpSpPr>
              <p:cNvPr id="97" name="Group 96"/>
              <p:cNvGrpSpPr/>
              <p:nvPr/>
            </p:nvGrpSpPr>
            <p:grpSpPr>
              <a:xfrm>
                <a:off x="0" y="-57150"/>
                <a:ext cx="35369500" cy="6918483"/>
                <a:chOff x="0" y="-57150"/>
                <a:chExt cx="35369500" cy="6918483"/>
              </a:xfrm>
            </p:grpSpPr>
            <p:grpSp>
              <p:nvGrpSpPr>
                <p:cNvPr id="96" name="Group 95"/>
                <p:cNvGrpSpPr/>
                <p:nvPr/>
              </p:nvGrpSpPr>
              <p:grpSpPr>
                <a:xfrm>
                  <a:off x="0" y="-57150"/>
                  <a:ext cx="35369500" cy="6918483"/>
                  <a:chOff x="0" y="-57150"/>
                  <a:chExt cx="35369500" cy="6918483"/>
                </a:xfrm>
              </p:grpSpPr>
              <p:grpSp>
                <p:nvGrpSpPr>
                  <p:cNvPr id="46" name="Group 45"/>
                  <p:cNvGrpSpPr/>
                  <p:nvPr/>
                </p:nvGrpSpPr>
                <p:grpSpPr>
                  <a:xfrm>
                    <a:off x="0" y="-57150"/>
                    <a:ext cx="23190200" cy="6918483"/>
                    <a:chOff x="0" y="-57150"/>
                    <a:chExt cx="23190200" cy="6918483"/>
                  </a:xfrm>
                </p:grpSpPr>
                <p:grpSp>
                  <p:nvGrpSpPr>
                    <p:cNvPr id="3" name="Group 2"/>
                    <p:cNvGrpSpPr/>
                    <p:nvPr/>
                  </p:nvGrpSpPr>
                  <p:grpSpPr>
                    <a:xfrm>
                      <a:off x="0" y="-57150"/>
                      <a:ext cx="12192000" cy="6915150"/>
                      <a:chOff x="0" y="-57150"/>
                      <a:chExt cx="12192000" cy="6915150"/>
                    </a:xfrm>
                  </p:grpSpPr>
                  <p:pic>
                    <p:nvPicPr>
                      <p:cNvPr id="7" name="Picture 6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5793" b="51667"/>
                      <a:stretch/>
                    </p:blipFill>
                    <p:spPr>
                      <a:xfrm>
                        <a:off x="0" y="-57150"/>
                        <a:ext cx="12192000" cy="188595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" name="Picture 1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44286"/>
                      <a:stretch/>
                    </p:blipFill>
                    <p:spPr>
                      <a:xfrm>
                        <a:off x="0" y="1218959"/>
                        <a:ext cx="12192000" cy="5639041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3" name="Group 42"/>
                    <p:cNvGrpSpPr/>
                    <p:nvPr/>
                  </p:nvGrpSpPr>
                  <p:grpSpPr>
                    <a:xfrm flipH="1">
                      <a:off x="12103100" y="-53817"/>
                      <a:ext cx="11087100" cy="6915150"/>
                      <a:chOff x="0" y="-57150"/>
                      <a:chExt cx="12192000" cy="6915150"/>
                    </a:xfrm>
                  </p:grpSpPr>
                  <p:pic>
                    <p:nvPicPr>
                      <p:cNvPr id="44" name="Picture 43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5793" r="573" b="51667"/>
                      <a:stretch/>
                    </p:blipFill>
                    <p:spPr>
                      <a:xfrm>
                        <a:off x="0" y="-57150"/>
                        <a:ext cx="12122172" cy="188595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5" name="Picture 44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44286"/>
                      <a:stretch/>
                    </p:blipFill>
                    <p:spPr>
                      <a:xfrm>
                        <a:off x="0" y="1218959"/>
                        <a:ext cx="12192000" cy="5639041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pic>
                <p:nvPicPr>
                  <p:cNvPr id="95" name="Picture 94"/>
                  <p:cNvPicPr>
                    <a:picLocks noChangeAspect="1"/>
                  </p:cNvPicPr>
                  <p:nvPr/>
                </p:nvPicPr>
                <p:blipFill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4286"/>
                  <a:stretch/>
                </p:blipFill>
                <p:spPr>
                  <a:xfrm>
                    <a:off x="23177500" y="1218959"/>
                    <a:ext cx="12192000" cy="5639041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94" name="Picture 93"/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5793" r="416" b="51667"/>
                <a:stretch/>
              </p:blipFill>
              <p:spPr>
                <a:xfrm>
                  <a:off x="23177500" y="-57150"/>
                  <a:ext cx="12141200" cy="1885950"/>
                </a:xfrm>
                <a:prstGeom prst="rect">
                  <a:avLst/>
                </a:prstGeom>
              </p:spPr>
            </p:pic>
          </p:grpSp>
          <p:pic>
            <p:nvPicPr>
              <p:cNvPr id="397" name="Picture 396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286"/>
              <a:stretch/>
            </p:blipFill>
            <p:spPr>
              <a:xfrm flipH="1">
                <a:off x="35369500" y="1218959"/>
                <a:ext cx="16076386" cy="5639041"/>
              </a:xfrm>
              <a:prstGeom prst="rect">
                <a:avLst/>
              </a:prstGeom>
            </p:spPr>
          </p:pic>
          <p:pic>
            <p:nvPicPr>
              <p:cNvPr id="398" name="Picture 397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793" r="513" b="51667"/>
              <a:stretch/>
            </p:blipFill>
            <p:spPr>
              <a:xfrm flipH="1">
                <a:off x="35318700" y="-57150"/>
                <a:ext cx="16127186" cy="1885950"/>
              </a:xfrm>
              <a:prstGeom prst="rect">
                <a:avLst/>
              </a:prstGeom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149" y="1669313"/>
              <a:ext cx="555292" cy="5188688"/>
            </a:xfrm>
            <a:prstGeom prst="rect">
              <a:avLst/>
            </a:prstGeom>
          </p:spPr>
        </p:pic>
        <p:pic>
          <p:nvPicPr>
            <p:cNvPr id="361" name="Picture 36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69179" y="1669313"/>
              <a:ext cx="555292" cy="5188688"/>
            </a:xfrm>
            <a:prstGeom prst="rect">
              <a:avLst/>
            </a:prstGeom>
          </p:spPr>
        </p:pic>
      </p:grpSp>
      <p:pic>
        <p:nvPicPr>
          <p:cNvPr id="403" name="Đồng-hồ-đếm-ngược-10-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52075" y="116755"/>
            <a:ext cx="1635125" cy="919758"/>
          </a:xfrm>
          <a:prstGeom prst="rect">
            <a:avLst/>
          </a:prstGeom>
        </p:spPr>
      </p:pic>
      <p:pic>
        <p:nvPicPr>
          <p:cNvPr id="345" name="Nhac Gunb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411660" y="8358170"/>
            <a:ext cx="696840" cy="696840"/>
          </a:xfrm>
          <a:prstGeom prst="rect">
            <a:avLst/>
          </a:prstGeom>
        </p:spPr>
      </p:pic>
      <p:pic>
        <p:nvPicPr>
          <p:cNvPr id="346" name="Còi vịt chạy (mp3cut.ne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292197" y="6951517"/>
            <a:ext cx="935767" cy="935767"/>
          </a:xfrm>
          <a:prstGeom prst="rect">
            <a:avLst/>
          </a:prstGeom>
        </p:spPr>
      </p:pic>
      <p:grpSp>
        <p:nvGrpSpPr>
          <p:cNvPr id="902" name="Group 901"/>
          <p:cNvGrpSpPr/>
          <p:nvPr/>
        </p:nvGrpSpPr>
        <p:grpSpPr>
          <a:xfrm>
            <a:off x="6558412" y="1414797"/>
            <a:ext cx="1008505" cy="1015112"/>
            <a:chOff x="-163939" y="1022388"/>
            <a:chExt cx="1103740" cy="1110971"/>
          </a:xfrm>
        </p:grpSpPr>
        <p:pic>
          <p:nvPicPr>
            <p:cNvPr id="903" name="Picture 90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904" name="Rounded Rectangular Callout 903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Dương</a:t>
              </a: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5266066" y="1368480"/>
            <a:ext cx="1008505" cy="1015112"/>
            <a:chOff x="-163939" y="1022388"/>
            <a:chExt cx="1103740" cy="1110971"/>
          </a:xfrm>
        </p:grpSpPr>
        <p:pic>
          <p:nvPicPr>
            <p:cNvPr id="175" name="Picture 17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176" name="Rounded Rectangular Callout 175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Thu Hà</a:t>
              </a: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6434290" y="1910221"/>
            <a:ext cx="1103150" cy="1015112"/>
            <a:chOff x="-267522" y="1022388"/>
            <a:chExt cx="1207323" cy="1110971"/>
          </a:xfrm>
        </p:grpSpPr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194" name="Rounded Rectangular Callout 193"/>
            <p:cNvSpPr/>
            <p:nvPr/>
          </p:nvSpPr>
          <p:spPr>
            <a:xfrm>
              <a:off x="-267522" y="1022388"/>
              <a:ext cx="1005283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Thuận</a:t>
              </a:r>
              <a:endParaRPr lang="en-US" sz="1600" dirty="0"/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3992318" y="1430935"/>
            <a:ext cx="1262868" cy="1015112"/>
            <a:chOff x="-442322" y="1022388"/>
            <a:chExt cx="1382123" cy="1110971"/>
          </a:xfrm>
        </p:grpSpPr>
        <p:pic>
          <p:nvPicPr>
            <p:cNvPr id="202" name="Picture 20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03" name="Rounded Rectangular Callout 202"/>
            <p:cNvSpPr/>
            <p:nvPr/>
          </p:nvSpPr>
          <p:spPr>
            <a:xfrm>
              <a:off x="-442322" y="1022388"/>
              <a:ext cx="1180084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Vân Anh</a:t>
              </a:r>
            </a:p>
          </p:txBody>
        </p:sp>
      </p:grpSp>
      <p:grpSp>
        <p:nvGrpSpPr>
          <p:cNvPr id="210" name="Group 209"/>
          <p:cNvGrpSpPr/>
          <p:nvPr/>
        </p:nvGrpSpPr>
        <p:grpSpPr>
          <a:xfrm>
            <a:off x="4459997" y="5170820"/>
            <a:ext cx="1008505" cy="1015112"/>
            <a:chOff x="-163939" y="1022388"/>
            <a:chExt cx="1103740" cy="1110971"/>
          </a:xfrm>
        </p:grpSpPr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12" name="Rounded Rectangular Callout 211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Đ.Tài</a:t>
              </a:r>
              <a:endParaRPr lang="en-US" sz="1600" dirty="0"/>
            </a:p>
          </p:txBody>
        </p:sp>
      </p:grpSp>
      <p:grpSp>
        <p:nvGrpSpPr>
          <p:cNvPr id="213" name="Group 212"/>
          <p:cNvGrpSpPr/>
          <p:nvPr/>
        </p:nvGrpSpPr>
        <p:grpSpPr>
          <a:xfrm>
            <a:off x="6524371" y="2497793"/>
            <a:ext cx="1079964" cy="924903"/>
            <a:chOff x="-242146" y="1121116"/>
            <a:chExt cx="1181947" cy="1012243"/>
          </a:xfrm>
        </p:grpSpPr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15" name="Rounded Rectangular Callout 214"/>
            <p:cNvSpPr/>
            <p:nvPr/>
          </p:nvSpPr>
          <p:spPr>
            <a:xfrm>
              <a:off x="-242146" y="1121116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Đông</a:t>
              </a:r>
              <a:endParaRPr lang="en-US" sz="1600" dirty="0"/>
            </a:p>
          </p:txBody>
        </p:sp>
      </p:grpSp>
      <p:grpSp>
        <p:nvGrpSpPr>
          <p:cNvPr id="228" name="Group 227"/>
          <p:cNvGrpSpPr/>
          <p:nvPr/>
        </p:nvGrpSpPr>
        <p:grpSpPr>
          <a:xfrm>
            <a:off x="4439457" y="4256779"/>
            <a:ext cx="1008505" cy="1015112"/>
            <a:chOff x="-163939" y="1022388"/>
            <a:chExt cx="1103740" cy="1110971"/>
          </a:xfrm>
        </p:grpSpPr>
        <p:pic>
          <p:nvPicPr>
            <p:cNvPr id="229" name="Picture 22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30" name="Rounded Rectangular Callout 229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Khang</a:t>
              </a:r>
            </a:p>
          </p:txBody>
        </p:sp>
      </p:grpSp>
      <p:grpSp>
        <p:nvGrpSpPr>
          <p:cNvPr id="240" name="Group 239"/>
          <p:cNvGrpSpPr/>
          <p:nvPr/>
        </p:nvGrpSpPr>
        <p:grpSpPr>
          <a:xfrm>
            <a:off x="5878230" y="3511921"/>
            <a:ext cx="1151413" cy="1015112"/>
            <a:chOff x="-320342" y="1022388"/>
            <a:chExt cx="1260143" cy="1110971"/>
          </a:xfrm>
        </p:grpSpPr>
        <p:pic>
          <p:nvPicPr>
            <p:cNvPr id="241" name="Picture 24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42" name="Rounded Rectangular Callout 241"/>
            <p:cNvSpPr/>
            <p:nvPr/>
          </p:nvSpPr>
          <p:spPr>
            <a:xfrm>
              <a:off x="-320342" y="1022388"/>
              <a:ext cx="1058103" cy="654794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Thu </a:t>
              </a:r>
              <a:r>
                <a:rPr lang="en-US" sz="1600" dirty="0" err="1"/>
                <a:t>Thủy</a:t>
              </a:r>
              <a:endParaRPr lang="en-US" sz="1600" dirty="0"/>
            </a:p>
          </p:txBody>
        </p:sp>
      </p:grpSp>
      <p:grpSp>
        <p:nvGrpSpPr>
          <p:cNvPr id="243" name="Group 242"/>
          <p:cNvGrpSpPr/>
          <p:nvPr/>
        </p:nvGrpSpPr>
        <p:grpSpPr>
          <a:xfrm>
            <a:off x="5387283" y="2538473"/>
            <a:ext cx="1008505" cy="1015112"/>
            <a:chOff x="-163939" y="1022388"/>
            <a:chExt cx="1103740" cy="1110971"/>
          </a:xfrm>
        </p:grpSpPr>
        <p:pic>
          <p:nvPicPr>
            <p:cNvPr id="244" name="Picture 24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45" name="Rounded Rectangular Callout 244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Giang</a:t>
              </a:r>
            </a:p>
          </p:txBody>
        </p:sp>
      </p:grpSp>
      <p:grpSp>
        <p:nvGrpSpPr>
          <p:cNvPr id="246" name="Group 245"/>
          <p:cNvGrpSpPr/>
          <p:nvPr/>
        </p:nvGrpSpPr>
        <p:grpSpPr>
          <a:xfrm>
            <a:off x="4405246" y="1918977"/>
            <a:ext cx="1008505" cy="1015112"/>
            <a:chOff x="-163939" y="1022388"/>
            <a:chExt cx="1103740" cy="1110971"/>
          </a:xfrm>
        </p:grpSpPr>
        <p:pic>
          <p:nvPicPr>
            <p:cNvPr id="247" name="Picture 24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48" name="Rounded Rectangular Callout 247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Thịnh</a:t>
              </a: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6683403" y="3177784"/>
            <a:ext cx="1008505" cy="1015112"/>
            <a:chOff x="-163939" y="1022388"/>
            <a:chExt cx="1103740" cy="1110971"/>
          </a:xfrm>
        </p:grpSpPr>
        <p:pic>
          <p:nvPicPr>
            <p:cNvPr id="262" name="Picture 26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63" name="Rounded Rectangular Callout 262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Trung</a:t>
              </a:r>
            </a:p>
          </p:txBody>
        </p:sp>
      </p:grpSp>
      <p:grpSp>
        <p:nvGrpSpPr>
          <p:cNvPr id="270" name="Group 269"/>
          <p:cNvGrpSpPr/>
          <p:nvPr/>
        </p:nvGrpSpPr>
        <p:grpSpPr>
          <a:xfrm>
            <a:off x="4117426" y="2446047"/>
            <a:ext cx="1272514" cy="1015112"/>
            <a:chOff x="-452879" y="1022388"/>
            <a:chExt cx="1392680" cy="1110971"/>
          </a:xfrm>
        </p:grpSpPr>
        <p:pic>
          <p:nvPicPr>
            <p:cNvPr id="271" name="Picture 27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72" name="Rounded Rectangular Callout 271"/>
            <p:cNvSpPr/>
            <p:nvPr/>
          </p:nvSpPr>
          <p:spPr>
            <a:xfrm>
              <a:off x="-452879" y="1022388"/>
              <a:ext cx="119064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H.Trang</a:t>
              </a:r>
              <a:endParaRPr lang="en-US" sz="1600" dirty="0"/>
            </a:p>
          </p:txBody>
        </p:sp>
      </p:grpSp>
      <p:grpSp>
        <p:nvGrpSpPr>
          <p:cNvPr id="273" name="Group 272"/>
          <p:cNvGrpSpPr/>
          <p:nvPr/>
        </p:nvGrpSpPr>
        <p:grpSpPr>
          <a:xfrm>
            <a:off x="4558334" y="5830763"/>
            <a:ext cx="1008505" cy="1015112"/>
            <a:chOff x="-163939" y="1022388"/>
            <a:chExt cx="1103740" cy="1110971"/>
          </a:xfrm>
        </p:grpSpPr>
        <p:pic>
          <p:nvPicPr>
            <p:cNvPr id="274" name="Picture 27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75" name="Rounded Rectangular Callout 274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Châu</a:t>
              </a:r>
            </a:p>
          </p:txBody>
        </p:sp>
      </p:grpSp>
      <p:grpSp>
        <p:nvGrpSpPr>
          <p:cNvPr id="282" name="Group 281"/>
          <p:cNvGrpSpPr/>
          <p:nvPr/>
        </p:nvGrpSpPr>
        <p:grpSpPr>
          <a:xfrm>
            <a:off x="5334165" y="1963889"/>
            <a:ext cx="1058966" cy="1015112"/>
            <a:chOff x="-219165" y="1022388"/>
            <a:chExt cx="1158966" cy="1110971"/>
          </a:xfrm>
        </p:grpSpPr>
        <p:pic>
          <p:nvPicPr>
            <p:cNvPr id="283" name="Picture 28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84" name="Rounded Rectangular Callout 283"/>
            <p:cNvSpPr/>
            <p:nvPr/>
          </p:nvSpPr>
          <p:spPr>
            <a:xfrm>
              <a:off x="-219165" y="1022388"/>
              <a:ext cx="956926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K. </a:t>
              </a:r>
              <a:r>
                <a:rPr lang="en-US" sz="1600" dirty="0" err="1"/>
                <a:t>Ngọc</a:t>
              </a:r>
              <a:endParaRPr lang="en-US" sz="1600" dirty="0"/>
            </a:p>
          </p:txBody>
        </p:sp>
      </p:grpSp>
      <p:grpSp>
        <p:nvGrpSpPr>
          <p:cNvPr id="285" name="Group 284"/>
          <p:cNvGrpSpPr/>
          <p:nvPr/>
        </p:nvGrpSpPr>
        <p:grpSpPr>
          <a:xfrm>
            <a:off x="5443936" y="3067907"/>
            <a:ext cx="1008505" cy="1015112"/>
            <a:chOff x="-163939" y="1022388"/>
            <a:chExt cx="1103740" cy="1110971"/>
          </a:xfrm>
        </p:grpSpPr>
        <p:pic>
          <p:nvPicPr>
            <p:cNvPr id="286" name="Picture 28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87" name="Rounded Rectangular Callout 286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Khuê</a:t>
              </a:r>
            </a:p>
          </p:txBody>
        </p:sp>
      </p:grpSp>
      <p:grpSp>
        <p:nvGrpSpPr>
          <p:cNvPr id="288" name="Group 287"/>
          <p:cNvGrpSpPr/>
          <p:nvPr/>
        </p:nvGrpSpPr>
        <p:grpSpPr>
          <a:xfrm>
            <a:off x="5477977" y="3649113"/>
            <a:ext cx="1008505" cy="1015112"/>
            <a:chOff x="-163939" y="1022388"/>
            <a:chExt cx="1103740" cy="1110971"/>
          </a:xfrm>
        </p:grpSpPr>
        <p:pic>
          <p:nvPicPr>
            <p:cNvPr id="289" name="Picture 28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90" name="Rounded Rectangular Callout 289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T. Bảo</a:t>
              </a:r>
            </a:p>
          </p:txBody>
        </p:sp>
      </p:grpSp>
      <p:grpSp>
        <p:nvGrpSpPr>
          <p:cNvPr id="294" name="Group 293"/>
          <p:cNvGrpSpPr/>
          <p:nvPr/>
        </p:nvGrpSpPr>
        <p:grpSpPr>
          <a:xfrm>
            <a:off x="4191630" y="3373973"/>
            <a:ext cx="1074436" cy="989914"/>
            <a:chOff x="-163939" y="1022388"/>
            <a:chExt cx="1175897" cy="1083394"/>
          </a:xfrm>
        </p:grpSpPr>
        <p:pic>
          <p:nvPicPr>
            <p:cNvPr id="295" name="Picture 29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796" y="1383519"/>
              <a:ext cx="753162" cy="722263"/>
            </a:xfrm>
            <a:prstGeom prst="rect">
              <a:avLst/>
            </a:prstGeom>
          </p:spPr>
        </p:pic>
        <p:sp>
          <p:nvSpPr>
            <p:cNvPr id="296" name="Rounded Rectangular Callout 295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Giang</a:t>
              </a:r>
            </a:p>
          </p:txBody>
        </p:sp>
      </p:grpSp>
      <p:grpSp>
        <p:nvGrpSpPr>
          <p:cNvPr id="303" name="Group 302"/>
          <p:cNvGrpSpPr/>
          <p:nvPr/>
        </p:nvGrpSpPr>
        <p:grpSpPr>
          <a:xfrm>
            <a:off x="6646647" y="4590091"/>
            <a:ext cx="1008505" cy="1015112"/>
            <a:chOff x="-163939" y="1022388"/>
            <a:chExt cx="1103740" cy="1110971"/>
          </a:xfrm>
        </p:grpSpPr>
        <p:pic>
          <p:nvPicPr>
            <p:cNvPr id="304" name="Picture 30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05" name="Rounded Rectangular Callout 304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Q. Linh</a:t>
              </a:r>
            </a:p>
          </p:txBody>
        </p:sp>
      </p:grpSp>
      <p:grpSp>
        <p:nvGrpSpPr>
          <p:cNvPr id="309" name="Group 308"/>
          <p:cNvGrpSpPr/>
          <p:nvPr/>
        </p:nvGrpSpPr>
        <p:grpSpPr>
          <a:xfrm>
            <a:off x="5513722" y="4252959"/>
            <a:ext cx="1008505" cy="1015112"/>
            <a:chOff x="-163939" y="1022388"/>
            <a:chExt cx="1103740" cy="1110971"/>
          </a:xfrm>
        </p:grpSpPr>
        <p:pic>
          <p:nvPicPr>
            <p:cNvPr id="310" name="Picture 30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11" name="Rounded Rectangular Callout 310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Hương</a:t>
              </a:r>
            </a:p>
          </p:txBody>
        </p:sp>
      </p:grpSp>
      <p:grpSp>
        <p:nvGrpSpPr>
          <p:cNvPr id="315" name="Group 314"/>
          <p:cNvGrpSpPr/>
          <p:nvPr/>
        </p:nvGrpSpPr>
        <p:grpSpPr>
          <a:xfrm>
            <a:off x="5487452" y="4878055"/>
            <a:ext cx="1008505" cy="1015112"/>
            <a:chOff x="-163939" y="1022388"/>
            <a:chExt cx="1103740" cy="1110971"/>
          </a:xfrm>
        </p:grpSpPr>
        <p:pic>
          <p:nvPicPr>
            <p:cNvPr id="316" name="Picture 31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17" name="Rounded Rectangular Callout 316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P. Bảo</a:t>
              </a:r>
            </a:p>
          </p:txBody>
        </p:sp>
      </p:grpSp>
      <p:grpSp>
        <p:nvGrpSpPr>
          <p:cNvPr id="324" name="Group 323"/>
          <p:cNvGrpSpPr/>
          <p:nvPr/>
        </p:nvGrpSpPr>
        <p:grpSpPr>
          <a:xfrm>
            <a:off x="4381435" y="2952822"/>
            <a:ext cx="1015378" cy="1015112"/>
            <a:chOff x="-171461" y="1022388"/>
            <a:chExt cx="1111262" cy="1110971"/>
          </a:xfrm>
        </p:grpSpPr>
        <p:pic>
          <p:nvPicPr>
            <p:cNvPr id="325" name="Picture 32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26" name="Rounded Rectangular Callout 325"/>
            <p:cNvSpPr/>
            <p:nvPr/>
          </p:nvSpPr>
          <p:spPr>
            <a:xfrm>
              <a:off x="-171461" y="1022388"/>
              <a:ext cx="909222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Ng.Anh</a:t>
              </a:r>
            </a:p>
          </p:txBody>
        </p:sp>
      </p:grpSp>
      <p:grpSp>
        <p:nvGrpSpPr>
          <p:cNvPr id="327" name="Group 326"/>
          <p:cNvGrpSpPr/>
          <p:nvPr/>
        </p:nvGrpSpPr>
        <p:grpSpPr>
          <a:xfrm>
            <a:off x="6586043" y="5222812"/>
            <a:ext cx="1116685" cy="1015112"/>
            <a:chOff x="-282335" y="1022388"/>
            <a:chExt cx="1222136" cy="1110971"/>
          </a:xfrm>
        </p:grpSpPr>
        <p:pic>
          <p:nvPicPr>
            <p:cNvPr id="328" name="Picture 32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29" name="Rounded Rectangular Callout 328"/>
            <p:cNvSpPr/>
            <p:nvPr/>
          </p:nvSpPr>
          <p:spPr>
            <a:xfrm>
              <a:off x="-282335" y="1022388"/>
              <a:ext cx="1020096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Nết</a:t>
              </a:r>
              <a:endParaRPr lang="en-US" sz="1600" dirty="0"/>
            </a:p>
          </p:txBody>
        </p:sp>
      </p:grpSp>
      <p:grpSp>
        <p:nvGrpSpPr>
          <p:cNvPr id="330" name="Group 329"/>
          <p:cNvGrpSpPr/>
          <p:nvPr/>
        </p:nvGrpSpPr>
        <p:grpSpPr>
          <a:xfrm>
            <a:off x="6435480" y="5790437"/>
            <a:ext cx="1286198" cy="1012324"/>
            <a:chOff x="-467855" y="1025439"/>
            <a:chExt cx="1407656" cy="1107920"/>
          </a:xfrm>
        </p:grpSpPr>
        <p:pic>
          <p:nvPicPr>
            <p:cNvPr id="331" name="Picture 33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32" name="Rounded Rectangular Callout 331"/>
            <p:cNvSpPr/>
            <p:nvPr/>
          </p:nvSpPr>
          <p:spPr>
            <a:xfrm>
              <a:off x="-467855" y="1025439"/>
              <a:ext cx="122245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Hồng</a:t>
              </a:r>
              <a:r>
                <a:rPr lang="en-US" sz="1600" dirty="0"/>
                <a:t> </a:t>
              </a:r>
              <a:r>
                <a:rPr lang="en-US" sz="1600" dirty="0" err="1"/>
                <a:t>Nhữ</a:t>
              </a:r>
              <a:endParaRPr lang="en-US" sz="1600" dirty="0"/>
            </a:p>
          </p:txBody>
        </p:sp>
      </p:grpSp>
      <p:grpSp>
        <p:nvGrpSpPr>
          <p:cNvPr id="342" name="Group 341"/>
          <p:cNvGrpSpPr/>
          <p:nvPr/>
        </p:nvGrpSpPr>
        <p:grpSpPr>
          <a:xfrm>
            <a:off x="5523020" y="5503151"/>
            <a:ext cx="1008505" cy="1015112"/>
            <a:chOff x="-163939" y="1022388"/>
            <a:chExt cx="1103740" cy="1110971"/>
          </a:xfrm>
        </p:grpSpPr>
        <p:pic>
          <p:nvPicPr>
            <p:cNvPr id="343" name="Picture 34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44" name="Rounded Rectangular Callout 343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Thu</a:t>
              </a:r>
            </a:p>
          </p:txBody>
        </p:sp>
      </p:grpSp>
      <p:pic>
        <p:nvPicPr>
          <p:cNvPr id="35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838" y="180080"/>
            <a:ext cx="3001652" cy="262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59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46" fill="hold"/>
                                        <p:tgtEl>
                                          <p:spTgt spid="3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32" fill="hold"/>
                                        <p:tgtEl>
                                          <p:spTgt spid="3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-2.81185 0.0007 " pathEditMode="relative" rAng="0" ptsTypes="AA">
                                      <p:cBhvr>
                                        <p:cTn id="12" dur="3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599" y="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L 0.09336 -0.00439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9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1" y="-23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28229 -0.00486 " pathEditMode="relative" rAng="0" ptsTypes="AA">
                                      <p:cBhvr>
                                        <p:cTn id="16" dur="10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15" y="-25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0.12057 0.00301 " pathEditMode="relative" rAng="0" ptsTypes="AA">
                                      <p:cBhvr>
                                        <p:cTn id="18" dur="10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29" y="13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38541 0.00671 " pathEditMode="relative" rAng="0" ptsTypes="AA">
                                      <p:cBhvr>
                                        <p:cTn id="20" dur="10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1" y="32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97 -0.00926 L 0.33854 -0.02639 " pathEditMode="relative" rAng="0" ptsTypes="AA">
                                      <p:cBhvr>
                                        <p:cTn id="22" dur="10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76" y="-85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48148E-6 L 0.13971 0.00301 " pathEditMode="relative" rAng="0" ptsTypes="AA">
                                      <p:cBhvr>
                                        <p:cTn id="24" dur="1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13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0.40651 -0.01459 " pathEditMode="relative" rAng="0" ptsTypes="AA">
                                      <p:cBhvr>
                                        <p:cTn id="26" dur="10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26" y="-74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0.46211 0.02292 " pathEditMode="relative" rAng="0" ptsTypes="AA">
                                      <p:cBhvr>
                                        <p:cTn id="28" dur="10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9" y="113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0.34844 0.03148 " pathEditMode="relative" rAng="0" ptsTypes="AA">
                                      <p:cBhvr>
                                        <p:cTn id="30" dur="10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22" y="157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0.40977 0.01899 " pathEditMode="relative" rAng="0" ptsTypes="AA">
                                      <p:cBhvr>
                                        <p:cTn id="32" dur="10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82" y="94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333E-6 L 0.23255 0.0088 " pathEditMode="relative" rAng="0" ptsTypes="AA">
                                      <p:cBhvr>
                                        <p:cTn id="34" dur="10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28" y="44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0.43464 -0.00394 " pathEditMode="relative" rAng="0" ptsTypes="AA">
                                      <p:cBhvr>
                                        <p:cTn id="36" dur="10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32" y="-20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0.32396 0.02894 " pathEditMode="relative" rAng="0" ptsTypes="AA">
                                      <p:cBhvr>
                                        <p:cTn id="38" dur="10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98" y="143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L 0.15443 0.01041 " pathEditMode="relative" rAng="0" ptsTypes="AA">
                                      <p:cBhvr>
                                        <p:cTn id="40" dur="10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1" y="50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0.23021 0.0037 " pathEditMode="relative" rAng="0" ptsTypes="AA">
                                      <p:cBhvr>
                                        <p:cTn id="42" dur="10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18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30716 -0.00324 " pathEditMode="relative" rAng="0" ptsTypes="AA">
                                      <p:cBhvr>
                                        <p:cTn id="44" dur="10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-16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0.46224 -0.0081 " pathEditMode="relative" rAng="0" ptsTypes="AA">
                                      <p:cBhvr>
                                        <p:cTn id="46" dur="10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12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403"/>
                </p:tgtEl>
              </p:cMediaNode>
            </p:video>
            <p:audio>
              <p:cMediaNode vol="68367">
                <p:cTn id="4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ền Cảnh Quan Thiên Nhiên Với Thiết Kế Ngộ Nghĩnh Phù Hợp Với Trẻ Em, Thiên  Nhiên, Lý Lịch, Buồn Cười Hình nền Vector để tải xuống miễn phí">
            <a:extLst>
              <a:ext uri="{FF2B5EF4-FFF2-40B4-BE49-F238E27FC236}">
                <a16:creationId xmlns:a16="http://schemas.microsoft.com/office/drawing/2014/main" xmlns="" id="{10C3EED5-9A7E-9AEF-773E-C2EDA7BAD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962" y="-28666"/>
            <a:ext cx="12293923" cy="691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9">
            <a:extLst>
              <a:ext uri="{FF2B5EF4-FFF2-40B4-BE49-F238E27FC236}">
                <a16:creationId xmlns:a16="http://schemas.microsoft.com/office/drawing/2014/main" xmlns="" id="{11CE385D-25C5-D69D-E565-0F2E5590C212}"/>
              </a:ext>
            </a:extLst>
          </p:cNvPr>
          <p:cNvGrpSpPr/>
          <p:nvPr/>
        </p:nvGrpSpPr>
        <p:grpSpPr>
          <a:xfrm>
            <a:off x="8951074" y="3516121"/>
            <a:ext cx="3370545" cy="3370545"/>
            <a:chOff x="6514454" y="2615067"/>
            <a:chExt cx="2527909" cy="2527909"/>
          </a:xfrm>
        </p:grpSpPr>
        <p:pic>
          <p:nvPicPr>
            <p:cNvPr id="5" name="图片 18">
              <a:extLst>
                <a:ext uri="{FF2B5EF4-FFF2-40B4-BE49-F238E27FC236}">
                  <a16:creationId xmlns:a16="http://schemas.microsoft.com/office/drawing/2014/main" xmlns="" id="{DB9DC8C3-7C13-4FA6-01C5-556D1A455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14454" y="2615067"/>
              <a:ext cx="2527909" cy="2527909"/>
            </a:xfrm>
            <a:prstGeom prst="rect">
              <a:avLst/>
            </a:prstGeom>
          </p:spPr>
        </p:pic>
        <p:sp>
          <p:nvSpPr>
            <p:cNvPr id="6" name="文本框 60">
              <a:extLst>
                <a:ext uri="{FF2B5EF4-FFF2-40B4-BE49-F238E27FC236}">
                  <a16:creationId xmlns:a16="http://schemas.microsoft.com/office/drawing/2014/main" xmlns="" id="{3F4CE9D0-A4D1-1073-5210-3744BFBE13B8}"/>
                </a:ext>
              </a:extLst>
            </p:cNvPr>
            <p:cNvSpPr txBox="1"/>
            <p:nvPr/>
          </p:nvSpPr>
          <p:spPr>
            <a:xfrm>
              <a:off x="7241941" y="4090443"/>
              <a:ext cx="784022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4267" b="1" dirty="0">
                <a:solidFill>
                  <a:srgbClr val="DE3D0C"/>
                </a:solidFill>
              </a:endParaRPr>
            </a:p>
          </p:txBody>
        </p:sp>
      </p:grp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A6C27898-963D-3052-3EAA-6D5D6B25FBB6}"/>
              </a:ext>
            </a:extLst>
          </p:cNvPr>
          <p:cNvSpPr/>
          <p:nvPr/>
        </p:nvSpPr>
        <p:spPr>
          <a:xfrm>
            <a:off x="1927123" y="1238865"/>
            <a:ext cx="7433186" cy="3549446"/>
          </a:xfrm>
          <a:prstGeom prst="cloudCallout">
            <a:avLst>
              <a:gd name="adj1" fmla="val 61150"/>
              <a:gd name="adj2" fmla="val 5218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665556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3330967-F5FC-54DB-6CE4-00204249A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249" y="611889"/>
            <a:ext cx="5148416" cy="6228734"/>
          </a:xfrm>
          <a:prstGeom prst="rect">
            <a:avLst/>
          </a:prstGeom>
        </p:spPr>
      </p:pic>
      <p:pic>
        <p:nvPicPr>
          <p:cNvPr id="4104" name="Nhạc nền sôi động, vui nhộn cho video - Soundtrack funning and exciting for create video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38" y="444182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>
            <a:hlinkClick r:id="" action="ppaction://noaction"/>
          </p:cNvPr>
          <p:cNvSpPr/>
          <p:nvPr/>
        </p:nvSpPr>
        <p:spPr>
          <a:xfrm>
            <a:off x="3669545" y="624179"/>
            <a:ext cx="5160678" cy="321193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/>
              <a:t>1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995F7A2-2946-E512-6133-2E62ADEC6BC8}"/>
              </a:ext>
            </a:extLst>
          </p:cNvPr>
          <p:cNvGrpSpPr/>
          <p:nvPr/>
        </p:nvGrpSpPr>
        <p:grpSpPr>
          <a:xfrm>
            <a:off x="1171398" y="1594121"/>
            <a:ext cx="9534580" cy="5196847"/>
            <a:chOff x="1389842" y="1727651"/>
            <a:chExt cx="9534580" cy="5196847"/>
          </a:xfrm>
        </p:grpSpPr>
        <p:pic>
          <p:nvPicPr>
            <p:cNvPr id="8" name="图片 71">
              <a:extLst>
                <a:ext uri="{FF2B5EF4-FFF2-40B4-BE49-F238E27FC236}">
                  <a16:creationId xmlns:a16="http://schemas.microsoft.com/office/drawing/2014/main" xmlns="" id="{55029B7E-F749-5D50-A2FF-C99C31988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0753" y="6036003"/>
              <a:ext cx="1939276" cy="888495"/>
            </a:xfrm>
            <a:prstGeom prst="rect">
              <a:avLst/>
            </a:prstGeom>
          </p:spPr>
        </p:pic>
        <p:pic>
          <p:nvPicPr>
            <p:cNvPr id="6" name="图片 69">
              <a:extLst>
                <a:ext uri="{FF2B5EF4-FFF2-40B4-BE49-F238E27FC236}">
                  <a16:creationId xmlns:a16="http://schemas.microsoft.com/office/drawing/2014/main" xmlns="" id="{EF568E96-69C0-8C42-9DD0-FA1841429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842" y="1727651"/>
              <a:ext cx="1578841" cy="2907338"/>
            </a:xfrm>
            <a:prstGeom prst="rect">
              <a:avLst/>
            </a:prstGeom>
          </p:spPr>
        </p:pic>
        <p:pic>
          <p:nvPicPr>
            <p:cNvPr id="7" name="图片 70">
              <a:extLst>
                <a:ext uri="{FF2B5EF4-FFF2-40B4-BE49-F238E27FC236}">
                  <a16:creationId xmlns:a16="http://schemas.microsoft.com/office/drawing/2014/main" xmlns="" id="{10ABF108-AEA9-B105-DC94-A6E9F1129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8678" y="1727651"/>
              <a:ext cx="1615744" cy="3211935"/>
            </a:xfrm>
            <a:prstGeom prst="rect">
              <a:avLst/>
            </a:prstGeom>
          </p:spPr>
        </p:pic>
      </p:grpSp>
      <p:pic>
        <p:nvPicPr>
          <p:cNvPr id="10" name="图片 68">
            <a:extLst>
              <a:ext uri="{FF2B5EF4-FFF2-40B4-BE49-F238E27FC236}">
                <a16:creationId xmlns:a16="http://schemas.microsoft.com/office/drawing/2014/main" xmlns="" id="{27BF8BCF-07A5-9511-8156-59803C97B5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675" y="4577061"/>
            <a:ext cx="2407173" cy="2407173"/>
          </a:xfrm>
          <a:prstGeom prst="rect">
            <a:avLst/>
          </a:prstGeom>
        </p:spPr>
      </p:pic>
      <p:pic>
        <p:nvPicPr>
          <p:cNvPr id="11" name="图片 68">
            <a:extLst>
              <a:ext uri="{FF2B5EF4-FFF2-40B4-BE49-F238E27FC236}">
                <a16:creationId xmlns:a16="http://schemas.microsoft.com/office/drawing/2014/main" xmlns="" id="{D6A590CC-E54B-C397-84FC-CF9B72B10D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8867" y="4517325"/>
            <a:ext cx="2343995" cy="2407173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xmlns="" id="{F8B26FA2-3FFA-95B3-2FD1-CDD1D8C7AD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98" y="5309984"/>
            <a:ext cx="1106564" cy="1553135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xmlns="" id="{B3C4456E-C46E-E223-6C63-A653BDBA20F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2543" y="5313676"/>
            <a:ext cx="1106564" cy="1553135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xmlns="" id="{875A027D-BEBF-9044-B32D-9EA29D3063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" y="67032"/>
            <a:ext cx="3029274" cy="46982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79999F5-AAF9-4F3B-6E86-27C097166CDA}"/>
              </a:ext>
            </a:extLst>
          </p:cNvPr>
          <p:cNvSpPr txBox="1"/>
          <p:nvPr/>
        </p:nvSpPr>
        <p:spPr>
          <a:xfrm>
            <a:off x="542500" y="1990537"/>
            <a:ext cx="19912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 MẢNH GHÉP</a:t>
            </a:r>
          </a:p>
        </p:txBody>
      </p:sp>
      <p:pic>
        <p:nvPicPr>
          <p:cNvPr id="16" name="图片 5">
            <a:extLst>
              <a:ext uri="{FF2B5EF4-FFF2-40B4-BE49-F238E27FC236}">
                <a16:creationId xmlns:a16="http://schemas.microsoft.com/office/drawing/2014/main" xmlns="" id="{479F737F-665A-AFDA-9178-925184FACD2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457" y="-95570"/>
            <a:ext cx="2329543" cy="224788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E4438BA-7C8B-A1F1-127F-31003673A923}"/>
              </a:ext>
            </a:extLst>
          </p:cNvPr>
          <p:cNvGrpSpPr/>
          <p:nvPr/>
        </p:nvGrpSpPr>
        <p:grpSpPr>
          <a:xfrm>
            <a:off x="4901296" y="-226718"/>
            <a:ext cx="3050033" cy="816721"/>
            <a:chOff x="5265308" y="-93273"/>
            <a:chExt cx="4066713" cy="1327267"/>
          </a:xfrm>
        </p:grpSpPr>
        <p:pic>
          <p:nvPicPr>
            <p:cNvPr id="18" name="图片 8">
              <a:extLst>
                <a:ext uri="{FF2B5EF4-FFF2-40B4-BE49-F238E27FC236}">
                  <a16:creationId xmlns:a16="http://schemas.microsoft.com/office/drawing/2014/main" xmlns="" id="{1ED0FC48-CE58-5C10-83AC-2FEAF358E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65308" y="-93273"/>
              <a:ext cx="4066713" cy="132726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6F1EF045-6B66-7AE5-9E49-39E09CBEAB57}"/>
                </a:ext>
              </a:extLst>
            </p:cNvPr>
            <p:cNvSpPr txBox="1"/>
            <p:nvPr/>
          </p:nvSpPr>
          <p:spPr>
            <a:xfrm>
              <a:off x="5436828" y="165129"/>
              <a:ext cx="3723671" cy="9438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TRÒ CHƠI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762316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white paper with objects around it&#10;&#10;Description automatically generated">
            <a:extLst>
              <a:ext uri="{FF2B5EF4-FFF2-40B4-BE49-F238E27FC236}">
                <a16:creationId xmlns:a16="http://schemas.microsoft.com/office/drawing/2014/main" xmlns="" id="{B7A732CA-7544-7730-89AC-CE8E22D9AA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67" r="-2" b="1741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91613E5B-16F6-0A82-2598-BAD76005ED35}"/>
              </a:ext>
            </a:extLst>
          </p:cNvPr>
          <p:cNvSpPr/>
          <p:nvPr/>
        </p:nvSpPr>
        <p:spPr>
          <a:xfrm>
            <a:off x="237596" y="122851"/>
            <a:ext cx="11710220" cy="6612297"/>
          </a:xfrm>
          <a:custGeom>
            <a:avLst/>
            <a:gdLst>
              <a:gd name="connsiteX0" fmla="*/ 1102072 w 11710220"/>
              <a:gd name="connsiteY0" fmla="*/ 0 h 6612297"/>
              <a:gd name="connsiteX1" fmla="*/ 11710220 w 11710220"/>
              <a:gd name="connsiteY1" fmla="*/ 0 h 6612297"/>
              <a:gd name="connsiteX2" fmla="*/ 11710220 w 11710220"/>
              <a:gd name="connsiteY2" fmla="*/ 0 h 6612297"/>
              <a:gd name="connsiteX3" fmla="*/ 11710220 w 11710220"/>
              <a:gd name="connsiteY3" fmla="*/ 5510225 h 6612297"/>
              <a:gd name="connsiteX4" fmla="*/ 10608148 w 11710220"/>
              <a:gd name="connsiteY4" fmla="*/ 6612297 h 6612297"/>
              <a:gd name="connsiteX5" fmla="*/ 0 w 11710220"/>
              <a:gd name="connsiteY5" fmla="*/ 6612297 h 6612297"/>
              <a:gd name="connsiteX6" fmla="*/ 0 w 11710220"/>
              <a:gd name="connsiteY6" fmla="*/ 6612297 h 6612297"/>
              <a:gd name="connsiteX7" fmla="*/ 0 w 11710220"/>
              <a:gd name="connsiteY7" fmla="*/ 1102072 h 6612297"/>
              <a:gd name="connsiteX8" fmla="*/ 1102072 w 11710220"/>
              <a:gd name="connsiteY8" fmla="*/ 0 h 661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0220" h="6612297" fill="none" extrusionOk="0">
                <a:moveTo>
                  <a:pt x="1102072" y="0"/>
                </a:moveTo>
                <a:cubicBezTo>
                  <a:pt x="4834398" y="78011"/>
                  <a:pt x="7897875" y="21937"/>
                  <a:pt x="11710220" y="0"/>
                </a:cubicBezTo>
                <a:lnTo>
                  <a:pt x="11710220" y="0"/>
                </a:lnTo>
                <a:cubicBezTo>
                  <a:pt x="11864692" y="1664258"/>
                  <a:pt x="11875846" y="4013003"/>
                  <a:pt x="11710220" y="5510225"/>
                </a:cubicBezTo>
                <a:cubicBezTo>
                  <a:pt x="11764009" y="6051965"/>
                  <a:pt x="11143815" y="6606824"/>
                  <a:pt x="10608148" y="6612297"/>
                </a:cubicBezTo>
                <a:cubicBezTo>
                  <a:pt x="9225576" y="6467213"/>
                  <a:pt x="4416730" y="6647376"/>
                  <a:pt x="0" y="6612297"/>
                </a:cubicBezTo>
                <a:lnTo>
                  <a:pt x="0" y="6612297"/>
                </a:lnTo>
                <a:cubicBezTo>
                  <a:pt x="42204" y="5135940"/>
                  <a:pt x="161297" y="3272661"/>
                  <a:pt x="0" y="1102072"/>
                </a:cubicBezTo>
                <a:cubicBezTo>
                  <a:pt x="58629" y="500901"/>
                  <a:pt x="498227" y="58255"/>
                  <a:pt x="1102072" y="0"/>
                </a:cubicBezTo>
                <a:close/>
              </a:path>
              <a:path w="11710220" h="6612297" stroke="0" extrusionOk="0">
                <a:moveTo>
                  <a:pt x="1102072" y="0"/>
                </a:moveTo>
                <a:cubicBezTo>
                  <a:pt x="3425306" y="-16420"/>
                  <a:pt x="9131943" y="-157111"/>
                  <a:pt x="11710220" y="0"/>
                </a:cubicBezTo>
                <a:lnTo>
                  <a:pt x="11710220" y="0"/>
                </a:lnTo>
                <a:cubicBezTo>
                  <a:pt x="11846310" y="2369993"/>
                  <a:pt x="11592933" y="4638373"/>
                  <a:pt x="11710220" y="5510225"/>
                </a:cubicBezTo>
                <a:cubicBezTo>
                  <a:pt x="11683421" y="6196560"/>
                  <a:pt x="11252604" y="6636613"/>
                  <a:pt x="10608148" y="6612297"/>
                </a:cubicBezTo>
                <a:cubicBezTo>
                  <a:pt x="6443107" y="6494802"/>
                  <a:pt x="3304620" y="6693919"/>
                  <a:pt x="0" y="6612297"/>
                </a:cubicBezTo>
                <a:lnTo>
                  <a:pt x="0" y="6612297"/>
                </a:lnTo>
                <a:cubicBezTo>
                  <a:pt x="-46332" y="5693111"/>
                  <a:pt x="133940" y="3444510"/>
                  <a:pt x="0" y="1102072"/>
                </a:cubicBezTo>
                <a:cubicBezTo>
                  <a:pt x="66798" y="413192"/>
                  <a:pt x="607653" y="10699"/>
                  <a:pt x="1102072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300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C0D6B43-BB3D-D994-5E52-727E6EDA0E0B}"/>
              </a:ext>
            </a:extLst>
          </p:cNvPr>
          <p:cNvSpPr txBox="1"/>
          <p:nvPr/>
        </p:nvSpPr>
        <p:spPr>
          <a:xfrm>
            <a:off x="2666164" y="205473"/>
            <a:ext cx="6853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23DC5B2-F23F-9D66-F347-F0E539287D21}"/>
              </a:ext>
            </a:extLst>
          </p:cNvPr>
          <p:cNvSpPr txBox="1"/>
          <p:nvPr/>
        </p:nvSpPr>
        <p:spPr>
          <a:xfrm>
            <a:off x="4581832" y="801380"/>
            <a:ext cx="2143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73C73A9-F6AE-C94E-90D2-B4A549E2F160}"/>
              </a:ext>
            </a:extLst>
          </p:cNvPr>
          <p:cNvSpPr txBox="1"/>
          <p:nvPr/>
        </p:nvSpPr>
        <p:spPr>
          <a:xfrm>
            <a:off x="2567840" y="1447441"/>
            <a:ext cx="7500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80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">
            <a:extLst>
              <a:ext uri="{FF2B5EF4-FFF2-40B4-BE49-F238E27FC236}">
                <a16:creationId xmlns:a16="http://schemas.microsoft.com/office/drawing/2014/main" xmlns="" id="{1C4B0130-C6B1-4CC7-8936-A2390627CA8A}"/>
              </a:ext>
            </a:extLst>
          </p:cNvPr>
          <p:cNvGrpSpPr/>
          <p:nvPr/>
        </p:nvGrpSpPr>
        <p:grpSpPr>
          <a:xfrm>
            <a:off x="-173007" y="-189689"/>
            <a:ext cx="12699109" cy="7237377"/>
            <a:chOff x="1987573" y="2811145"/>
            <a:chExt cx="3167875" cy="2507658"/>
          </a:xfrm>
        </p:grpSpPr>
        <p:sp>
          <p:nvSpPr>
            <p:cNvPr id="16" name="MH_SubTitle_1">
              <a:extLst>
                <a:ext uri="{FF2B5EF4-FFF2-40B4-BE49-F238E27FC236}">
                  <a16:creationId xmlns:a16="http://schemas.microsoft.com/office/drawing/2014/main" xmlns="" id="{241126EE-57D0-401D-986E-EC8C84FFE80E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1987573" y="2811145"/>
              <a:ext cx="3167875" cy="2507658"/>
            </a:xfrm>
            <a:custGeom>
              <a:avLst/>
              <a:gdLst>
                <a:gd name="T0" fmla="*/ 61 w 931"/>
                <a:gd name="T1" fmla="*/ 248 h 253"/>
                <a:gd name="T2" fmla="*/ 140 w 931"/>
                <a:gd name="T3" fmla="*/ 245 h 253"/>
                <a:gd name="T4" fmla="*/ 566 w 931"/>
                <a:gd name="T5" fmla="*/ 245 h 253"/>
                <a:gd name="T6" fmla="*/ 910 w 931"/>
                <a:gd name="T7" fmla="*/ 235 h 253"/>
                <a:gd name="T8" fmla="*/ 906 w 931"/>
                <a:gd name="T9" fmla="*/ 15 h 253"/>
                <a:gd name="T10" fmla="*/ 744 w 931"/>
                <a:gd name="T11" fmla="*/ 9 h 253"/>
                <a:gd name="T12" fmla="*/ 576 w 931"/>
                <a:gd name="T13" fmla="*/ 5 h 253"/>
                <a:gd name="T14" fmla="*/ 258 w 931"/>
                <a:gd name="T15" fmla="*/ 5 h 253"/>
                <a:gd name="T16" fmla="*/ 86 w 931"/>
                <a:gd name="T17" fmla="*/ 16 h 253"/>
                <a:gd name="T18" fmla="*/ 12 w 931"/>
                <a:gd name="T19" fmla="*/ 27 h 253"/>
                <a:gd name="T20" fmla="*/ 10 w 931"/>
                <a:gd name="T21" fmla="*/ 97 h 253"/>
                <a:gd name="T22" fmla="*/ 13 w 931"/>
                <a:gd name="T23" fmla="*/ 210 h 253"/>
                <a:gd name="T24" fmla="*/ 61 w 931"/>
                <a:gd name="T25" fmla="*/ 24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1" h="253">
                  <a:moveTo>
                    <a:pt x="61" y="248"/>
                  </a:moveTo>
                  <a:cubicBezTo>
                    <a:pt x="88" y="248"/>
                    <a:pt x="115" y="246"/>
                    <a:pt x="140" y="245"/>
                  </a:cubicBezTo>
                  <a:cubicBezTo>
                    <a:pt x="281" y="238"/>
                    <a:pt x="423" y="245"/>
                    <a:pt x="566" y="245"/>
                  </a:cubicBezTo>
                  <a:cubicBezTo>
                    <a:pt x="683" y="245"/>
                    <a:pt x="798" y="253"/>
                    <a:pt x="910" y="235"/>
                  </a:cubicBezTo>
                  <a:cubicBezTo>
                    <a:pt x="907" y="171"/>
                    <a:pt x="931" y="75"/>
                    <a:pt x="906" y="15"/>
                  </a:cubicBezTo>
                  <a:cubicBezTo>
                    <a:pt x="852" y="15"/>
                    <a:pt x="798" y="11"/>
                    <a:pt x="744" y="9"/>
                  </a:cubicBezTo>
                  <a:cubicBezTo>
                    <a:pt x="690" y="6"/>
                    <a:pt x="630" y="8"/>
                    <a:pt x="576" y="5"/>
                  </a:cubicBezTo>
                  <a:cubicBezTo>
                    <a:pt x="468" y="1"/>
                    <a:pt x="366" y="0"/>
                    <a:pt x="258" y="5"/>
                  </a:cubicBezTo>
                  <a:cubicBezTo>
                    <a:pt x="201" y="8"/>
                    <a:pt x="143" y="11"/>
                    <a:pt x="86" y="16"/>
                  </a:cubicBezTo>
                  <a:cubicBezTo>
                    <a:pt x="71" y="18"/>
                    <a:pt x="22" y="16"/>
                    <a:pt x="12" y="27"/>
                  </a:cubicBezTo>
                  <a:cubicBezTo>
                    <a:pt x="0" y="40"/>
                    <a:pt x="10" y="81"/>
                    <a:pt x="10" y="97"/>
                  </a:cubicBezTo>
                  <a:cubicBezTo>
                    <a:pt x="10" y="135"/>
                    <a:pt x="5" y="173"/>
                    <a:pt x="13" y="210"/>
                  </a:cubicBezTo>
                  <a:cubicBezTo>
                    <a:pt x="21" y="243"/>
                    <a:pt x="26" y="248"/>
                    <a:pt x="61" y="248"/>
                  </a:cubicBezTo>
                  <a:close/>
                </a:path>
              </a:pathLst>
            </a:custGeom>
            <a:solidFill>
              <a:schemeClr val="bg1"/>
            </a:solidFill>
            <a:ln w="15875" cap="flat">
              <a:solidFill>
                <a:schemeClr val="accent1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anchor="ctr">
              <a:normAutofit/>
            </a:bodyPr>
            <a:lstStyle/>
            <a:p>
              <a:pPr algn="ctr" defTabSz="457189">
                <a:defRPr/>
              </a:pPr>
              <a:endParaRPr lang="zh-CN" altLang="en-US" sz="2800" dirty="0">
                <a:solidFill>
                  <a:srgbClr val="E53238">
                    <a:lumMod val="50000"/>
                  </a:srgbClr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17" name="MH_Other_2">
              <a:extLst>
                <a:ext uri="{FF2B5EF4-FFF2-40B4-BE49-F238E27FC236}">
                  <a16:creationId xmlns:a16="http://schemas.microsoft.com/office/drawing/2014/main" xmlns="" id="{3EA906DE-232E-471C-BD68-6EA74FC3B04E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032065" y="2847659"/>
              <a:ext cx="3066166" cy="2379762"/>
            </a:xfrm>
            <a:custGeom>
              <a:avLst/>
              <a:gdLst>
                <a:gd name="T0" fmla="*/ 217439 w 3308350"/>
                <a:gd name="T1" fmla="*/ 70544 h 847726"/>
                <a:gd name="T2" fmla="*/ 38765 w 3308350"/>
                <a:gd name="T3" fmla="*/ 69933 h 847726"/>
                <a:gd name="T4" fmla="*/ 13341 w 3308350"/>
                <a:gd name="T5" fmla="*/ 68710 h 847726"/>
                <a:gd name="T6" fmla="*/ 13027 w 3308350"/>
                <a:gd name="T7" fmla="*/ 69943 h 847726"/>
                <a:gd name="T8" fmla="*/ 238348 w 3308350"/>
                <a:gd name="T9" fmla="*/ 70277 h 847726"/>
                <a:gd name="T10" fmla="*/ 212370 w 3308350"/>
                <a:gd name="T11" fmla="*/ 69608 h 847726"/>
                <a:gd name="T12" fmla="*/ 199312 w 3308350"/>
                <a:gd name="T13" fmla="*/ 69015 h 847726"/>
                <a:gd name="T14" fmla="*/ 177160 w 3308350"/>
                <a:gd name="T15" fmla="*/ 68403 h 847726"/>
                <a:gd name="T16" fmla="*/ 177160 w 3308350"/>
                <a:gd name="T17" fmla="*/ 68403 h 847726"/>
                <a:gd name="T18" fmla="*/ 168726 w 3308350"/>
                <a:gd name="T19" fmla="*/ 69875 h 847726"/>
                <a:gd name="T20" fmla="*/ 159344 w 3308350"/>
                <a:gd name="T21" fmla="*/ 69286 h 847726"/>
                <a:gd name="T22" fmla="*/ 131767 w 3308350"/>
                <a:gd name="T23" fmla="*/ 68001 h 847726"/>
                <a:gd name="T24" fmla="*/ 52142 w 3308350"/>
                <a:gd name="T25" fmla="*/ 68001 h 847726"/>
                <a:gd name="T26" fmla="*/ 52142 w 3308350"/>
                <a:gd name="T27" fmla="*/ 68001 h 847726"/>
                <a:gd name="T28" fmla="*/ 243340 w 3308350"/>
                <a:gd name="T29" fmla="*/ 68345 h 847726"/>
                <a:gd name="T30" fmla="*/ 97101 w 3308350"/>
                <a:gd name="T31" fmla="*/ 69340 h 847726"/>
                <a:gd name="T32" fmla="*/ 78655 w 3308350"/>
                <a:gd name="T33" fmla="*/ 69340 h 847726"/>
                <a:gd name="T34" fmla="*/ 145890 w 3308350"/>
                <a:gd name="T35" fmla="*/ 69902 h 847726"/>
                <a:gd name="T36" fmla="*/ 118057 w 3308350"/>
                <a:gd name="T37" fmla="*/ 68286 h 847726"/>
                <a:gd name="T38" fmla="*/ 65278 w 3308350"/>
                <a:gd name="T39" fmla="*/ 67332 h 847726"/>
                <a:gd name="T40" fmla="*/ 57132 w 3308350"/>
                <a:gd name="T41" fmla="*/ 68286 h 847726"/>
                <a:gd name="T42" fmla="*/ 83723 w 3308350"/>
                <a:gd name="T43" fmla="*/ 68626 h 847726"/>
                <a:gd name="T44" fmla="*/ 9051 w 3308350"/>
                <a:gd name="T45" fmla="*/ 69247 h 847726"/>
                <a:gd name="T46" fmla="*/ 1154 w 3308350"/>
                <a:gd name="T47" fmla="*/ 48591 h 847726"/>
                <a:gd name="T48" fmla="*/ 1154 w 3308350"/>
                <a:gd name="T49" fmla="*/ 48591 h 847726"/>
                <a:gd name="T50" fmla="*/ 272142 w 3308350"/>
                <a:gd name="T51" fmla="*/ 46420 h 847726"/>
                <a:gd name="T52" fmla="*/ 528 w 3308350"/>
                <a:gd name="T53" fmla="*/ 44203 h 847726"/>
                <a:gd name="T54" fmla="*/ 273350 w 3308350"/>
                <a:gd name="T55" fmla="*/ 42033 h 847726"/>
                <a:gd name="T56" fmla="*/ 2186 w 3308350"/>
                <a:gd name="T57" fmla="*/ 22316 h 847726"/>
                <a:gd name="T58" fmla="*/ 905 w 3308350"/>
                <a:gd name="T59" fmla="*/ 27990 h 847726"/>
                <a:gd name="T60" fmla="*/ 274895 w 3308350"/>
                <a:gd name="T61" fmla="*/ 25150 h 847726"/>
                <a:gd name="T62" fmla="*/ 273972 w 3308350"/>
                <a:gd name="T63" fmla="*/ 18791 h 847726"/>
                <a:gd name="T64" fmla="*/ 940 w 3308350"/>
                <a:gd name="T65" fmla="*/ 17804 h 847726"/>
                <a:gd name="T66" fmla="*/ 270850 w 3308350"/>
                <a:gd name="T67" fmla="*/ 5489 h 847726"/>
                <a:gd name="T68" fmla="*/ 270850 w 3308350"/>
                <a:gd name="T69" fmla="*/ 5489 h 847726"/>
                <a:gd name="T70" fmla="*/ 5277 w 3308350"/>
                <a:gd name="T71" fmla="*/ 6727 h 847726"/>
                <a:gd name="T72" fmla="*/ 267142 w 3308350"/>
                <a:gd name="T73" fmla="*/ 5756 h 847726"/>
                <a:gd name="T74" fmla="*/ 27420 w 3308350"/>
                <a:gd name="T75" fmla="*/ 5444 h 847726"/>
                <a:gd name="T76" fmla="*/ 27420 w 3308350"/>
                <a:gd name="T77" fmla="*/ 3883 h 847726"/>
                <a:gd name="T78" fmla="*/ 244952 w 3308350"/>
                <a:gd name="T79" fmla="*/ 5131 h 847726"/>
                <a:gd name="T80" fmla="*/ 241127 w 3308350"/>
                <a:gd name="T81" fmla="*/ 3883 h 847726"/>
                <a:gd name="T82" fmla="*/ 40921 w 3308350"/>
                <a:gd name="T83" fmla="*/ 4194 h 847726"/>
                <a:gd name="T84" fmla="*/ 205605 w 3308350"/>
                <a:gd name="T85" fmla="*/ 2008 h 847726"/>
                <a:gd name="T86" fmla="*/ 204984 w 3308350"/>
                <a:gd name="T87" fmla="*/ 2650 h 847726"/>
                <a:gd name="T88" fmla="*/ 58434 w 3308350"/>
                <a:gd name="T89" fmla="*/ 2907 h 847726"/>
                <a:gd name="T90" fmla="*/ 46189 w 3308350"/>
                <a:gd name="T91" fmla="*/ 5087 h 847726"/>
                <a:gd name="T92" fmla="*/ 222429 w 3308350"/>
                <a:gd name="T93" fmla="*/ 2249 h 847726"/>
                <a:gd name="T94" fmla="*/ 218983 w 3308350"/>
                <a:gd name="T95" fmla="*/ 3213 h 847726"/>
                <a:gd name="T96" fmla="*/ 185843 w 3308350"/>
                <a:gd name="T97" fmla="*/ 3213 h 847726"/>
                <a:gd name="T98" fmla="*/ 201159 w 3308350"/>
                <a:gd name="T99" fmla="*/ 3246 h 847726"/>
                <a:gd name="T100" fmla="*/ 171812 w 3308350"/>
                <a:gd name="T101" fmla="*/ 1383 h 847726"/>
                <a:gd name="T102" fmla="*/ 164884 w 3308350"/>
                <a:gd name="T103" fmla="*/ 2008 h 847726"/>
                <a:gd name="T104" fmla="*/ 80575 w 3308350"/>
                <a:gd name="T105" fmla="*/ 3614 h 847726"/>
                <a:gd name="T106" fmla="*/ 160527 w 3308350"/>
                <a:gd name="T107" fmla="*/ 1355 h 847726"/>
                <a:gd name="T108" fmla="*/ 105830 w 3308350"/>
                <a:gd name="T109" fmla="*/ 401 h 847726"/>
                <a:gd name="T110" fmla="*/ 105830 w 3308350"/>
                <a:gd name="T111" fmla="*/ 401 h 847726"/>
                <a:gd name="T112" fmla="*/ 85880 w 3308350"/>
                <a:gd name="T113" fmla="*/ 1355 h 847726"/>
                <a:gd name="T114" fmla="*/ 138371 w 3308350"/>
                <a:gd name="T115" fmla="*/ 1590 h 847726"/>
                <a:gd name="T116" fmla="*/ 134048 w 3308350"/>
                <a:gd name="T117" fmla="*/ 2276 h 847726"/>
                <a:gd name="T118" fmla="*/ 119325 w 3308350"/>
                <a:gd name="T119" fmla="*/ 1338 h 84772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308350" h="847726">
                  <a:moveTo>
                    <a:pt x="2609389" y="817563"/>
                  </a:moveTo>
                  <a:cubicBezTo>
                    <a:pt x="2613127" y="817563"/>
                    <a:pt x="2613127" y="817563"/>
                    <a:pt x="2616866" y="817563"/>
                  </a:cubicBezTo>
                  <a:cubicBezTo>
                    <a:pt x="2646772" y="817563"/>
                    <a:pt x="2676679" y="817563"/>
                    <a:pt x="2710324" y="817563"/>
                  </a:cubicBezTo>
                  <a:cubicBezTo>
                    <a:pt x="2714062" y="817563"/>
                    <a:pt x="2717800" y="821373"/>
                    <a:pt x="2717800" y="825183"/>
                  </a:cubicBezTo>
                  <a:cubicBezTo>
                    <a:pt x="2717800" y="828993"/>
                    <a:pt x="2714062" y="836613"/>
                    <a:pt x="2710324" y="836613"/>
                  </a:cubicBezTo>
                  <a:cubicBezTo>
                    <a:pt x="2676679" y="836613"/>
                    <a:pt x="2646772" y="836613"/>
                    <a:pt x="2616866" y="836613"/>
                  </a:cubicBezTo>
                  <a:cubicBezTo>
                    <a:pt x="2613127" y="836613"/>
                    <a:pt x="2613127" y="836613"/>
                    <a:pt x="2609389" y="836613"/>
                  </a:cubicBezTo>
                  <a:cubicBezTo>
                    <a:pt x="2605651" y="836613"/>
                    <a:pt x="2601912" y="832803"/>
                    <a:pt x="2601912" y="825183"/>
                  </a:cubicBezTo>
                  <a:cubicBezTo>
                    <a:pt x="2601912" y="821373"/>
                    <a:pt x="2605651" y="817563"/>
                    <a:pt x="2609389" y="817563"/>
                  </a:cubicBezTo>
                  <a:close/>
                  <a:moveTo>
                    <a:pt x="466526" y="814842"/>
                  </a:moveTo>
                  <a:cubicBezTo>
                    <a:pt x="470296" y="811213"/>
                    <a:pt x="474067" y="818470"/>
                    <a:pt x="474067" y="822099"/>
                  </a:cubicBezTo>
                  <a:cubicBezTo>
                    <a:pt x="477837" y="825728"/>
                    <a:pt x="470296" y="829356"/>
                    <a:pt x="466526" y="829356"/>
                  </a:cubicBezTo>
                  <a:cubicBezTo>
                    <a:pt x="436363" y="832985"/>
                    <a:pt x="402431" y="832985"/>
                    <a:pt x="368498" y="836613"/>
                  </a:cubicBezTo>
                  <a:cubicBezTo>
                    <a:pt x="360957" y="836613"/>
                    <a:pt x="357187" y="832985"/>
                    <a:pt x="357187" y="825728"/>
                  </a:cubicBezTo>
                  <a:cubicBezTo>
                    <a:pt x="357187" y="822099"/>
                    <a:pt x="360957" y="818470"/>
                    <a:pt x="368498" y="818470"/>
                  </a:cubicBezTo>
                  <a:cubicBezTo>
                    <a:pt x="402431" y="814842"/>
                    <a:pt x="432593" y="814842"/>
                    <a:pt x="466526" y="814842"/>
                  </a:cubicBezTo>
                  <a:close/>
                  <a:moveTo>
                    <a:pt x="155360" y="814408"/>
                  </a:moveTo>
                  <a:cubicBezTo>
                    <a:pt x="156776" y="813039"/>
                    <a:pt x="158664" y="813039"/>
                    <a:pt x="160552" y="814865"/>
                  </a:cubicBezTo>
                  <a:cubicBezTo>
                    <a:pt x="171879" y="814865"/>
                    <a:pt x="183206" y="818516"/>
                    <a:pt x="198309" y="818516"/>
                  </a:cubicBezTo>
                  <a:cubicBezTo>
                    <a:pt x="224738" y="822167"/>
                    <a:pt x="251168" y="825818"/>
                    <a:pt x="281374" y="829470"/>
                  </a:cubicBezTo>
                  <a:cubicBezTo>
                    <a:pt x="285149" y="829470"/>
                    <a:pt x="288925" y="833121"/>
                    <a:pt x="285149" y="836772"/>
                  </a:cubicBezTo>
                  <a:cubicBezTo>
                    <a:pt x="285149" y="844075"/>
                    <a:pt x="281374" y="847726"/>
                    <a:pt x="277598" y="847726"/>
                  </a:cubicBezTo>
                  <a:cubicBezTo>
                    <a:pt x="251168" y="844075"/>
                    <a:pt x="224738" y="840424"/>
                    <a:pt x="194533" y="836772"/>
                  </a:cubicBezTo>
                  <a:cubicBezTo>
                    <a:pt x="179430" y="836772"/>
                    <a:pt x="168103" y="833121"/>
                    <a:pt x="156776" y="829470"/>
                  </a:cubicBezTo>
                  <a:cubicBezTo>
                    <a:pt x="153001" y="829470"/>
                    <a:pt x="149225" y="825818"/>
                    <a:pt x="153001" y="822167"/>
                  </a:cubicBezTo>
                  <a:cubicBezTo>
                    <a:pt x="153001" y="818516"/>
                    <a:pt x="153945" y="815777"/>
                    <a:pt x="155360" y="814408"/>
                  </a:cubicBezTo>
                  <a:close/>
                  <a:moveTo>
                    <a:pt x="2771314" y="814388"/>
                  </a:moveTo>
                  <a:cubicBezTo>
                    <a:pt x="2804959" y="814388"/>
                    <a:pt x="2834865" y="814388"/>
                    <a:pt x="2868510" y="814388"/>
                  </a:cubicBezTo>
                  <a:cubicBezTo>
                    <a:pt x="2872249" y="814388"/>
                    <a:pt x="2879725" y="818198"/>
                    <a:pt x="2879725" y="822008"/>
                  </a:cubicBezTo>
                  <a:cubicBezTo>
                    <a:pt x="2879725" y="825818"/>
                    <a:pt x="2875987" y="833438"/>
                    <a:pt x="2868510" y="833438"/>
                  </a:cubicBezTo>
                  <a:cubicBezTo>
                    <a:pt x="2838604" y="833438"/>
                    <a:pt x="2804959" y="833438"/>
                    <a:pt x="2771314" y="833438"/>
                  </a:cubicBezTo>
                  <a:cubicBezTo>
                    <a:pt x="2767576" y="833438"/>
                    <a:pt x="2763837" y="829628"/>
                    <a:pt x="2763837" y="825818"/>
                  </a:cubicBezTo>
                  <a:cubicBezTo>
                    <a:pt x="2763837" y="822008"/>
                    <a:pt x="2767576" y="814388"/>
                    <a:pt x="2771314" y="814388"/>
                  </a:cubicBezTo>
                  <a:close/>
                  <a:moveTo>
                    <a:pt x="2451202" y="814388"/>
                  </a:moveTo>
                  <a:cubicBezTo>
                    <a:pt x="2484847" y="818092"/>
                    <a:pt x="2514754" y="818092"/>
                    <a:pt x="2548399" y="818092"/>
                  </a:cubicBezTo>
                  <a:cubicBezTo>
                    <a:pt x="2552137" y="818092"/>
                    <a:pt x="2555875" y="821797"/>
                    <a:pt x="2555875" y="825501"/>
                  </a:cubicBezTo>
                  <a:cubicBezTo>
                    <a:pt x="2555875" y="832909"/>
                    <a:pt x="2552137" y="836613"/>
                    <a:pt x="2548399" y="836613"/>
                  </a:cubicBezTo>
                  <a:cubicBezTo>
                    <a:pt x="2514754" y="836613"/>
                    <a:pt x="2481109" y="836613"/>
                    <a:pt x="2451202" y="832909"/>
                  </a:cubicBezTo>
                  <a:cubicBezTo>
                    <a:pt x="2443726" y="832909"/>
                    <a:pt x="2439987" y="829205"/>
                    <a:pt x="2439987" y="825501"/>
                  </a:cubicBezTo>
                  <a:cubicBezTo>
                    <a:pt x="2439987" y="821797"/>
                    <a:pt x="2443726" y="814388"/>
                    <a:pt x="2451202" y="814388"/>
                  </a:cubicBezTo>
                  <a:close/>
                  <a:moveTo>
                    <a:pt x="2387498" y="811213"/>
                  </a:moveTo>
                  <a:cubicBezTo>
                    <a:pt x="2394975" y="811213"/>
                    <a:pt x="2398713" y="814842"/>
                    <a:pt x="2398713" y="818470"/>
                  </a:cubicBezTo>
                  <a:cubicBezTo>
                    <a:pt x="2398713" y="825728"/>
                    <a:pt x="2394975" y="829356"/>
                    <a:pt x="2391237" y="829356"/>
                  </a:cubicBezTo>
                  <a:cubicBezTo>
                    <a:pt x="2357592" y="832985"/>
                    <a:pt x="2323947" y="832985"/>
                    <a:pt x="2290302" y="836613"/>
                  </a:cubicBezTo>
                  <a:cubicBezTo>
                    <a:pt x="2286564" y="836613"/>
                    <a:pt x="2282825" y="832985"/>
                    <a:pt x="2282825" y="829356"/>
                  </a:cubicBezTo>
                  <a:cubicBezTo>
                    <a:pt x="2282825" y="822099"/>
                    <a:pt x="2286564" y="818470"/>
                    <a:pt x="2290302" y="818470"/>
                  </a:cubicBezTo>
                  <a:cubicBezTo>
                    <a:pt x="2323947" y="814842"/>
                    <a:pt x="2353853" y="814842"/>
                    <a:pt x="2387498" y="811213"/>
                  </a:cubicBezTo>
                  <a:close/>
                  <a:moveTo>
                    <a:pt x="2132115" y="811213"/>
                  </a:moveTo>
                  <a:cubicBezTo>
                    <a:pt x="2162022" y="811213"/>
                    <a:pt x="2195667" y="814917"/>
                    <a:pt x="2229312" y="814917"/>
                  </a:cubicBezTo>
                  <a:cubicBezTo>
                    <a:pt x="2233050" y="814917"/>
                    <a:pt x="2236788" y="818622"/>
                    <a:pt x="2236788" y="822326"/>
                  </a:cubicBezTo>
                  <a:cubicBezTo>
                    <a:pt x="2236788" y="829734"/>
                    <a:pt x="2233050" y="833438"/>
                    <a:pt x="2229312" y="833438"/>
                  </a:cubicBezTo>
                  <a:cubicBezTo>
                    <a:pt x="2195667" y="829734"/>
                    <a:pt x="2162022" y="829734"/>
                    <a:pt x="2128377" y="829734"/>
                  </a:cubicBezTo>
                  <a:cubicBezTo>
                    <a:pt x="2124639" y="829734"/>
                    <a:pt x="2120900" y="826030"/>
                    <a:pt x="2120900" y="822326"/>
                  </a:cubicBezTo>
                  <a:cubicBezTo>
                    <a:pt x="2120900" y="814917"/>
                    <a:pt x="2124639" y="811213"/>
                    <a:pt x="2132115" y="811213"/>
                  </a:cubicBezTo>
                  <a:close/>
                  <a:moveTo>
                    <a:pt x="1970286" y="811213"/>
                  </a:moveTo>
                  <a:cubicBezTo>
                    <a:pt x="1989138" y="811213"/>
                    <a:pt x="2011760" y="811213"/>
                    <a:pt x="2030611" y="811213"/>
                  </a:cubicBezTo>
                  <a:cubicBezTo>
                    <a:pt x="2041922" y="811213"/>
                    <a:pt x="2057003" y="811213"/>
                    <a:pt x="2068314" y="811213"/>
                  </a:cubicBezTo>
                  <a:cubicBezTo>
                    <a:pt x="2072085" y="811213"/>
                    <a:pt x="2079625" y="814706"/>
                    <a:pt x="2079625" y="821691"/>
                  </a:cubicBezTo>
                  <a:cubicBezTo>
                    <a:pt x="2079625" y="825184"/>
                    <a:pt x="2072085" y="828676"/>
                    <a:pt x="2068314" y="828676"/>
                  </a:cubicBezTo>
                  <a:cubicBezTo>
                    <a:pt x="2057003" y="828676"/>
                    <a:pt x="2041922" y="828676"/>
                    <a:pt x="2030611" y="828676"/>
                  </a:cubicBezTo>
                  <a:cubicBezTo>
                    <a:pt x="2011760" y="828676"/>
                    <a:pt x="1989138" y="828676"/>
                    <a:pt x="1970286" y="828676"/>
                  </a:cubicBezTo>
                  <a:cubicBezTo>
                    <a:pt x="1966516" y="828676"/>
                    <a:pt x="1958975" y="825184"/>
                    <a:pt x="1958975" y="821691"/>
                  </a:cubicBezTo>
                  <a:cubicBezTo>
                    <a:pt x="1958975" y="814706"/>
                    <a:pt x="1966516" y="811213"/>
                    <a:pt x="1970286" y="811213"/>
                  </a:cubicBezTo>
                  <a:close/>
                  <a:moveTo>
                    <a:pt x="1807804" y="811213"/>
                  </a:moveTo>
                  <a:cubicBezTo>
                    <a:pt x="1841910" y="811213"/>
                    <a:pt x="1876016" y="811213"/>
                    <a:pt x="1910121" y="811213"/>
                  </a:cubicBezTo>
                  <a:cubicBezTo>
                    <a:pt x="1913911" y="811213"/>
                    <a:pt x="1917700" y="814706"/>
                    <a:pt x="1917700" y="821691"/>
                  </a:cubicBezTo>
                  <a:cubicBezTo>
                    <a:pt x="1917700" y="825184"/>
                    <a:pt x="1913911" y="828676"/>
                    <a:pt x="1906332" y="828676"/>
                  </a:cubicBezTo>
                  <a:cubicBezTo>
                    <a:pt x="1876016" y="828676"/>
                    <a:pt x="1841910" y="828676"/>
                    <a:pt x="1807804" y="828676"/>
                  </a:cubicBezTo>
                  <a:cubicBezTo>
                    <a:pt x="1804015" y="828676"/>
                    <a:pt x="1800225" y="825184"/>
                    <a:pt x="1800225" y="818198"/>
                  </a:cubicBezTo>
                  <a:cubicBezTo>
                    <a:pt x="1800225" y="814706"/>
                    <a:pt x="1804015" y="811213"/>
                    <a:pt x="1807804" y="811213"/>
                  </a:cubicBezTo>
                  <a:close/>
                  <a:moveTo>
                    <a:pt x="1488613" y="806450"/>
                  </a:moveTo>
                  <a:cubicBezTo>
                    <a:pt x="1522259" y="806450"/>
                    <a:pt x="1555904" y="806450"/>
                    <a:pt x="1585810" y="806450"/>
                  </a:cubicBezTo>
                  <a:cubicBezTo>
                    <a:pt x="1593287" y="806450"/>
                    <a:pt x="1597025" y="810260"/>
                    <a:pt x="1597025" y="817880"/>
                  </a:cubicBezTo>
                  <a:cubicBezTo>
                    <a:pt x="1597025" y="821690"/>
                    <a:pt x="1593287" y="825500"/>
                    <a:pt x="1585810" y="825500"/>
                  </a:cubicBezTo>
                  <a:cubicBezTo>
                    <a:pt x="1552165" y="825500"/>
                    <a:pt x="1522259" y="825500"/>
                    <a:pt x="1488613" y="825500"/>
                  </a:cubicBezTo>
                  <a:cubicBezTo>
                    <a:pt x="1484875" y="825500"/>
                    <a:pt x="1481137" y="821690"/>
                    <a:pt x="1481137" y="814070"/>
                  </a:cubicBezTo>
                  <a:cubicBezTo>
                    <a:pt x="1481137" y="810260"/>
                    <a:pt x="1484875" y="806450"/>
                    <a:pt x="1488613" y="806450"/>
                  </a:cubicBezTo>
                  <a:close/>
                  <a:moveTo>
                    <a:pt x="627523" y="806450"/>
                  </a:moveTo>
                  <a:cubicBezTo>
                    <a:pt x="631262" y="806450"/>
                    <a:pt x="635000" y="810154"/>
                    <a:pt x="635000" y="813859"/>
                  </a:cubicBezTo>
                  <a:cubicBezTo>
                    <a:pt x="635000" y="821267"/>
                    <a:pt x="631262" y="824971"/>
                    <a:pt x="627523" y="824971"/>
                  </a:cubicBezTo>
                  <a:cubicBezTo>
                    <a:pt x="593878" y="824971"/>
                    <a:pt x="560233" y="824971"/>
                    <a:pt x="526589" y="828675"/>
                  </a:cubicBezTo>
                  <a:cubicBezTo>
                    <a:pt x="522850" y="828675"/>
                    <a:pt x="519112" y="824971"/>
                    <a:pt x="519112" y="817563"/>
                  </a:cubicBezTo>
                  <a:cubicBezTo>
                    <a:pt x="519112" y="813859"/>
                    <a:pt x="522850" y="810154"/>
                    <a:pt x="526589" y="810154"/>
                  </a:cubicBezTo>
                  <a:cubicBezTo>
                    <a:pt x="560233" y="806450"/>
                    <a:pt x="593878" y="806450"/>
                    <a:pt x="627523" y="806450"/>
                  </a:cubicBezTo>
                  <a:close/>
                  <a:moveTo>
                    <a:pt x="3030896" y="803275"/>
                  </a:moveTo>
                  <a:cubicBezTo>
                    <a:pt x="3034686" y="803275"/>
                    <a:pt x="3038475" y="806904"/>
                    <a:pt x="3038475" y="814161"/>
                  </a:cubicBezTo>
                  <a:cubicBezTo>
                    <a:pt x="3038475" y="817790"/>
                    <a:pt x="3034686" y="821418"/>
                    <a:pt x="3030896" y="821418"/>
                  </a:cubicBezTo>
                  <a:cubicBezTo>
                    <a:pt x="2996791" y="825047"/>
                    <a:pt x="2962685" y="825047"/>
                    <a:pt x="2932369" y="828675"/>
                  </a:cubicBezTo>
                  <a:cubicBezTo>
                    <a:pt x="2924790" y="828675"/>
                    <a:pt x="2921000" y="825047"/>
                    <a:pt x="2921000" y="821418"/>
                  </a:cubicBezTo>
                  <a:cubicBezTo>
                    <a:pt x="2921000" y="814161"/>
                    <a:pt x="2924790" y="810532"/>
                    <a:pt x="2928579" y="810532"/>
                  </a:cubicBezTo>
                  <a:cubicBezTo>
                    <a:pt x="2962685" y="810532"/>
                    <a:pt x="2996791" y="806904"/>
                    <a:pt x="3030896" y="803275"/>
                  </a:cubicBezTo>
                  <a:close/>
                  <a:moveTo>
                    <a:pt x="1168598" y="803275"/>
                  </a:moveTo>
                  <a:cubicBezTo>
                    <a:pt x="1202531" y="803275"/>
                    <a:pt x="1232693" y="803275"/>
                    <a:pt x="1266626" y="803275"/>
                  </a:cubicBezTo>
                  <a:cubicBezTo>
                    <a:pt x="1270396" y="803275"/>
                    <a:pt x="1277937" y="807085"/>
                    <a:pt x="1274167" y="814705"/>
                  </a:cubicBezTo>
                  <a:cubicBezTo>
                    <a:pt x="1274167" y="818515"/>
                    <a:pt x="1270396" y="822325"/>
                    <a:pt x="1266626" y="822325"/>
                  </a:cubicBezTo>
                  <a:cubicBezTo>
                    <a:pt x="1232693" y="822325"/>
                    <a:pt x="1202531" y="822325"/>
                    <a:pt x="1168598" y="822325"/>
                  </a:cubicBezTo>
                  <a:cubicBezTo>
                    <a:pt x="1161057" y="822325"/>
                    <a:pt x="1157287" y="818515"/>
                    <a:pt x="1157287" y="810895"/>
                  </a:cubicBezTo>
                  <a:cubicBezTo>
                    <a:pt x="1157287" y="807085"/>
                    <a:pt x="1161057" y="803275"/>
                    <a:pt x="1168598" y="803275"/>
                  </a:cubicBezTo>
                  <a:close/>
                  <a:moveTo>
                    <a:pt x="849415" y="803275"/>
                  </a:moveTo>
                  <a:cubicBezTo>
                    <a:pt x="879321" y="803275"/>
                    <a:pt x="912966" y="803275"/>
                    <a:pt x="946611" y="803275"/>
                  </a:cubicBezTo>
                  <a:cubicBezTo>
                    <a:pt x="950350" y="803275"/>
                    <a:pt x="954088" y="807085"/>
                    <a:pt x="954088" y="810895"/>
                  </a:cubicBezTo>
                  <a:cubicBezTo>
                    <a:pt x="954088" y="814705"/>
                    <a:pt x="950350" y="822325"/>
                    <a:pt x="946611" y="822325"/>
                  </a:cubicBezTo>
                  <a:cubicBezTo>
                    <a:pt x="912966" y="822325"/>
                    <a:pt x="879321" y="822325"/>
                    <a:pt x="849415" y="822325"/>
                  </a:cubicBezTo>
                  <a:cubicBezTo>
                    <a:pt x="841938" y="822325"/>
                    <a:pt x="838200" y="818515"/>
                    <a:pt x="838200" y="810895"/>
                  </a:cubicBezTo>
                  <a:cubicBezTo>
                    <a:pt x="838200" y="807085"/>
                    <a:pt x="841938" y="803275"/>
                    <a:pt x="849415" y="803275"/>
                  </a:cubicBezTo>
                  <a:close/>
                  <a:moveTo>
                    <a:pt x="1649669" y="798513"/>
                  </a:moveTo>
                  <a:cubicBezTo>
                    <a:pt x="1683774" y="806133"/>
                    <a:pt x="1717880" y="809943"/>
                    <a:pt x="1748196" y="817563"/>
                  </a:cubicBezTo>
                  <a:cubicBezTo>
                    <a:pt x="1751986" y="817563"/>
                    <a:pt x="1755775" y="825183"/>
                    <a:pt x="1755775" y="828993"/>
                  </a:cubicBezTo>
                  <a:cubicBezTo>
                    <a:pt x="1755775" y="832803"/>
                    <a:pt x="1751986" y="836613"/>
                    <a:pt x="1744407" y="836613"/>
                  </a:cubicBezTo>
                  <a:cubicBezTo>
                    <a:pt x="1714091" y="828993"/>
                    <a:pt x="1679985" y="825183"/>
                    <a:pt x="1645879" y="817563"/>
                  </a:cubicBezTo>
                  <a:cubicBezTo>
                    <a:pt x="1642090" y="817563"/>
                    <a:pt x="1638300" y="813753"/>
                    <a:pt x="1638300" y="806133"/>
                  </a:cubicBezTo>
                  <a:cubicBezTo>
                    <a:pt x="1642090" y="802323"/>
                    <a:pt x="1645879" y="798513"/>
                    <a:pt x="1649669" y="798513"/>
                  </a:cubicBezTo>
                  <a:close/>
                  <a:moveTo>
                    <a:pt x="1413286" y="798513"/>
                  </a:moveTo>
                  <a:cubicBezTo>
                    <a:pt x="1417049" y="798513"/>
                    <a:pt x="1420812" y="802284"/>
                    <a:pt x="1420812" y="809824"/>
                  </a:cubicBezTo>
                  <a:cubicBezTo>
                    <a:pt x="1420812" y="813595"/>
                    <a:pt x="1417049" y="817365"/>
                    <a:pt x="1413286" y="817365"/>
                  </a:cubicBezTo>
                  <a:cubicBezTo>
                    <a:pt x="1386945" y="821135"/>
                    <a:pt x="1356842" y="824906"/>
                    <a:pt x="1330501" y="828676"/>
                  </a:cubicBezTo>
                  <a:cubicBezTo>
                    <a:pt x="1322975" y="828676"/>
                    <a:pt x="1319212" y="824906"/>
                    <a:pt x="1319212" y="821135"/>
                  </a:cubicBezTo>
                  <a:cubicBezTo>
                    <a:pt x="1319212" y="813595"/>
                    <a:pt x="1322975" y="809824"/>
                    <a:pt x="1326738" y="809824"/>
                  </a:cubicBezTo>
                  <a:cubicBezTo>
                    <a:pt x="1353079" y="806054"/>
                    <a:pt x="1383182" y="802284"/>
                    <a:pt x="1413286" y="798513"/>
                  </a:cubicBezTo>
                  <a:close/>
                  <a:moveTo>
                    <a:pt x="785614" y="798513"/>
                  </a:moveTo>
                  <a:cubicBezTo>
                    <a:pt x="789384" y="798513"/>
                    <a:pt x="793155" y="802284"/>
                    <a:pt x="796925" y="806054"/>
                  </a:cubicBezTo>
                  <a:cubicBezTo>
                    <a:pt x="796925" y="813595"/>
                    <a:pt x="793155" y="817365"/>
                    <a:pt x="785614" y="817365"/>
                  </a:cubicBezTo>
                  <a:cubicBezTo>
                    <a:pt x="755451" y="821135"/>
                    <a:pt x="721519" y="824906"/>
                    <a:pt x="687586" y="824906"/>
                  </a:cubicBezTo>
                  <a:cubicBezTo>
                    <a:pt x="687586" y="824906"/>
                    <a:pt x="687586" y="828676"/>
                    <a:pt x="687586" y="828676"/>
                  </a:cubicBezTo>
                  <a:cubicBezTo>
                    <a:pt x="683815" y="828676"/>
                    <a:pt x="680045" y="824906"/>
                    <a:pt x="680045" y="817365"/>
                  </a:cubicBezTo>
                  <a:cubicBezTo>
                    <a:pt x="676275" y="813595"/>
                    <a:pt x="680045" y="809824"/>
                    <a:pt x="687586" y="809824"/>
                  </a:cubicBezTo>
                  <a:cubicBezTo>
                    <a:pt x="717748" y="806054"/>
                    <a:pt x="751681" y="802284"/>
                    <a:pt x="785614" y="798513"/>
                  </a:cubicBezTo>
                  <a:close/>
                  <a:moveTo>
                    <a:pt x="1011340" y="795338"/>
                  </a:moveTo>
                  <a:cubicBezTo>
                    <a:pt x="1041246" y="799042"/>
                    <a:pt x="1074891" y="802747"/>
                    <a:pt x="1108536" y="806451"/>
                  </a:cubicBezTo>
                  <a:cubicBezTo>
                    <a:pt x="1112275" y="810155"/>
                    <a:pt x="1116013" y="813859"/>
                    <a:pt x="1116013" y="817564"/>
                  </a:cubicBezTo>
                  <a:cubicBezTo>
                    <a:pt x="1116013" y="824972"/>
                    <a:pt x="1108536" y="828676"/>
                    <a:pt x="1104798" y="824972"/>
                  </a:cubicBezTo>
                  <a:cubicBezTo>
                    <a:pt x="1071153" y="821268"/>
                    <a:pt x="1041246" y="817564"/>
                    <a:pt x="1007602" y="813859"/>
                  </a:cubicBezTo>
                  <a:cubicBezTo>
                    <a:pt x="1003863" y="813859"/>
                    <a:pt x="1000125" y="806451"/>
                    <a:pt x="1000125" y="802747"/>
                  </a:cubicBezTo>
                  <a:cubicBezTo>
                    <a:pt x="1000125" y="799042"/>
                    <a:pt x="1003863" y="795338"/>
                    <a:pt x="1011340" y="795338"/>
                  </a:cubicBezTo>
                  <a:close/>
                  <a:moveTo>
                    <a:pt x="47983" y="734631"/>
                  </a:moveTo>
                  <a:cubicBezTo>
                    <a:pt x="50346" y="735563"/>
                    <a:pt x="52236" y="737425"/>
                    <a:pt x="52236" y="739287"/>
                  </a:cubicBezTo>
                  <a:cubicBezTo>
                    <a:pt x="67355" y="780257"/>
                    <a:pt x="78694" y="798880"/>
                    <a:pt x="105152" y="810054"/>
                  </a:cubicBezTo>
                  <a:cubicBezTo>
                    <a:pt x="108932" y="813778"/>
                    <a:pt x="112712" y="817503"/>
                    <a:pt x="108932" y="821227"/>
                  </a:cubicBezTo>
                  <a:cubicBezTo>
                    <a:pt x="108932" y="824952"/>
                    <a:pt x="105152" y="828676"/>
                    <a:pt x="101373" y="828676"/>
                  </a:cubicBezTo>
                  <a:cubicBezTo>
                    <a:pt x="101373" y="828676"/>
                    <a:pt x="97593" y="828676"/>
                    <a:pt x="97593" y="828676"/>
                  </a:cubicBezTo>
                  <a:cubicBezTo>
                    <a:pt x="63575" y="813778"/>
                    <a:pt x="48456" y="787706"/>
                    <a:pt x="33337" y="746736"/>
                  </a:cubicBezTo>
                  <a:cubicBezTo>
                    <a:pt x="33337" y="743012"/>
                    <a:pt x="37117" y="735563"/>
                    <a:pt x="40896" y="735563"/>
                  </a:cubicBezTo>
                  <a:cubicBezTo>
                    <a:pt x="42786" y="733700"/>
                    <a:pt x="45621" y="733700"/>
                    <a:pt x="47983" y="734631"/>
                  </a:cubicBezTo>
                  <a:close/>
                  <a:moveTo>
                    <a:pt x="13891" y="576263"/>
                  </a:moveTo>
                  <a:cubicBezTo>
                    <a:pt x="21431" y="576263"/>
                    <a:pt x="25202" y="580053"/>
                    <a:pt x="25202" y="583842"/>
                  </a:cubicBezTo>
                  <a:cubicBezTo>
                    <a:pt x="25202" y="617948"/>
                    <a:pt x="28972" y="648264"/>
                    <a:pt x="36513" y="682370"/>
                  </a:cubicBezTo>
                  <a:cubicBezTo>
                    <a:pt x="36513" y="686159"/>
                    <a:pt x="32742" y="693738"/>
                    <a:pt x="28972" y="693738"/>
                  </a:cubicBezTo>
                  <a:cubicBezTo>
                    <a:pt x="25202" y="693738"/>
                    <a:pt x="17661" y="689949"/>
                    <a:pt x="17661" y="686159"/>
                  </a:cubicBezTo>
                  <a:cubicBezTo>
                    <a:pt x="10120" y="652053"/>
                    <a:pt x="10120" y="617948"/>
                    <a:pt x="6350" y="583842"/>
                  </a:cubicBezTo>
                  <a:cubicBezTo>
                    <a:pt x="6350" y="580053"/>
                    <a:pt x="10120" y="576263"/>
                    <a:pt x="13891" y="576263"/>
                  </a:cubicBezTo>
                  <a:close/>
                  <a:moveTo>
                    <a:pt x="3282752" y="542925"/>
                  </a:moveTo>
                  <a:cubicBezTo>
                    <a:pt x="3290293" y="542925"/>
                    <a:pt x="3294063" y="546715"/>
                    <a:pt x="3294063" y="550504"/>
                  </a:cubicBezTo>
                  <a:cubicBezTo>
                    <a:pt x="3290293" y="584610"/>
                    <a:pt x="3286522" y="618715"/>
                    <a:pt x="3282752" y="649032"/>
                  </a:cubicBezTo>
                  <a:cubicBezTo>
                    <a:pt x="3282752" y="656611"/>
                    <a:pt x="3278982" y="660400"/>
                    <a:pt x="3275211" y="660400"/>
                  </a:cubicBezTo>
                  <a:cubicBezTo>
                    <a:pt x="3267671" y="660400"/>
                    <a:pt x="3263900" y="652821"/>
                    <a:pt x="3263900" y="649032"/>
                  </a:cubicBezTo>
                  <a:cubicBezTo>
                    <a:pt x="3267671" y="618715"/>
                    <a:pt x="3271441" y="584610"/>
                    <a:pt x="3275211" y="550504"/>
                  </a:cubicBezTo>
                  <a:cubicBezTo>
                    <a:pt x="3275211" y="546715"/>
                    <a:pt x="3278982" y="542925"/>
                    <a:pt x="3282752" y="542925"/>
                  </a:cubicBezTo>
                  <a:close/>
                  <a:moveTo>
                    <a:pt x="18256" y="414338"/>
                  </a:moveTo>
                  <a:cubicBezTo>
                    <a:pt x="26194" y="414338"/>
                    <a:pt x="30163" y="418128"/>
                    <a:pt x="30163" y="425707"/>
                  </a:cubicBezTo>
                  <a:cubicBezTo>
                    <a:pt x="26194" y="459812"/>
                    <a:pt x="26194" y="490128"/>
                    <a:pt x="26194" y="524234"/>
                  </a:cubicBezTo>
                  <a:cubicBezTo>
                    <a:pt x="26194" y="528024"/>
                    <a:pt x="22225" y="531813"/>
                    <a:pt x="14288" y="531813"/>
                  </a:cubicBezTo>
                  <a:cubicBezTo>
                    <a:pt x="10319" y="531813"/>
                    <a:pt x="6350" y="528024"/>
                    <a:pt x="6350" y="524234"/>
                  </a:cubicBezTo>
                  <a:cubicBezTo>
                    <a:pt x="6350" y="490128"/>
                    <a:pt x="6350" y="456023"/>
                    <a:pt x="10319" y="425707"/>
                  </a:cubicBezTo>
                  <a:cubicBezTo>
                    <a:pt x="10319" y="418128"/>
                    <a:pt x="14288" y="414338"/>
                    <a:pt x="18256" y="414338"/>
                  </a:cubicBezTo>
                  <a:close/>
                  <a:moveTo>
                    <a:pt x="3297464" y="381000"/>
                  </a:moveTo>
                  <a:cubicBezTo>
                    <a:pt x="3301320" y="381000"/>
                    <a:pt x="3305175" y="384790"/>
                    <a:pt x="3305175" y="392369"/>
                  </a:cubicBezTo>
                  <a:cubicBezTo>
                    <a:pt x="3305175" y="426474"/>
                    <a:pt x="3301320" y="456790"/>
                    <a:pt x="3297464" y="490896"/>
                  </a:cubicBezTo>
                  <a:cubicBezTo>
                    <a:pt x="3297464" y="494686"/>
                    <a:pt x="3293609" y="498475"/>
                    <a:pt x="3289754" y="498475"/>
                  </a:cubicBezTo>
                  <a:cubicBezTo>
                    <a:pt x="3289754" y="498475"/>
                    <a:pt x="3285898" y="498475"/>
                    <a:pt x="3285898" y="498475"/>
                  </a:cubicBezTo>
                  <a:cubicBezTo>
                    <a:pt x="3282043" y="498475"/>
                    <a:pt x="3278187" y="494686"/>
                    <a:pt x="3278187" y="490896"/>
                  </a:cubicBezTo>
                  <a:cubicBezTo>
                    <a:pt x="3282043" y="456790"/>
                    <a:pt x="3285898" y="422685"/>
                    <a:pt x="3285898" y="388579"/>
                  </a:cubicBezTo>
                  <a:cubicBezTo>
                    <a:pt x="3285898" y="384790"/>
                    <a:pt x="3289754" y="381000"/>
                    <a:pt x="3297464" y="381000"/>
                  </a:cubicBezTo>
                  <a:close/>
                  <a:moveTo>
                    <a:pt x="14741" y="257175"/>
                  </a:moveTo>
                  <a:cubicBezTo>
                    <a:pt x="18597" y="257175"/>
                    <a:pt x="22452" y="260913"/>
                    <a:pt x="26307" y="264652"/>
                  </a:cubicBezTo>
                  <a:cubicBezTo>
                    <a:pt x="26307" y="290820"/>
                    <a:pt x="30163" y="313250"/>
                    <a:pt x="30163" y="328203"/>
                  </a:cubicBezTo>
                  <a:cubicBezTo>
                    <a:pt x="30163" y="328203"/>
                    <a:pt x="30163" y="331942"/>
                    <a:pt x="30163" y="331942"/>
                  </a:cubicBezTo>
                  <a:cubicBezTo>
                    <a:pt x="30163" y="343157"/>
                    <a:pt x="30163" y="354372"/>
                    <a:pt x="30163" y="361848"/>
                  </a:cubicBezTo>
                  <a:cubicBezTo>
                    <a:pt x="30163" y="369325"/>
                    <a:pt x="26307" y="373063"/>
                    <a:pt x="22452" y="373063"/>
                  </a:cubicBezTo>
                  <a:cubicBezTo>
                    <a:pt x="14741" y="373063"/>
                    <a:pt x="10886" y="369325"/>
                    <a:pt x="10886" y="361848"/>
                  </a:cubicBezTo>
                  <a:cubicBezTo>
                    <a:pt x="10886" y="350633"/>
                    <a:pt x="10886" y="343157"/>
                    <a:pt x="10886" y="331942"/>
                  </a:cubicBezTo>
                  <a:cubicBezTo>
                    <a:pt x="10886" y="331942"/>
                    <a:pt x="10886" y="328203"/>
                    <a:pt x="10886" y="328203"/>
                  </a:cubicBezTo>
                  <a:cubicBezTo>
                    <a:pt x="10886" y="313250"/>
                    <a:pt x="10886" y="290820"/>
                    <a:pt x="7030" y="268390"/>
                  </a:cubicBezTo>
                  <a:cubicBezTo>
                    <a:pt x="3175" y="260913"/>
                    <a:pt x="7030" y="257175"/>
                    <a:pt x="14741" y="257175"/>
                  </a:cubicBezTo>
                  <a:close/>
                  <a:moveTo>
                    <a:pt x="3297238" y="222845"/>
                  </a:moveTo>
                  <a:cubicBezTo>
                    <a:pt x="3300942" y="219075"/>
                    <a:pt x="3304646" y="226616"/>
                    <a:pt x="3304646" y="230386"/>
                  </a:cubicBezTo>
                  <a:cubicBezTo>
                    <a:pt x="3308350" y="253008"/>
                    <a:pt x="3308350" y="275630"/>
                    <a:pt x="3308350" y="298252"/>
                  </a:cubicBezTo>
                  <a:cubicBezTo>
                    <a:pt x="3308350" y="309563"/>
                    <a:pt x="3308350" y="317103"/>
                    <a:pt x="3308350" y="328414"/>
                  </a:cubicBezTo>
                  <a:cubicBezTo>
                    <a:pt x="3308350" y="335955"/>
                    <a:pt x="3304646" y="339725"/>
                    <a:pt x="3297238" y="339725"/>
                  </a:cubicBezTo>
                  <a:cubicBezTo>
                    <a:pt x="3293534" y="339725"/>
                    <a:pt x="3289829" y="335955"/>
                    <a:pt x="3289829" y="328414"/>
                  </a:cubicBezTo>
                  <a:cubicBezTo>
                    <a:pt x="3289829" y="317103"/>
                    <a:pt x="3289829" y="309563"/>
                    <a:pt x="3289829" y="298252"/>
                  </a:cubicBezTo>
                  <a:cubicBezTo>
                    <a:pt x="3289829" y="275630"/>
                    <a:pt x="3289829" y="253008"/>
                    <a:pt x="3286125" y="230386"/>
                  </a:cubicBezTo>
                  <a:cubicBezTo>
                    <a:pt x="3286125" y="226616"/>
                    <a:pt x="3289829" y="222845"/>
                    <a:pt x="3297238" y="222845"/>
                  </a:cubicBezTo>
                  <a:close/>
                  <a:moveTo>
                    <a:pt x="18852" y="98054"/>
                  </a:moveTo>
                  <a:cubicBezTo>
                    <a:pt x="21680" y="97119"/>
                    <a:pt x="24507" y="97119"/>
                    <a:pt x="26392" y="98988"/>
                  </a:cubicBezTo>
                  <a:cubicBezTo>
                    <a:pt x="30163" y="102727"/>
                    <a:pt x="30163" y="106465"/>
                    <a:pt x="30163" y="113942"/>
                  </a:cubicBezTo>
                  <a:cubicBezTo>
                    <a:pt x="18852" y="125157"/>
                    <a:pt x="15081" y="147587"/>
                    <a:pt x="18852" y="173755"/>
                  </a:cubicBezTo>
                  <a:cubicBezTo>
                    <a:pt x="18852" y="184970"/>
                    <a:pt x="18852" y="192447"/>
                    <a:pt x="18852" y="203661"/>
                  </a:cubicBezTo>
                  <a:cubicBezTo>
                    <a:pt x="18852" y="207400"/>
                    <a:pt x="15081" y="211138"/>
                    <a:pt x="11311" y="211138"/>
                  </a:cubicBezTo>
                  <a:cubicBezTo>
                    <a:pt x="7541" y="211138"/>
                    <a:pt x="7541" y="211138"/>
                    <a:pt x="7541" y="211138"/>
                  </a:cubicBezTo>
                  <a:cubicBezTo>
                    <a:pt x="3770" y="211138"/>
                    <a:pt x="0" y="207400"/>
                    <a:pt x="0" y="203661"/>
                  </a:cubicBezTo>
                  <a:cubicBezTo>
                    <a:pt x="0" y="192447"/>
                    <a:pt x="0" y="184970"/>
                    <a:pt x="0" y="173755"/>
                  </a:cubicBezTo>
                  <a:cubicBezTo>
                    <a:pt x="0" y="147587"/>
                    <a:pt x="0" y="121418"/>
                    <a:pt x="11311" y="102727"/>
                  </a:cubicBezTo>
                  <a:cubicBezTo>
                    <a:pt x="13196" y="100858"/>
                    <a:pt x="16024" y="98988"/>
                    <a:pt x="18852" y="98054"/>
                  </a:cubicBezTo>
                  <a:close/>
                  <a:moveTo>
                    <a:pt x="3259666" y="65088"/>
                  </a:moveTo>
                  <a:cubicBezTo>
                    <a:pt x="3267075" y="65088"/>
                    <a:pt x="3270779" y="65088"/>
                    <a:pt x="3274483" y="72602"/>
                  </a:cubicBezTo>
                  <a:cubicBezTo>
                    <a:pt x="3285596" y="102659"/>
                    <a:pt x="3293004" y="132716"/>
                    <a:pt x="3300412" y="166530"/>
                  </a:cubicBezTo>
                  <a:cubicBezTo>
                    <a:pt x="3300412" y="174044"/>
                    <a:pt x="3296708" y="177801"/>
                    <a:pt x="3289300" y="177801"/>
                  </a:cubicBezTo>
                  <a:cubicBezTo>
                    <a:pt x="3285596" y="177801"/>
                    <a:pt x="3281891" y="174044"/>
                    <a:pt x="3281891" y="170287"/>
                  </a:cubicBezTo>
                  <a:cubicBezTo>
                    <a:pt x="3274483" y="136473"/>
                    <a:pt x="3267075" y="106416"/>
                    <a:pt x="3255962" y="76359"/>
                  </a:cubicBezTo>
                  <a:cubicBezTo>
                    <a:pt x="3255962" y="72602"/>
                    <a:pt x="3255962" y="68845"/>
                    <a:pt x="3259666" y="65088"/>
                  </a:cubicBezTo>
                  <a:close/>
                  <a:moveTo>
                    <a:pt x="168173" y="57150"/>
                  </a:moveTo>
                  <a:cubicBezTo>
                    <a:pt x="175650" y="57150"/>
                    <a:pt x="179388" y="60921"/>
                    <a:pt x="179388" y="64691"/>
                  </a:cubicBezTo>
                  <a:cubicBezTo>
                    <a:pt x="179388" y="72232"/>
                    <a:pt x="175650" y="76002"/>
                    <a:pt x="171911" y="76002"/>
                  </a:cubicBezTo>
                  <a:cubicBezTo>
                    <a:pt x="134528" y="76002"/>
                    <a:pt x="100883" y="79772"/>
                    <a:pt x="74715" y="87313"/>
                  </a:cubicBezTo>
                  <a:cubicBezTo>
                    <a:pt x="74715" y="87313"/>
                    <a:pt x="74715" y="87313"/>
                    <a:pt x="70977" y="87313"/>
                  </a:cubicBezTo>
                  <a:cubicBezTo>
                    <a:pt x="67238" y="87313"/>
                    <a:pt x="63500" y="83543"/>
                    <a:pt x="63500" y="79772"/>
                  </a:cubicBezTo>
                  <a:cubicBezTo>
                    <a:pt x="63500" y="76002"/>
                    <a:pt x="67238" y="68461"/>
                    <a:pt x="70977" y="68461"/>
                  </a:cubicBezTo>
                  <a:cubicBezTo>
                    <a:pt x="100883" y="60921"/>
                    <a:pt x="134528" y="60921"/>
                    <a:pt x="168173" y="57150"/>
                  </a:cubicBezTo>
                  <a:close/>
                  <a:moveTo>
                    <a:pt x="3116519" y="46038"/>
                  </a:moveTo>
                  <a:cubicBezTo>
                    <a:pt x="3146835" y="46038"/>
                    <a:pt x="3180941" y="49742"/>
                    <a:pt x="3215046" y="49742"/>
                  </a:cubicBezTo>
                  <a:cubicBezTo>
                    <a:pt x="3218836" y="49742"/>
                    <a:pt x="3222625" y="53446"/>
                    <a:pt x="3222625" y="57151"/>
                  </a:cubicBezTo>
                  <a:cubicBezTo>
                    <a:pt x="3222625" y="60855"/>
                    <a:pt x="3218836" y="68263"/>
                    <a:pt x="3215046" y="68263"/>
                  </a:cubicBezTo>
                  <a:cubicBezTo>
                    <a:pt x="3180941" y="68263"/>
                    <a:pt x="3146835" y="64559"/>
                    <a:pt x="3116519" y="64559"/>
                  </a:cubicBezTo>
                  <a:cubicBezTo>
                    <a:pt x="3108940" y="64559"/>
                    <a:pt x="3105150" y="60855"/>
                    <a:pt x="3105150" y="57151"/>
                  </a:cubicBezTo>
                  <a:cubicBezTo>
                    <a:pt x="3105150" y="49742"/>
                    <a:pt x="3108940" y="46038"/>
                    <a:pt x="3116519" y="46038"/>
                  </a:cubicBezTo>
                  <a:close/>
                  <a:moveTo>
                    <a:pt x="330001" y="46038"/>
                  </a:moveTo>
                  <a:cubicBezTo>
                    <a:pt x="333771" y="46038"/>
                    <a:pt x="337542" y="49742"/>
                    <a:pt x="337542" y="53447"/>
                  </a:cubicBezTo>
                  <a:cubicBezTo>
                    <a:pt x="341312" y="57151"/>
                    <a:pt x="337542" y="60855"/>
                    <a:pt x="330001" y="64559"/>
                  </a:cubicBezTo>
                  <a:cubicBezTo>
                    <a:pt x="318690" y="64559"/>
                    <a:pt x="307379" y="68263"/>
                    <a:pt x="296068" y="68263"/>
                  </a:cubicBezTo>
                  <a:cubicBezTo>
                    <a:pt x="280987" y="71968"/>
                    <a:pt x="258365" y="75672"/>
                    <a:pt x="231973" y="75672"/>
                  </a:cubicBezTo>
                  <a:cubicBezTo>
                    <a:pt x="228202" y="79376"/>
                    <a:pt x="224432" y="75672"/>
                    <a:pt x="224432" y="68263"/>
                  </a:cubicBezTo>
                  <a:cubicBezTo>
                    <a:pt x="220662" y="64559"/>
                    <a:pt x="224432" y="60855"/>
                    <a:pt x="231973" y="60855"/>
                  </a:cubicBezTo>
                  <a:cubicBezTo>
                    <a:pt x="258365" y="57151"/>
                    <a:pt x="280987" y="53447"/>
                    <a:pt x="296068" y="49742"/>
                  </a:cubicBezTo>
                  <a:cubicBezTo>
                    <a:pt x="307379" y="49742"/>
                    <a:pt x="318690" y="46038"/>
                    <a:pt x="330001" y="46038"/>
                  </a:cubicBezTo>
                  <a:close/>
                  <a:moveTo>
                    <a:pt x="3058268" y="38166"/>
                  </a:moveTo>
                  <a:cubicBezTo>
                    <a:pt x="3060137" y="39555"/>
                    <a:pt x="3062006" y="42334"/>
                    <a:pt x="3063875" y="46038"/>
                  </a:cubicBezTo>
                  <a:cubicBezTo>
                    <a:pt x="3063875" y="49742"/>
                    <a:pt x="3060137" y="53446"/>
                    <a:pt x="3056399" y="53446"/>
                  </a:cubicBezTo>
                  <a:cubicBezTo>
                    <a:pt x="3056399" y="53446"/>
                    <a:pt x="3056399" y="53446"/>
                    <a:pt x="3052660" y="53446"/>
                  </a:cubicBezTo>
                  <a:cubicBezTo>
                    <a:pt x="3022754" y="60855"/>
                    <a:pt x="2989109" y="64559"/>
                    <a:pt x="2955464" y="68263"/>
                  </a:cubicBezTo>
                  <a:cubicBezTo>
                    <a:pt x="2951726" y="68263"/>
                    <a:pt x="2947987" y="64559"/>
                    <a:pt x="2947987" y="60855"/>
                  </a:cubicBezTo>
                  <a:cubicBezTo>
                    <a:pt x="2947987" y="53446"/>
                    <a:pt x="2947987" y="49742"/>
                    <a:pt x="2955464" y="49742"/>
                  </a:cubicBezTo>
                  <a:cubicBezTo>
                    <a:pt x="2989109" y="46038"/>
                    <a:pt x="3019015" y="42334"/>
                    <a:pt x="3052660" y="38629"/>
                  </a:cubicBezTo>
                  <a:cubicBezTo>
                    <a:pt x="3054529" y="36777"/>
                    <a:pt x="3056399" y="36777"/>
                    <a:pt x="3058268" y="38166"/>
                  </a:cubicBezTo>
                  <a:close/>
                  <a:moveTo>
                    <a:pt x="2797277" y="34925"/>
                  </a:moveTo>
                  <a:cubicBezTo>
                    <a:pt x="2827184" y="34925"/>
                    <a:pt x="2860829" y="34925"/>
                    <a:pt x="2894474" y="38629"/>
                  </a:cubicBezTo>
                  <a:cubicBezTo>
                    <a:pt x="2898212" y="38629"/>
                    <a:pt x="2901950" y="42333"/>
                    <a:pt x="2901950" y="46038"/>
                  </a:cubicBezTo>
                  <a:cubicBezTo>
                    <a:pt x="2901950" y="53446"/>
                    <a:pt x="2898212" y="57150"/>
                    <a:pt x="2894474" y="57150"/>
                  </a:cubicBezTo>
                  <a:cubicBezTo>
                    <a:pt x="2860829" y="53446"/>
                    <a:pt x="2827184" y="53446"/>
                    <a:pt x="2793539" y="49742"/>
                  </a:cubicBezTo>
                  <a:cubicBezTo>
                    <a:pt x="2789801" y="49742"/>
                    <a:pt x="2786062" y="46038"/>
                    <a:pt x="2786062" y="42333"/>
                  </a:cubicBezTo>
                  <a:cubicBezTo>
                    <a:pt x="2786062" y="38629"/>
                    <a:pt x="2789801" y="34925"/>
                    <a:pt x="2797277" y="34925"/>
                  </a:cubicBezTo>
                  <a:close/>
                  <a:moveTo>
                    <a:pt x="393955" y="34925"/>
                  </a:moveTo>
                  <a:cubicBezTo>
                    <a:pt x="428061" y="38629"/>
                    <a:pt x="458377" y="42334"/>
                    <a:pt x="492483" y="49742"/>
                  </a:cubicBezTo>
                  <a:cubicBezTo>
                    <a:pt x="496272" y="49742"/>
                    <a:pt x="500062" y="53446"/>
                    <a:pt x="500062" y="57150"/>
                  </a:cubicBezTo>
                  <a:cubicBezTo>
                    <a:pt x="500062" y="64559"/>
                    <a:pt x="496272" y="68263"/>
                    <a:pt x="488693" y="64559"/>
                  </a:cubicBezTo>
                  <a:cubicBezTo>
                    <a:pt x="458377" y="60855"/>
                    <a:pt x="424272" y="57150"/>
                    <a:pt x="390166" y="53446"/>
                  </a:cubicBezTo>
                  <a:cubicBezTo>
                    <a:pt x="386376" y="53446"/>
                    <a:pt x="382587" y="46038"/>
                    <a:pt x="382587" y="42334"/>
                  </a:cubicBezTo>
                  <a:cubicBezTo>
                    <a:pt x="382587" y="38629"/>
                    <a:pt x="390166" y="34925"/>
                    <a:pt x="393955" y="34925"/>
                  </a:cubicBezTo>
                  <a:close/>
                  <a:moveTo>
                    <a:pt x="2474452" y="23813"/>
                  </a:moveTo>
                  <a:cubicBezTo>
                    <a:pt x="2508097" y="23813"/>
                    <a:pt x="2541742" y="23813"/>
                    <a:pt x="2575387" y="23813"/>
                  </a:cubicBezTo>
                  <a:cubicBezTo>
                    <a:pt x="2579125" y="23813"/>
                    <a:pt x="2582863" y="27623"/>
                    <a:pt x="2582863" y="35243"/>
                  </a:cubicBezTo>
                  <a:cubicBezTo>
                    <a:pt x="2582863" y="39053"/>
                    <a:pt x="2579125" y="42863"/>
                    <a:pt x="2575387" y="42863"/>
                  </a:cubicBezTo>
                  <a:cubicBezTo>
                    <a:pt x="2571648" y="42863"/>
                    <a:pt x="2571648" y="42863"/>
                    <a:pt x="2571648" y="42863"/>
                  </a:cubicBezTo>
                  <a:cubicBezTo>
                    <a:pt x="2541742" y="42863"/>
                    <a:pt x="2508097" y="42863"/>
                    <a:pt x="2474452" y="42863"/>
                  </a:cubicBezTo>
                  <a:cubicBezTo>
                    <a:pt x="2470714" y="42863"/>
                    <a:pt x="2466975" y="39053"/>
                    <a:pt x="2466975" y="31433"/>
                  </a:cubicBezTo>
                  <a:cubicBezTo>
                    <a:pt x="2466975" y="27623"/>
                    <a:pt x="2470714" y="23813"/>
                    <a:pt x="2474452" y="23813"/>
                  </a:cubicBezTo>
                  <a:close/>
                  <a:moveTo>
                    <a:pt x="796811" y="22906"/>
                  </a:moveTo>
                  <a:cubicBezTo>
                    <a:pt x="804295" y="19050"/>
                    <a:pt x="808037" y="26761"/>
                    <a:pt x="808037" y="30616"/>
                  </a:cubicBezTo>
                  <a:cubicBezTo>
                    <a:pt x="808037" y="34472"/>
                    <a:pt x="804295" y="38327"/>
                    <a:pt x="800553" y="38327"/>
                  </a:cubicBezTo>
                  <a:cubicBezTo>
                    <a:pt x="770617" y="42183"/>
                    <a:pt x="740682" y="42183"/>
                    <a:pt x="710746" y="46038"/>
                  </a:cubicBezTo>
                  <a:cubicBezTo>
                    <a:pt x="707004" y="46038"/>
                    <a:pt x="703262" y="42183"/>
                    <a:pt x="703262" y="34472"/>
                  </a:cubicBezTo>
                  <a:cubicBezTo>
                    <a:pt x="703262" y="30616"/>
                    <a:pt x="707004" y="26761"/>
                    <a:pt x="710746" y="26761"/>
                  </a:cubicBezTo>
                  <a:cubicBezTo>
                    <a:pt x="740682" y="22906"/>
                    <a:pt x="770617" y="22906"/>
                    <a:pt x="796811" y="22906"/>
                  </a:cubicBezTo>
                  <a:close/>
                  <a:moveTo>
                    <a:pt x="655355" y="22333"/>
                  </a:moveTo>
                  <a:cubicBezTo>
                    <a:pt x="657250" y="23740"/>
                    <a:pt x="658197" y="26555"/>
                    <a:pt x="658197" y="30307"/>
                  </a:cubicBezTo>
                  <a:cubicBezTo>
                    <a:pt x="661987" y="34059"/>
                    <a:pt x="658197" y="37811"/>
                    <a:pt x="650618" y="37811"/>
                  </a:cubicBezTo>
                  <a:cubicBezTo>
                    <a:pt x="620302" y="45316"/>
                    <a:pt x="586197" y="52821"/>
                    <a:pt x="555880" y="60325"/>
                  </a:cubicBezTo>
                  <a:cubicBezTo>
                    <a:pt x="548301" y="60325"/>
                    <a:pt x="544512" y="56573"/>
                    <a:pt x="544512" y="52821"/>
                  </a:cubicBezTo>
                  <a:cubicBezTo>
                    <a:pt x="544512" y="49068"/>
                    <a:pt x="544512" y="41564"/>
                    <a:pt x="552091" y="41564"/>
                  </a:cubicBezTo>
                  <a:cubicBezTo>
                    <a:pt x="582407" y="34059"/>
                    <a:pt x="616513" y="26555"/>
                    <a:pt x="646829" y="22802"/>
                  </a:cubicBezTo>
                  <a:cubicBezTo>
                    <a:pt x="650618" y="20926"/>
                    <a:pt x="653461" y="20926"/>
                    <a:pt x="655355" y="22333"/>
                  </a:cubicBezTo>
                  <a:close/>
                  <a:moveTo>
                    <a:pt x="2639218" y="19050"/>
                  </a:moveTo>
                  <a:cubicBezTo>
                    <a:pt x="2650529" y="22860"/>
                    <a:pt x="2661840" y="22860"/>
                    <a:pt x="2676922" y="26670"/>
                  </a:cubicBezTo>
                  <a:cubicBezTo>
                    <a:pt x="2695773" y="30480"/>
                    <a:pt x="2714625" y="34290"/>
                    <a:pt x="2733476" y="38100"/>
                  </a:cubicBezTo>
                  <a:cubicBezTo>
                    <a:pt x="2741017" y="38100"/>
                    <a:pt x="2744787" y="41910"/>
                    <a:pt x="2741017" y="45720"/>
                  </a:cubicBezTo>
                  <a:cubicBezTo>
                    <a:pt x="2741017" y="53340"/>
                    <a:pt x="2737247" y="57150"/>
                    <a:pt x="2733476" y="53340"/>
                  </a:cubicBezTo>
                  <a:cubicBezTo>
                    <a:pt x="2733476" y="53340"/>
                    <a:pt x="2729706" y="53340"/>
                    <a:pt x="2729706" y="53340"/>
                  </a:cubicBezTo>
                  <a:cubicBezTo>
                    <a:pt x="2710854" y="49530"/>
                    <a:pt x="2692003" y="49530"/>
                    <a:pt x="2673151" y="45720"/>
                  </a:cubicBezTo>
                  <a:cubicBezTo>
                    <a:pt x="2658070" y="41910"/>
                    <a:pt x="2646759" y="38100"/>
                    <a:pt x="2635448" y="38100"/>
                  </a:cubicBezTo>
                  <a:cubicBezTo>
                    <a:pt x="2627908" y="38100"/>
                    <a:pt x="2624137" y="30480"/>
                    <a:pt x="2627908" y="26670"/>
                  </a:cubicBezTo>
                  <a:cubicBezTo>
                    <a:pt x="2627908" y="22860"/>
                    <a:pt x="2631678" y="19050"/>
                    <a:pt x="2639218" y="19050"/>
                  </a:cubicBezTo>
                  <a:close/>
                  <a:moveTo>
                    <a:pt x="2153826" y="19050"/>
                  </a:moveTo>
                  <a:cubicBezTo>
                    <a:pt x="2180167" y="19050"/>
                    <a:pt x="2210271" y="19050"/>
                    <a:pt x="2236611" y="19050"/>
                  </a:cubicBezTo>
                  <a:cubicBezTo>
                    <a:pt x="2244137" y="19050"/>
                    <a:pt x="2247900" y="22860"/>
                    <a:pt x="2247900" y="30480"/>
                  </a:cubicBezTo>
                  <a:cubicBezTo>
                    <a:pt x="2244137" y="34290"/>
                    <a:pt x="2244137" y="38100"/>
                    <a:pt x="2236611" y="38100"/>
                  </a:cubicBezTo>
                  <a:cubicBezTo>
                    <a:pt x="2210271" y="38100"/>
                    <a:pt x="2180167" y="38100"/>
                    <a:pt x="2153826" y="38100"/>
                  </a:cubicBezTo>
                  <a:cubicBezTo>
                    <a:pt x="2146300" y="38100"/>
                    <a:pt x="2146300" y="34290"/>
                    <a:pt x="2146300" y="26670"/>
                  </a:cubicBezTo>
                  <a:cubicBezTo>
                    <a:pt x="2146300" y="22860"/>
                    <a:pt x="2150063" y="19050"/>
                    <a:pt x="2153826" y="19050"/>
                  </a:cubicBezTo>
                  <a:close/>
                  <a:moveTo>
                    <a:pt x="2316265" y="15875"/>
                  </a:moveTo>
                  <a:cubicBezTo>
                    <a:pt x="2349910" y="19646"/>
                    <a:pt x="2379817" y="23416"/>
                    <a:pt x="2413462" y="27186"/>
                  </a:cubicBezTo>
                  <a:cubicBezTo>
                    <a:pt x="2417200" y="27186"/>
                    <a:pt x="2420938" y="34727"/>
                    <a:pt x="2420938" y="38497"/>
                  </a:cubicBezTo>
                  <a:cubicBezTo>
                    <a:pt x="2420938" y="42268"/>
                    <a:pt x="2417200" y="46038"/>
                    <a:pt x="2413462" y="46038"/>
                  </a:cubicBezTo>
                  <a:cubicBezTo>
                    <a:pt x="2379817" y="42268"/>
                    <a:pt x="2346172" y="38497"/>
                    <a:pt x="2312527" y="34727"/>
                  </a:cubicBezTo>
                  <a:cubicBezTo>
                    <a:pt x="2308789" y="34727"/>
                    <a:pt x="2305050" y="27186"/>
                    <a:pt x="2305050" y="23416"/>
                  </a:cubicBezTo>
                  <a:cubicBezTo>
                    <a:pt x="2305050" y="19646"/>
                    <a:pt x="2312527" y="15875"/>
                    <a:pt x="2316265" y="15875"/>
                  </a:cubicBezTo>
                  <a:close/>
                  <a:moveTo>
                    <a:pt x="1995744" y="12700"/>
                  </a:moveTo>
                  <a:cubicBezTo>
                    <a:pt x="2018481" y="16404"/>
                    <a:pt x="2041218" y="16404"/>
                    <a:pt x="2067745" y="16404"/>
                  </a:cubicBezTo>
                  <a:cubicBezTo>
                    <a:pt x="2075324" y="16404"/>
                    <a:pt x="2082903" y="16404"/>
                    <a:pt x="2094271" y="16404"/>
                  </a:cubicBezTo>
                  <a:cubicBezTo>
                    <a:pt x="2098061" y="16404"/>
                    <a:pt x="2101850" y="23813"/>
                    <a:pt x="2101850" y="27517"/>
                  </a:cubicBezTo>
                  <a:cubicBezTo>
                    <a:pt x="2101850" y="31221"/>
                    <a:pt x="2098061" y="34925"/>
                    <a:pt x="2094271" y="34925"/>
                  </a:cubicBezTo>
                  <a:cubicBezTo>
                    <a:pt x="2082903" y="34925"/>
                    <a:pt x="2075324" y="34925"/>
                    <a:pt x="2063955" y="34925"/>
                  </a:cubicBezTo>
                  <a:cubicBezTo>
                    <a:pt x="2041218" y="34925"/>
                    <a:pt x="2018481" y="34925"/>
                    <a:pt x="1991954" y="31221"/>
                  </a:cubicBezTo>
                  <a:cubicBezTo>
                    <a:pt x="1988165" y="31221"/>
                    <a:pt x="1984375" y="27517"/>
                    <a:pt x="1984375" y="23813"/>
                  </a:cubicBezTo>
                  <a:cubicBezTo>
                    <a:pt x="1984375" y="16404"/>
                    <a:pt x="1988165" y="12700"/>
                    <a:pt x="1995744" y="12700"/>
                  </a:cubicBezTo>
                  <a:close/>
                  <a:moveTo>
                    <a:pt x="874968" y="7938"/>
                  </a:moveTo>
                  <a:cubicBezTo>
                    <a:pt x="890126" y="11819"/>
                    <a:pt x="905285" y="15699"/>
                    <a:pt x="920443" y="15699"/>
                  </a:cubicBezTo>
                  <a:cubicBezTo>
                    <a:pt x="935601" y="19580"/>
                    <a:pt x="954548" y="19580"/>
                    <a:pt x="973496" y="23460"/>
                  </a:cubicBezTo>
                  <a:cubicBezTo>
                    <a:pt x="977285" y="23460"/>
                    <a:pt x="981075" y="31221"/>
                    <a:pt x="981075" y="35102"/>
                  </a:cubicBezTo>
                  <a:cubicBezTo>
                    <a:pt x="981075" y="38983"/>
                    <a:pt x="973496" y="42863"/>
                    <a:pt x="969706" y="42863"/>
                  </a:cubicBezTo>
                  <a:cubicBezTo>
                    <a:pt x="950759" y="38983"/>
                    <a:pt x="935601" y="38983"/>
                    <a:pt x="916653" y="35102"/>
                  </a:cubicBezTo>
                  <a:cubicBezTo>
                    <a:pt x="901495" y="31221"/>
                    <a:pt x="886337" y="31221"/>
                    <a:pt x="871179" y="27341"/>
                  </a:cubicBezTo>
                  <a:cubicBezTo>
                    <a:pt x="867389" y="27341"/>
                    <a:pt x="863600" y="23460"/>
                    <a:pt x="863600" y="15699"/>
                  </a:cubicBezTo>
                  <a:cubicBezTo>
                    <a:pt x="863600" y="11819"/>
                    <a:pt x="867389" y="7938"/>
                    <a:pt x="874968" y="7938"/>
                  </a:cubicBezTo>
                  <a:close/>
                  <a:moveTo>
                    <a:pt x="1835199" y="4763"/>
                  </a:moveTo>
                  <a:cubicBezTo>
                    <a:pt x="1868686" y="8534"/>
                    <a:pt x="1902172" y="12304"/>
                    <a:pt x="1931938" y="16074"/>
                  </a:cubicBezTo>
                  <a:cubicBezTo>
                    <a:pt x="1939380" y="16074"/>
                    <a:pt x="1943100" y="19845"/>
                    <a:pt x="1939380" y="27385"/>
                  </a:cubicBezTo>
                  <a:cubicBezTo>
                    <a:pt x="1939380" y="31156"/>
                    <a:pt x="1935659" y="34926"/>
                    <a:pt x="1931938" y="34926"/>
                  </a:cubicBezTo>
                  <a:cubicBezTo>
                    <a:pt x="1898452" y="31156"/>
                    <a:pt x="1864965" y="27385"/>
                    <a:pt x="1835199" y="23615"/>
                  </a:cubicBezTo>
                  <a:cubicBezTo>
                    <a:pt x="1827758" y="23615"/>
                    <a:pt x="1824037" y="19845"/>
                    <a:pt x="1824037" y="12304"/>
                  </a:cubicBezTo>
                  <a:cubicBezTo>
                    <a:pt x="1827758" y="8534"/>
                    <a:pt x="1831479" y="4763"/>
                    <a:pt x="1835199" y="4763"/>
                  </a:cubicBezTo>
                  <a:close/>
                  <a:moveTo>
                    <a:pt x="1273664" y="4763"/>
                  </a:moveTo>
                  <a:cubicBezTo>
                    <a:pt x="1277388" y="4763"/>
                    <a:pt x="1281113" y="8467"/>
                    <a:pt x="1281113" y="15876"/>
                  </a:cubicBezTo>
                  <a:cubicBezTo>
                    <a:pt x="1281113" y="19580"/>
                    <a:pt x="1277388" y="23284"/>
                    <a:pt x="1273664" y="23284"/>
                  </a:cubicBezTo>
                  <a:cubicBezTo>
                    <a:pt x="1247592" y="23284"/>
                    <a:pt x="1217796" y="26988"/>
                    <a:pt x="1191724" y="26988"/>
                  </a:cubicBezTo>
                  <a:cubicBezTo>
                    <a:pt x="1187999" y="26988"/>
                    <a:pt x="1184275" y="23284"/>
                    <a:pt x="1184275" y="15876"/>
                  </a:cubicBezTo>
                  <a:cubicBezTo>
                    <a:pt x="1184275" y="12171"/>
                    <a:pt x="1187999" y="8467"/>
                    <a:pt x="1191724" y="8467"/>
                  </a:cubicBezTo>
                  <a:cubicBezTo>
                    <a:pt x="1217796" y="8467"/>
                    <a:pt x="1247592" y="4763"/>
                    <a:pt x="1273664" y="4763"/>
                  </a:cubicBezTo>
                  <a:close/>
                  <a:moveTo>
                    <a:pt x="1130761" y="4763"/>
                  </a:moveTo>
                  <a:cubicBezTo>
                    <a:pt x="1134500" y="4763"/>
                    <a:pt x="1138238" y="8534"/>
                    <a:pt x="1138238" y="12304"/>
                  </a:cubicBezTo>
                  <a:cubicBezTo>
                    <a:pt x="1138238" y="16074"/>
                    <a:pt x="1138238" y="23615"/>
                    <a:pt x="1130761" y="23615"/>
                  </a:cubicBezTo>
                  <a:cubicBezTo>
                    <a:pt x="1100855" y="27385"/>
                    <a:pt x="1067210" y="31156"/>
                    <a:pt x="1033565" y="34926"/>
                  </a:cubicBezTo>
                  <a:cubicBezTo>
                    <a:pt x="1029827" y="34926"/>
                    <a:pt x="1026088" y="31156"/>
                    <a:pt x="1022350" y="27385"/>
                  </a:cubicBezTo>
                  <a:cubicBezTo>
                    <a:pt x="1022350" y="23615"/>
                    <a:pt x="1026088" y="19845"/>
                    <a:pt x="1033565" y="16074"/>
                  </a:cubicBezTo>
                  <a:cubicBezTo>
                    <a:pt x="1063471" y="12304"/>
                    <a:pt x="1097116" y="8534"/>
                    <a:pt x="1130761" y="4763"/>
                  </a:cubicBezTo>
                  <a:close/>
                  <a:moveTo>
                    <a:pt x="1769960" y="0"/>
                  </a:moveTo>
                  <a:cubicBezTo>
                    <a:pt x="1777437" y="0"/>
                    <a:pt x="1781175" y="3771"/>
                    <a:pt x="1781175" y="11311"/>
                  </a:cubicBezTo>
                  <a:cubicBezTo>
                    <a:pt x="1781175" y="15082"/>
                    <a:pt x="1777437" y="18852"/>
                    <a:pt x="1773699" y="18852"/>
                  </a:cubicBezTo>
                  <a:cubicBezTo>
                    <a:pt x="1740054" y="22622"/>
                    <a:pt x="1706409" y="26393"/>
                    <a:pt x="1676502" y="30163"/>
                  </a:cubicBezTo>
                  <a:cubicBezTo>
                    <a:pt x="1669026" y="30163"/>
                    <a:pt x="1665287" y="26393"/>
                    <a:pt x="1665287" y="18852"/>
                  </a:cubicBezTo>
                  <a:cubicBezTo>
                    <a:pt x="1665287" y="15082"/>
                    <a:pt x="1669026" y="11311"/>
                    <a:pt x="1672764" y="11311"/>
                  </a:cubicBezTo>
                  <a:cubicBezTo>
                    <a:pt x="1706409" y="7541"/>
                    <a:pt x="1736315" y="3771"/>
                    <a:pt x="1769960" y="0"/>
                  </a:cubicBezTo>
                  <a:close/>
                  <a:moveTo>
                    <a:pt x="1514731" y="0"/>
                  </a:moveTo>
                  <a:cubicBezTo>
                    <a:pt x="1548836" y="3856"/>
                    <a:pt x="1579153" y="3856"/>
                    <a:pt x="1613258" y="7711"/>
                  </a:cubicBezTo>
                  <a:cubicBezTo>
                    <a:pt x="1617048" y="7711"/>
                    <a:pt x="1620837" y="11566"/>
                    <a:pt x="1620837" y="19277"/>
                  </a:cubicBezTo>
                  <a:cubicBezTo>
                    <a:pt x="1620837" y="23133"/>
                    <a:pt x="1617048" y="26988"/>
                    <a:pt x="1613258" y="26988"/>
                  </a:cubicBezTo>
                  <a:cubicBezTo>
                    <a:pt x="1579153" y="23133"/>
                    <a:pt x="1545047" y="23133"/>
                    <a:pt x="1510941" y="19277"/>
                  </a:cubicBezTo>
                  <a:cubicBezTo>
                    <a:pt x="1507152" y="19277"/>
                    <a:pt x="1503362" y="15422"/>
                    <a:pt x="1503362" y="7711"/>
                  </a:cubicBezTo>
                  <a:cubicBezTo>
                    <a:pt x="1503362" y="3856"/>
                    <a:pt x="1507152" y="0"/>
                    <a:pt x="1514731" y="0"/>
                  </a:cubicBezTo>
                  <a:close/>
                  <a:moveTo>
                    <a:pt x="1352794" y="0"/>
                  </a:moveTo>
                  <a:cubicBezTo>
                    <a:pt x="1379293" y="3969"/>
                    <a:pt x="1405792" y="3969"/>
                    <a:pt x="1432291" y="3969"/>
                  </a:cubicBezTo>
                  <a:cubicBezTo>
                    <a:pt x="1436076" y="3969"/>
                    <a:pt x="1439862" y="11907"/>
                    <a:pt x="1436076" y="15875"/>
                  </a:cubicBezTo>
                  <a:cubicBezTo>
                    <a:pt x="1436076" y="19844"/>
                    <a:pt x="1432291" y="23813"/>
                    <a:pt x="1428505" y="23813"/>
                  </a:cubicBezTo>
                  <a:cubicBezTo>
                    <a:pt x="1402006" y="23813"/>
                    <a:pt x="1375507" y="23813"/>
                    <a:pt x="1349008" y="19844"/>
                  </a:cubicBezTo>
                  <a:cubicBezTo>
                    <a:pt x="1345222" y="19844"/>
                    <a:pt x="1341437" y="15875"/>
                    <a:pt x="1345222" y="11907"/>
                  </a:cubicBezTo>
                  <a:cubicBezTo>
                    <a:pt x="1345222" y="7938"/>
                    <a:pt x="1349008" y="0"/>
                    <a:pt x="1352794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txBody>
            <a:bodyPr/>
            <a:lstStyle/>
            <a:p>
              <a:pPr defTabSz="457189">
                <a:defRPr/>
              </a:pPr>
              <a:endParaRPr lang="zh-CN" altLang="en-US" sz="2400">
                <a:solidFill>
                  <a:srgbClr val="00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64" y="4809166"/>
            <a:ext cx="1475419" cy="20708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3EF2BA8-2881-4F73-9903-3325184FC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007" y="1544866"/>
            <a:ext cx="3574187" cy="357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lowchart: Connector 6">
            <a:extLst>
              <a:ext uri="{FF2B5EF4-FFF2-40B4-BE49-F238E27FC236}">
                <a16:creationId xmlns:a16="http://schemas.microsoft.com/office/drawing/2014/main" xmlns="" id="{0128F56A-682B-4074-A86E-3A2F480476C9}"/>
              </a:ext>
            </a:extLst>
          </p:cNvPr>
          <p:cNvSpPr/>
          <p:nvPr/>
        </p:nvSpPr>
        <p:spPr>
          <a:xfrm>
            <a:off x="634355" y="2408201"/>
            <a:ext cx="1849287" cy="1810760"/>
          </a:xfrm>
          <a:prstGeom prst="flowChartConnector">
            <a:avLst/>
          </a:prstGeom>
          <a:solidFill>
            <a:srgbClr val="2C1E73"/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34">
              <a:defRPr/>
            </a:pP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vi-VN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xmlns="" id="{3A8C3B42-0BEA-4F26-9453-AAC920799EBF}"/>
              </a:ext>
            </a:extLst>
          </p:cNvPr>
          <p:cNvSpPr/>
          <p:nvPr/>
        </p:nvSpPr>
        <p:spPr>
          <a:xfrm>
            <a:off x="2722639" y="2559900"/>
            <a:ext cx="331248" cy="328533"/>
          </a:xfrm>
          <a:prstGeom prst="flowChartConnector">
            <a:avLst/>
          </a:prstGeom>
          <a:solidFill>
            <a:srgbClr val="FF37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34">
              <a:defRPr/>
            </a:pPr>
            <a:endParaRPr lang="vi-VN" sz="2399" dirty="0">
              <a:solidFill>
                <a:prstClr val="white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CCA8BB5-1BA4-4FE3-B482-F627AD6C29F0}"/>
              </a:ext>
            </a:extLst>
          </p:cNvPr>
          <p:cNvGrpSpPr>
            <a:grpSpLocks/>
          </p:cNvGrpSpPr>
          <p:nvPr/>
        </p:nvGrpSpPr>
        <p:grpSpPr bwMode="auto">
          <a:xfrm>
            <a:off x="3903160" y="732957"/>
            <a:ext cx="7976711" cy="1332920"/>
            <a:chOff x="5867272" y="152002"/>
            <a:chExt cx="6539502" cy="169545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4B214D10-9837-4348-8EC3-E046C0AA1040}"/>
                </a:ext>
              </a:extLst>
            </p:cNvPr>
            <p:cNvSpPr/>
            <p:nvPr/>
          </p:nvSpPr>
          <p:spPr>
            <a:xfrm>
              <a:off x="5867272" y="152002"/>
              <a:ext cx="6539502" cy="1695450"/>
            </a:xfrm>
            <a:prstGeom prst="roundRect">
              <a:avLst>
                <a:gd name="adj" fmla="val 50000"/>
              </a:avLst>
            </a:prstGeom>
            <a:noFill/>
            <a:ln w="76200">
              <a:solidFill>
                <a:srgbClr val="FE36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34">
                <a:defRPr/>
              </a:pPr>
              <a:endParaRPr lang="vi-VN" sz="2399">
                <a:solidFill>
                  <a:prstClr val="white"/>
                </a:solidFill>
              </a:endParaRPr>
            </a:p>
          </p:txBody>
        </p:sp>
        <p:sp>
          <p:nvSpPr>
            <p:cNvPr id="12" name="Flowchart: Connector 11">
              <a:extLst>
                <a:ext uri="{FF2B5EF4-FFF2-40B4-BE49-F238E27FC236}">
                  <a16:creationId xmlns:a16="http://schemas.microsoft.com/office/drawing/2014/main" xmlns="" id="{52109BFE-2A4B-4910-85AC-BAF5C0AE8676}"/>
                </a:ext>
              </a:extLst>
            </p:cNvPr>
            <p:cNvSpPr/>
            <p:nvPr/>
          </p:nvSpPr>
          <p:spPr>
            <a:xfrm>
              <a:off x="5888807" y="695207"/>
              <a:ext cx="341235" cy="489749"/>
            </a:xfrm>
            <a:prstGeom prst="flowChartConnector">
              <a:avLst/>
            </a:prstGeom>
            <a:solidFill>
              <a:srgbClr val="FE36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34">
                <a:defRPr/>
              </a:pPr>
              <a:r>
                <a:rPr lang="en-US" sz="2667" dirty="0">
                  <a:solidFill>
                    <a:prstClr val="white"/>
                  </a:solidFill>
                </a:rPr>
                <a:t>1</a:t>
              </a:r>
              <a:endParaRPr lang="vi-VN" sz="2667" dirty="0">
                <a:solidFill>
                  <a:prstClr val="white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8E48035-1026-4558-9902-0BA018DB3737}"/>
              </a:ext>
            </a:extLst>
          </p:cNvPr>
          <p:cNvSpPr txBox="1"/>
          <p:nvPr/>
        </p:nvSpPr>
        <p:spPr>
          <a:xfrm>
            <a:off x="4311993" y="1133639"/>
            <a:ext cx="7131472" cy="851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Củng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cố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cấu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tạo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bài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văn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kể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chuyện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sáng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tạo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. </a:t>
            </a:r>
          </a:p>
          <a:p>
            <a:pPr algn="just"/>
            <a:endParaRPr lang="en-US" altLang="ko-KR" sz="2533" b="1" dirty="0">
              <a:solidFill>
                <a:srgbClr val="7030A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xmlns="" id="{A0CC829F-75AE-4F34-9E32-F2E30D801212}"/>
              </a:ext>
            </a:extLst>
          </p:cNvPr>
          <p:cNvSpPr/>
          <p:nvPr/>
        </p:nvSpPr>
        <p:spPr>
          <a:xfrm>
            <a:off x="2839753" y="3052897"/>
            <a:ext cx="331248" cy="331248"/>
          </a:xfrm>
          <a:prstGeom prst="flowChartConnector">
            <a:avLst/>
          </a:prstGeom>
          <a:solidFill>
            <a:srgbClr val="FF9B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34">
              <a:defRPr/>
            </a:pPr>
            <a:endParaRPr lang="vi-VN" sz="2399">
              <a:solidFill>
                <a:prstClr val="white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66446DA1-CBE5-46A9-A080-C88CB4BB0F27}"/>
              </a:ext>
            </a:extLst>
          </p:cNvPr>
          <p:cNvCxnSpPr>
            <a:cxnSpLocks/>
            <a:stCxn id="22" idx="6"/>
            <a:endCxn id="25" idx="1"/>
          </p:cNvCxnSpPr>
          <p:nvPr/>
        </p:nvCxnSpPr>
        <p:spPr>
          <a:xfrm flipV="1">
            <a:off x="3171001" y="3156231"/>
            <a:ext cx="720932" cy="622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FE604FE5-88B8-498E-83D5-F5F2AE71CA07}"/>
              </a:ext>
            </a:extLst>
          </p:cNvPr>
          <p:cNvGrpSpPr>
            <a:grpSpLocks/>
          </p:cNvGrpSpPr>
          <p:nvPr/>
        </p:nvGrpSpPr>
        <p:grpSpPr bwMode="auto">
          <a:xfrm>
            <a:off x="3891933" y="2554924"/>
            <a:ext cx="8014576" cy="1202613"/>
            <a:chOff x="5862048" y="676275"/>
            <a:chExt cx="6539502" cy="169545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A38C1F01-8E91-4727-8FC6-B22521A6F29D}"/>
                </a:ext>
              </a:extLst>
            </p:cNvPr>
            <p:cNvSpPr/>
            <p:nvPr/>
          </p:nvSpPr>
          <p:spPr>
            <a:xfrm>
              <a:off x="5862048" y="676275"/>
              <a:ext cx="6539502" cy="1695450"/>
            </a:xfrm>
            <a:prstGeom prst="roundRect">
              <a:avLst>
                <a:gd name="adj" fmla="val 50000"/>
              </a:avLst>
            </a:prstGeom>
            <a:noFill/>
            <a:ln w="76200">
              <a:solidFill>
                <a:srgbClr val="FF9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34">
                <a:defRPr/>
              </a:pPr>
              <a:endParaRPr lang="vi-VN" sz="2399" dirty="0">
                <a:solidFill>
                  <a:prstClr val="white"/>
                </a:solidFill>
              </a:endParaRPr>
            </a:p>
          </p:txBody>
        </p:sp>
        <p:sp>
          <p:nvSpPr>
            <p:cNvPr id="26" name="Flowchart: Connector 25">
              <a:extLst>
                <a:ext uri="{FF2B5EF4-FFF2-40B4-BE49-F238E27FC236}">
                  <a16:creationId xmlns:a16="http://schemas.microsoft.com/office/drawing/2014/main" xmlns="" id="{01E1B4C9-ECF2-4153-8B0C-E93A9864E91D}"/>
                </a:ext>
              </a:extLst>
            </p:cNvPr>
            <p:cNvSpPr/>
            <p:nvPr/>
          </p:nvSpPr>
          <p:spPr>
            <a:xfrm>
              <a:off x="5872418" y="1176509"/>
              <a:ext cx="430790" cy="712946"/>
            </a:xfrm>
            <a:prstGeom prst="flowChartConnector">
              <a:avLst/>
            </a:prstGeom>
            <a:solidFill>
              <a:srgbClr val="FF9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34">
                <a:defRPr/>
              </a:pPr>
              <a:r>
                <a:rPr lang="en-US" sz="2667" dirty="0">
                  <a:solidFill>
                    <a:prstClr val="white"/>
                  </a:solidFill>
                </a:rPr>
                <a:t>2</a:t>
              </a:r>
              <a:endParaRPr lang="vi-VN" sz="2667" dirty="0">
                <a:solidFill>
                  <a:prstClr val="white"/>
                </a:solidFill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58D91F5-7B13-4AD7-875D-EA57F47D573A}"/>
              </a:ext>
            </a:extLst>
          </p:cNvPr>
          <p:cNvSpPr txBox="1"/>
          <p:nvPr/>
        </p:nvSpPr>
        <p:spPr>
          <a:xfrm>
            <a:off x="4395951" y="2967334"/>
            <a:ext cx="7006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Biết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lập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dàn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ý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cho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bài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văn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kể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chuyện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sáng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tạo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.</a:t>
            </a:r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xmlns="" id="{F7C2FB53-DA27-4A66-9A3F-05867BB0634C}"/>
              </a:ext>
            </a:extLst>
          </p:cNvPr>
          <p:cNvSpPr/>
          <p:nvPr/>
        </p:nvSpPr>
        <p:spPr>
          <a:xfrm>
            <a:off x="2793959" y="3520330"/>
            <a:ext cx="328532" cy="331248"/>
          </a:xfrm>
          <a:prstGeom prst="flowChartConnector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34">
              <a:defRPr/>
            </a:pPr>
            <a:endParaRPr lang="vi-VN" sz="2399">
              <a:solidFill>
                <a:prstClr val="white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278EA15F-84C5-4919-886E-F0BE663B7CE5}"/>
              </a:ext>
            </a:extLst>
          </p:cNvPr>
          <p:cNvSpPr/>
          <p:nvPr/>
        </p:nvSpPr>
        <p:spPr bwMode="auto">
          <a:xfrm>
            <a:off x="3891992" y="4312423"/>
            <a:ext cx="7926637" cy="135758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34">
              <a:defRPr/>
            </a:pPr>
            <a:endParaRPr lang="vi-VN" sz="2399" dirty="0">
              <a:solidFill>
                <a:prstClr val="white"/>
              </a:solidFill>
            </a:endParaRPr>
          </a:p>
        </p:txBody>
      </p:sp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xmlns="" id="{256B2EC6-1D7D-40B1-A466-9C8DCC958D21}"/>
              </a:ext>
            </a:extLst>
          </p:cNvPr>
          <p:cNvSpPr/>
          <p:nvPr/>
        </p:nvSpPr>
        <p:spPr bwMode="auto">
          <a:xfrm>
            <a:off x="3903160" y="4758904"/>
            <a:ext cx="572068" cy="464617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34">
              <a:defRPr/>
            </a:pPr>
            <a:r>
              <a:rPr lang="vi-VN" sz="2667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4EAD77D-0654-41B7-A7C5-97772D59AE9B}"/>
              </a:ext>
            </a:extLst>
          </p:cNvPr>
          <p:cNvSpPr txBox="1"/>
          <p:nvPr/>
        </p:nvSpPr>
        <p:spPr>
          <a:xfrm>
            <a:off x="4486397" y="4555377"/>
            <a:ext cx="6957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Biết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trao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đổi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với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bạn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bè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và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chỉnh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sửa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,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sắp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xếp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hợp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lí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cho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dàn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ý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đã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lập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4E2C2FFA-56A0-921A-C8C2-A80D5A45D156}"/>
              </a:ext>
            </a:extLst>
          </p:cNvPr>
          <p:cNvCxnSpPr>
            <a:cxnSpLocks/>
            <a:stCxn id="8" idx="7"/>
            <a:endCxn id="11" idx="1"/>
          </p:cNvCxnSpPr>
          <p:nvPr/>
        </p:nvCxnSpPr>
        <p:spPr>
          <a:xfrm flipV="1">
            <a:off x="3005377" y="1399417"/>
            <a:ext cx="897783" cy="12085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2C3CAFB4-2233-39FF-6298-9A0EABC4E789}"/>
              </a:ext>
            </a:extLst>
          </p:cNvPr>
          <p:cNvCxnSpPr>
            <a:cxnSpLocks/>
            <a:stCxn id="29" idx="6"/>
            <a:endCxn id="31" idx="1"/>
          </p:cNvCxnSpPr>
          <p:nvPr/>
        </p:nvCxnSpPr>
        <p:spPr>
          <a:xfrm>
            <a:off x="3122491" y="3685954"/>
            <a:ext cx="769501" cy="130525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628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/>
      <p:bldP spid="22" grpId="0" animBg="1"/>
      <p:bldP spid="27" grpId="0"/>
      <p:bldP spid="29" grpId="0" animBg="1"/>
      <p:bldP spid="31" grpId="0" animBg="1"/>
      <p:bldP spid="33" grpId="0" animBg="1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white paper with objects around it&#10;&#10;Description automatically generated">
            <a:extLst>
              <a:ext uri="{FF2B5EF4-FFF2-40B4-BE49-F238E27FC236}">
                <a16:creationId xmlns:a16="http://schemas.microsoft.com/office/drawing/2014/main" xmlns="" id="{B7A732CA-7544-7730-89AC-CE8E22D9AA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67" r="-2" b="1741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91613E5B-16F6-0A82-2598-BAD76005ED35}"/>
              </a:ext>
            </a:extLst>
          </p:cNvPr>
          <p:cNvSpPr/>
          <p:nvPr/>
        </p:nvSpPr>
        <p:spPr>
          <a:xfrm>
            <a:off x="237596" y="122851"/>
            <a:ext cx="11710220" cy="6612297"/>
          </a:xfrm>
          <a:custGeom>
            <a:avLst/>
            <a:gdLst>
              <a:gd name="connsiteX0" fmla="*/ 1102072 w 11710220"/>
              <a:gd name="connsiteY0" fmla="*/ 0 h 6612297"/>
              <a:gd name="connsiteX1" fmla="*/ 11710220 w 11710220"/>
              <a:gd name="connsiteY1" fmla="*/ 0 h 6612297"/>
              <a:gd name="connsiteX2" fmla="*/ 11710220 w 11710220"/>
              <a:gd name="connsiteY2" fmla="*/ 0 h 6612297"/>
              <a:gd name="connsiteX3" fmla="*/ 11710220 w 11710220"/>
              <a:gd name="connsiteY3" fmla="*/ 5510225 h 6612297"/>
              <a:gd name="connsiteX4" fmla="*/ 10608148 w 11710220"/>
              <a:gd name="connsiteY4" fmla="*/ 6612297 h 6612297"/>
              <a:gd name="connsiteX5" fmla="*/ 0 w 11710220"/>
              <a:gd name="connsiteY5" fmla="*/ 6612297 h 6612297"/>
              <a:gd name="connsiteX6" fmla="*/ 0 w 11710220"/>
              <a:gd name="connsiteY6" fmla="*/ 6612297 h 6612297"/>
              <a:gd name="connsiteX7" fmla="*/ 0 w 11710220"/>
              <a:gd name="connsiteY7" fmla="*/ 1102072 h 6612297"/>
              <a:gd name="connsiteX8" fmla="*/ 1102072 w 11710220"/>
              <a:gd name="connsiteY8" fmla="*/ 0 h 661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0220" h="6612297" fill="none" extrusionOk="0">
                <a:moveTo>
                  <a:pt x="1102072" y="0"/>
                </a:moveTo>
                <a:cubicBezTo>
                  <a:pt x="4834398" y="78011"/>
                  <a:pt x="7897875" y="21937"/>
                  <a:pt x="11710220" y="0"/>
                </a:cubicBezTo>
                <a:lnTo>
                  <a:pt x="11710220" y="0"/>
                </a:lnTo>
                <a:cubicBezTo>
                  <a:pt x="11864692" y="1664258"/>
                  <a:pt x="11875846" y="4013003"/>
                  <a:pt x="11710220" y="5510225"/>
                </a:cubicBezTo>
                <a:cubicBezTo>
                  <a:pt x="11764009" y="6051965"/>
                  <a:pt x="11143815" y="6606824"/>
                  <a:pt x="10608148" y="6612297"/>
                </a:cubicBezTo>
                <a:cubicBezTo>
                  <a:pt x="9225576" y="6467213"/>
                  <a:pt x="4416730" y="6647376"/>
                  <a:pt x="0" y="6612297"/>
                </a:cubicBezTo>
                <a:lnTo>
                  <a:pt x="0" y="6612297"/>
                </a:lnTo>
                <a:cubicBezTo>
                  <a:pt x="42204" y="5135940"/>
                  <a:pt x="161297" y="3272661"/>
                  <a:pt x="0" y="1102072"/>
                </a:cubicBezTo>
                <a:cubicBezTo>
                  <a:pt x="58629" y="500901"/>
                  <a:pt x="498227" y="58255"/>
                  <a:pt x="1102072" y="0"/>
                </a:cubicBezTo>
                <a:close/>
              </a:path>
              <a:path w="11710220" h="6612297" stroke="0" extrusionOk="0">
                <a:moveTo>
                  <a:pt x="1102072" y="0"/>
                </a:moveTo>
                <a:cubicBezTo>
                  <a:pt x="3425306" y="-16420"/>
                  <a:pt x="9131943" y="-157111"/>
                  <a:pt x="11710220" y="0"/>
                </a:cubicBezTo>
                <a:lnTo>
                  <a:pt x="11710220" y="0"/>
                </a:lnTo>
                <a:cubicBezTo>
                  <a:pt x="11846310" y="2369993"/>
                  <a:pt x="11592933" y="4638373"/>
                  <a:pt x="11710220" y="5510225"/>
                </a:cubicBezTo>
                <a:cubicBezTo>
                  <a:pt x="11683421" y="6196560"/>
                  <a:pt x="11252604" y="6636613"/>
                  <a:pt x="10608148" y="6612297"/>
                </a:cubicBezTo>
                <a:cubicBezTo>
                  <a:pt x="6443107" y="6494802"/>
                  <a:pt x="3304620" y="6693919"/>
                  <a:pt x="0" y="6612297"/>
                </a:cubicBezTo>
                <a:lnTo>
                  <a:pt x="0" y="6612297"/>
                </a:lnTo>
                <a:cubicBezTo>
                  <a:pt x="-46332" y="5693111"/>
                  <a:pt x="133940" y="3444510"/>
                  <a:pt x="0" y="1102072"/>
                </a:cubicBezTo>
                <a:cubicBezTo>
                  <a:pt x="66798" y="413192"/>
                  <a:pt x="607653" y="10699"/>
                  <a:pt x="1102072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300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C0D6B43-BB3D-D994-5E52-727E6EDA0E0B}"/>
              </a:ext>
            </a:extLst>
          </p:cNvPr>
          <p:cNvSpPr txBox="1"/>
          <p:nvPr/>
        </p:nvSpPr>
        <p:spPr>
          <a:xfrm>
            <a:off x="2666164" y="205473"/>
            <a:ext cx="6853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23DC5B2-F23F-9D66-F347-F0E539287D21}"/>
              </a:ext>
            </a:extLst>
          </p:cNvPr>
          <p:cNvSpPr txBox="1"/>
          <p:nvPr/>
        </p:nvSpPr>
        <p:spPr>
          <a:xfrm>
            <a:off x="4581832" y="801380"/>
            <a:ext cx="2143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xmlns="" id="{E39C4182-AA54-5567-0800-76BEDF680BB8}"/>
              </a:ext>
            </a:extLst>
          </p:cNvPr>
          <p:cNvSpPr/>
          <p:nvPr/>
        </p:nvSpPr>
        <p:spPr>
          <a:xfrm>
            <a:off x="1012723" y="2504680"/>
            <a:ext cx="10471355" cy="2915489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Jlgbook">
            <a:extLst>
              <a:ext uri="{FF2B5EF4-FFF2-40B4-BE49-F238E27FC236}">
                <a16:creationId xmlns:a16="http://schemas.microsoft.com/office/drawing/2014/main" xmlns="" id="{8041569B-CDF4-5E4B-ECD5-F166B40742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52" y="53223"/>
            <a:ext cx="1219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A19AD6B-91F3-8E98-3B0D-DE2C7626A747}"/>
              </a:ext>
            </a:extLst>
          </p:cNvPr>
          <p:cNvSpPr txBox="1"/>
          <p:nvPr/>
        </p:nvSpPr>
        <p:spPr>
          <a:xfrm>
            <a:off x="383458" y="203215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S/21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D32C5B98-802E-2FB7-0269-1A17146A192B}"/>
              </a:ext>
            </a:extLst>
          </p:cNvPr>
          <p:cNvCxnSpPr/>
          <p:nvPr/>
        </p:nvCxnSpPr>
        <p:spPr>
          <a:xfrm>
            <a:off x="2251587" y="3478160"/>
            <a:ext cx="32151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2EA1B936-446E-32C3-23CE-6A35D3EF36C7}"/>
              </a:ext>
            </a:extLst>
          </p:cNvPr>
          <p:cNvCxnSpPr/>
          <p:nvPr/>
        </p:nvCxnSpPr>
        <p:spPr>
          <a:xfrm>
            <a:off x="2251587" y="4338483"/>
            <a:ext cx="32151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1B873C7A-0B1C-9BB5-CEE0-930AF6C6733A}"/>
              </a:ext>
            </a:extLst>
          </p:cNvPr>
          <p:cNvCxnSpPr>
            <a:cxnSpLocks/>
          </p:cNvCxnSpPr>
          <p:nvPr/>
        </p:nvCxnSpPr>
        <p:spPr>
          <a:xfrm>
            <a:off x="7388942" y="3519946"/>
            <a:ext cx="2462981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681FCF21-CE63-0C2B-1893-8B514C039AF7}"/>
              </a:ext>
            </a:extLst>
          </p:cNvPr>
          <p:cNvCxnSpPr>
            <a:cxnSpLocks/>
          </p:cNvCxnSpPr>
          <p:nvPr/>
        </p:nvCxnSpPr>
        <p:spPr>
          <a:xfrm>
            <a:off x="1297858" y="3940300"/>
            <a:ext cx="214343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F8ED68B6-7036-30DE-8F67-4F741D5679CA}"/>
              </a:ext>
            </a:extLst>
          </p:cNvPr>
          <p:cNvCxnSpPr>
            <a:cxnSpLocks/>
          </p:cNvCxnSpPr>
          <p:nvPr/>
        </p:nvCxnSpPr>
        <p:spPr>
          <a:xfrm>
            <a:off x="1297858" y="4793224"/>
            <a:ext cx="2561303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0284BDF-F4DF-19CE-8408-EFBEB332EC28}"/>
              </a:ext>
            </a:extLst>
          </p:cNvPr>
          <p:cNvCxnSpPr>
            <a:cxnSpLocks/>
          </p:cNvCxnSpPr>
          <p:nvPr/>
        </p:nvCxnSpPr>
        <p:spPr>
          <a:xfrm>
            <a:off x="7988710" y="4367977"/>
            <a:ext cx="2462981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E6BFB41-140D-D3DD-E61E-A18BF341117C}"/>
              </a:ext>
            </a:extLst>
          </p:cNvPr>
          <p:cNvSpPr txBox="1"/>
          <p:nvPr/>
        </p:nvSpPr>
        <p:spPr>
          <a:xfrm>
            <a:off x="2567840" y="1447441"/>
            <a:ext cx="7500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01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white paper with objects around it&#10;&#10;Description automatically generated">
            <a:extLst>
              <a:ext uri="{FF2B5EF4-FFF2-40B4-BE49-F238E27FC236}">
                <a16:creationId xmlns:a16="http://schemas.microsoft.com/office/drawing/2014/main" xmlns="" id="{B7A732CA-7544-7730-89AC-CE8E22D9AA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67" r="-2" b="1741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91613E5B-16F6-0A82-2598-BAD76005ED35}"/>
              </a:ext>
            </a:extLst>
          </p:cNvPr>
          <p:cNvSpPr/>
          <p:nvPr/>
        </p:nvSpPr>
        <p:spPr>
          <a:xfrm>
            <a:off x="237596" y="122851"/>
            <a:ext cx="11710220" cy="6612297"/>
          </a:xfrm>
          <a:custGeom>
            <a:avLst/>
            <a:gdLst>
              <a:gd name="connsiteX0" fmla="*/ 1102072 w 11710220"/>
              <a:gd name="connsiteY0" fmla="*/ 0 h 6612297"/>
              <a:gd name="connsiteX1" fmla="*/ 11710220 w 11710220"/>
              <a:gd name="connsiteY1" fmla="*/ 0 h 6612297"/>
              <a:gd name="connsiteX2" fmla="*/ 11710220 w 11710220"/>
              <a:gd name="connsiteY2" fmla="*/ 0 h 6612297"/>
              <a:gd name="connsiteX3" fmla="*/ 11710220 w 11710220"/>
              <a:gd name="connsiteY3" fmla="*/ 5510225 h 6612297"/>
              <a:gd name="connsiteX4" fmla="*/ 10608148 w 11710220"/>
              <a:gd name="connsiteY4" fmla="*/ 6612297 h 6612297"/>
              <a:gd name="connsiteX5" fmla="*/ 0 w 11710220"/>
              <a:gd name="connsiteY5" fmla="*/ 6612297 h 6612297"/>
              <a:gd name="connsiteX6" fmla="*/ 0 w 11710220"/>
              <a:gd name="connsiteY6" fmla="*/ 6612297 h 6612297"/>
              <a:gd name="connsiteX7" fmla="*/ 0 w 11710220"/>
              <a:gd name="connsiteY7" fmla="*/ 1102072 h 6612297"/>
              <a:gd name="connsiteX8" fmla="*/ 1102072 w 11710220"/>
              <a:gd name="connsiteY8" fmla="*/ 0 h 661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0220" h="6612297" fill="none" extrusionOk="0">
                <a:moveTo>
                  <a:pt x="1102072" y="0"/>
                </a:moveTo>
                <a:cubicBezTo>
                  <a:pt x="4834398" y="78011"/>
                  <a:pt x="7897875" y="21937"/>
                  <a:pt x="11710220" y="0"/>
                </a:cubicBezTo>
                <a:lnTo>
                  <a:pt x="11710220" y="0"/>
                </a:lnTo>
                <a:cubicBezTo>
                  <a:pt x="11864692" y="1664258"/>
                  <a:pt x="11875846" y="4013003"/>
                  <a:pt x="11710220" y="5510225"/>
                </a:cubicBezTo>
                <a:cubicBezTo>
                  <a:pt x="11764009" y="6051965"/>
                  <a:pt x="11143815" y="6606824"/>
                  <a:pt x="10608148" y="6612297"/>
                </a:cubicBezTo>
                <a:cubicBezTo>
                  <a:pt x="9225576" y="6467213"/>
                  <a:pt x="4416730" y="6647376"/>
                  <a:pt x="0" y="6612297"/>
                </a:cubicBezTo>
                <a:lnTo>
                  <a:pt x="0" y="6612297"/>
                </a:lnTo>
                <a:cubicBezTo>
                  <a:pt x="42204" y="5135940"/>
                  <a:pt x="161297" y="3272661"/>
                  <a:pt x="0" y="1102072"/>
                </a:cubicBezTo>
                <a:cubicBezTo>
                  <a:pt x="58629" y="500901"/>
                  <a:pt x="498227" y="58255"/>
                  <a:pt x="1102072" y="0"/>
                </a:cubicBezTo>
                <a:close/>
              </a:path>
              <a:path w="11710220" h="6612297" stroke="0" extrusionOk="0">
                <a:moveTo>
                  <a:pt x="1102072" y="0"/>
                </a:moveTo>
                <a:cubicBezTo>
                  <a:pt x="3425306" y="-16420"/>
                  <a:pt x="9131943" y="-157111"/>
                  <a:pt x="11710220" y="0"/>
                </a:cubicBezTo>
                <a:lnTo>
                  <a:pt x="11710220" y="0"/>
                </a:lnTo>
                <a:cubicBezTo>
                  <a:pt x="11846310" y="2369993"/>
                  <a:pt x="11592933" y="4638373"/>
                  <a:pt x="11710220" y="5510225"/>
                </a:cubicBezTo>
                <a:cubicBezTo>
                  <a:pt x="11683421" y="6196560"/>
                  <a:pt x="11252604" y="6636613"/>
                  <a:pt x="10608148" y="6612297"/>
                </a:cubicBezTo>
                <a:cubicBezTo>
                  <a:pt x="6443107" y="6494802"/>
                  <a:pt x="3304620" y="6693919"/>
                  <a:pt x="0" y="6612297"/>
                </a:cubicBezTo>
                <a:lnTo>
                  <a:pt x="0" y="6612297"/>
                </a:lnTo>
                <a:cubicBezTo>
                  <a:pt x="-46332" y="5693111"/>
                  <a:pt x="133940" y="3444510"/>
                  <a:pt x="0" y="1102072"/>
                </a:cubicBezTo>
                <a:cubicBezTo>
                  <a:pt x="66798" y="413192"/>
                  <a:pt x="607653" y="10699"/>
                  <a:pt x="1102072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300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C0D6B43-BB3D-D994-5E52-727E6EDA0E0B}"/>
              </a:ext>
            </a:extLst>
          </p:cNvPr>
          <p:cNvSpPr txBox="1"/>
          <p:nvPr/>
        </p:nvSpPr>
        <p:spPr>
          <a:xfrm>
            <a:off x="2666164" y="205473"/>
            <a:ext cx="6853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23DC5B2-F23F-9D66-F347-F0E539287D21}"/>
              </a:ext>
            </a:extLst>
          </p:cNvPr>
          <p:cNvSpPr txBox="1"/>
          <p:nvPr/>
        </p:nvSpPr>
        <p:spPr>
          <a:xfrm>
            <a:off x="4581832" y="801380"/>
            <a:ext cx="2143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90CE887-4BD0-633A-C989-6EA1F6C6AEB8}"/>
              </a:ext>
            </a:extLst>
          </p:cNvPr>
          <p:cNvSpPr txBox="1"/>
          <p:nvPr/>
        </p:nvSpPr>
        <p:spPr>
          <a:xfrm>
            <a:off x="1425677" y="1979535"/>
            <a:ext cx="2861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49">
            <a:extLst>
              <a:ext uri="{FF2B5EF4-FFF2-40B4-BE49-F238E27FC236}">
                <a16:creationId xmlns:a16="http://schemas.microsoft.com/office/drawing/2014/main" xmlns="" id="{1CA667C6-6D73-D8D1-52FF-7A06A649A2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7374592"/>
              </p:ext>
            </p:extLst>
          </p:nvPr>
        </p:nvGraphicFramePr>
        <p:xfrm>
          <a:off x="10501603" y="299054"/>
          <a:ext cx="1446213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orelDRAW" r:id="rId7" imgW="3721160" imgH="3727048" progId="CorelDRAW.Graphic.9">
                  <p:embed/>
                </p:oleObj>
              </mc:Choice>
              <mc:Fallback>
                <p:oleObj name="CorelDRAW" r:id="rId7" imgW="3721160" imgH="3727048" progId="CorelDRAW.Graphic.9">
                  <p:embed/>
                  <p:pic>
                    <p:nvPicPr>
                      <p:cNvPr id="9" name="Object 49">
                        <a:extLst>
                          <a:ext uri="{FF2B5EF4-FFF2-40B4-BE49-F238E27FC236}">
                            <a16:creationId xmlns:a16="http://schemas.microsoft.com/office/drawing/2014/main" xmlns="" id="{1CA667C6-6D73-D8D1-52FF-7A06A649A20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01603" y="299054"/>
                        <a:ext cx="1446213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val 50">
            <a:extLst>
              <a:ext uri="{FF2B5EF4-FFF2-40B4-BE49-F238E27FC236}">
                <a16:creationId xmlns:a16="http://schemas.microsoft.com/office/drawing/2014/main" xmlns="" id="{213CF4D8-4FC9-4B8D-6552-CB0796069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4510" y="680054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/>
              <a:t>10</a:t>
            </a:r>
          </a:p>
        </p:txBody>
      </p:sp>
      <p:sp>
        <p:nvSpPr>
          <p:cNvPr id="11" name="Oval 51">
            <a:extLst>
              <a:ext uri="{FF2B5EF4-FFF2-40B4-BE49-F238E27FC236}">
                <a16:creationId xmlns:a16="http://schemas.microsoft.com/office/drawing/2014/main" xmlns="" id="{5DB77BC6-BBF0-EFFE-FCC0-B01C3707C0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1810" y="680054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/>
              <a:t>9</a:t>
            </a:r>
          </a:p>
        </p:txBody>
      </p:sp>
      <p:sp>
        <p:nvSpPr>
          <p:cNvPr id="12" name="Oval 52">
            <a:extLst>
              <a:ext uri="{FF2B5EF4-FFF2-40B4-BE49-F238E27FC236}">
                <a16:creationId xmlns:a16="http://schemas.microsoft.com/office/drawing/2014/main" xmlns="" id="{D05A64F6-DAB2-E75B-6D7B-CA0EB33AC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1810" y="680054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/>
              <a:t>8</a:t>
            </a:r>
          </a:p>
        </p:txBody>
      </p:sp>
      <p:sp>
        <p:nvSpPr>
          <p:cNvPr id="13" name="Oval 53">
            <a:extLst>
              <a:ext uri="{FF2B5EF4-FFF2-40B4-BE49-F238E27FC236}">
                <a16:creationId xmlns:a16="http://schemas.microsoft.com/office/drawing/2014/main" xmlns="" id="{DAB84122-6207-0CCF-BB5F-A246745F7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1810" y="680054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/>
              <a:t>7</a:t>
            </a:r>
          </a:p>
        </p:txBody>
      </p:sp>
      <p:sp>
        <p:nvSpPr>
          <p:cNvPr id="14" name="Oval 54">
            <a:extLst>
              <a:ext uri="{FF2B5EF4-FFF2-40B4-BE49-F238E27FC236}">
                <a16:creationId xmlns:a16="http://schemas.microsoft.com/office/drawing/2014/main" xmlns="" id="{B1A4A554-5001-63AE-AA5D-9A51C91C3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1810" y="680054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/>
              <a:t>6</a:t>
            </a:r>
          </a:p>
        </p:txBody>
      </p:sp>
      <p:sp>
        <p:nvSpPr>
          <p:cNvPr id="15" name="Oval 55">
            <a:extLst>
              <a:ext uri="{FF2B5EF4-FFF2-40B4-BE49-F238E27FC236}">
                <a16:creationId xmlns:a16="http://schemas.microsoft.com/office/drawing/2014/main" xmlns="" id="{D92E09BA-F427-B219-0C15-EF19E3F8F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1810" y="680054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/>
              <a:t>5</a:t>
            </a:r>
          </a:p>
        </p:txBody>
      </p:sp>
      <p:sp>
        <p:nvSpPr>
          <p:cNvPr id="16" name="Oval 56">
            <a:extLst>
              <a:ext uri="{FF2B5EF4-FFF2-40B4-BE49-F238E27FC236}">
                <a16:creationId xmlns:a16="http://schemas.microsoft.com/office/drawing/2014/main" xmlns="" id="{25DE3957-6251-23D6-A803-0D0BB58385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1810" y="680054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/>
              <a:t>4</a:t>
            </a:r>
          </a:p>
        </p:txBody>
      </p:sp>
      <p:sp>
        <p:nvSpPr>
          <p:cNvPr id="17" name="Oval 57">
            <a:extLst>
              <a:ext uri="{FF2B5EF4-FFF2-40B4-BE49-F238E27FC236}">
                <a16:creationId xmlns:a16="http://schemas.microsoft.com/office/drawing/2014/main" xmlns="" id="{85953111-1E0F-B973-56B0-91F909ADE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3397" y="680054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/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D8329C5E-13C6-0770-86AD-E9B20F791A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1810" y="680054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/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9FB6F0DC-98FC-0CDC-1314-A6EC61B08A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1810" y="680054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/>
              <a:t>1</a:t>
            </a:r>
          </a:p>
        </p:txBody>
      </p:sp>
      <p:sp>
        <p:nvSpPr>
          <p:cNvPr id="20" name="Oval 19" descr="Newsprint">
            <a:extLst>
              <a:ext uri="{FF2B5EF4-FFF2-40B4-BE49-F238E27FC236}">
                <a16:creationId xmlns:a16="http://schemas.microsoft.com/office/drawing/2014/main" xmlns="" id="{540829AF-E6FE-452F-1CB6-6FF4C2F3C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2113" y="502312"/>
            <a:ext cx="1054100" cy="1084262"/>
          </a:xfrm>
          <a:prstGeom prst="ellipse">
            <a:avLst/>
          </a:prstGeom>
          <a:blipFill dpi="0" rotWithShape="1">
            <a:blip r:embed="rId9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vi-VN" sz="3000" b="1">
                <a:solidFill>
                  <a:srgbClr val="FF0000"/>
                </a:solidFill>
              </a:rPr>
              <a:t>Hết</a:t>
            </a:r>
          </a:p>
          <a:p>
            <a:pPr algn="ctr" eaLnBrk="1" hangingPunct="1"/>
            <a:r>
              <a:rPr lang="en-US" altLang="vi-VN" sz="3000" b="1">
                <a:solidFill>
                  <a:srgbClr val="FF0000"/>
                </a:solidFill>
              </a:rPr>
              <a:t>giờ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061B0DA-B7CE-236F-5A16-96DBBC9056DA}"/>
              </a:ext>
            </a:extLst>
          </p:cNvPr>
          <p:cNvSpPr txBox="1"/>
          <p:nvPr/>
        </p:nvSpPr>
        <p:spPr>
          <a:xfrm>
            <a:off x="2567840" y="1447441"/>
            <a:ext cx="7500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13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500"/>
                            </p:stCondLst>
                            <p:childTnLst>
                              <p:par>
                                <p:cTn id="7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500"/>
                            </p:stCondLst>
                            <p:childTnLst>
                              <p:par>
                                <p:cTn id="8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0"/>
                            </p:stCondLst>
                            <p:childTnLst>
                              <p:par>
                                <p:cTn id="89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500"/>
                            </p:stCondLst>
                            <p:childTnLst>
                              <p:par>
                                <p:cTn id="9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ows XP Shut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white paper with objects around it&#10;&#10;Description automatically generated">
            <a:extLst>
              <a:ext uri="{FF2B5EF4-FFF2-40B4-BE49-F238E27FC236}">
                <a16:creationId xmlns:a16="http://schemas.microsoft.com/office/drawing/2014/main" xmlns="" id="{B7A732CA-7544-7730-89AC-CE8E22D9AA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67" r="-2" b="1741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91613E5B-16F6-0A82-2598-BAD76005ED35}"/>
              </a:ext>
            </a:extLst>
          </p:cNvPr>
          <p:cNvSpPr/>
          <p:nvPr/>
        </p:nvSpPr>
        <p:spPr>
          <a:xfrm>
            <a:off x="68825" y="122851"/>
            <a:ext cx="11838039" cy="6735139"/>
          </a:xfrm>
          <a:custGeom>
            <a:avLst/>
            <a:gdLst>
              <a:gd name="connsiteX0" fmla="*/ 1122546 w 11838039"/>
              <a:gd name="connsiteY0" fmla="*/ 0 h 6735139"/>
              <a:gd name="connsiteX1" fmla="*/ 11838039 w 11838039"/>
              <a:gd name="connsiteY1" fmla="*/ 0 h 6735139"/>
              <a:gd name="connsiteX2" fmla="*/ 11838039 w 11838039"/>
              <a:gd name="connsiteY2" fmla="*/ 0 h 6735139"/>
              <a:gd name="connsiteX3" fmla="*/ 11838039 w 11838039"/>
              <a:gd name="connsiteY3" fmla="*/ 5612593 h 6735139"/>
              <a:gd name="connsiteX4" fmla="*/ 10715493 w 11838039"/>
              <a:gd name="connsiteY4" fmla="*/ 6735139 h 6735139"/>
              <a:gd name="connsiteX5" fmla="*/ 0 w 11838039"/>
              <a:gd name="connsiteY5" fmla="*/ 6735139 h 6735139"/>
              <a:gd name="connsiteX6" fmla="*/ 0 w 11838039"/>
              <a:gd name="connsiteY6" fmla="*/ 6735139 h 6735139"/>
              <a:gd name="connsiteX7" fmla="*/ 0 w 11838039"/>
              <a:gd name="connsiteY7" fmla="*/ 1122546 h 6735139"/>
              <a:gd name="connsiteX8" fmla="*/ 1122546 w 11838039"/>
              <a:gd name="connsiteY8" fmla="*/ 0 h 6735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38039" h="6735139" fill="none" extrusionOk="0">
                <a:moveTo>
                  <a:pt x="1122546" y="0"/>
                </a:moveTo>
                <a:cubicBezTo>
                  <a:pt x="2617627" y="78011"/>
                  <a:pt x="7204066" y="21937"/>
                  <a:pt x="11838039" y="0"/>
                </a:cubicBezTo>
                <a:lnTo>
                  <a:pt x="11838039" y="0"/>
                </a:lnTo>
                <a:cubicBezTo>
                  <a:pt x="11992511" y="2785787"/>
                  <a:pt x="12003665" y="3433064"/>
                  <a:pt x="11838039" y="5612593"/>
                </a:cubicBezTo>
                <a:cubicBezTo>
                  <a:pt x="11901863" y="6153155"/>
                  <a:pt x="11264321" y="6729805"/>
                  <a:pt x="10715493" y="6735139"/>
                </a:cubicBezTo>
                <a:cubicBezTo>
                  <a:pt x="6432809" y="6590055"/>
                  <a:pt x="5331835" y="6770218"/>
                  <a:pt x="0" y="6735139"/>
                </a:cubicBezTo>
                <a:lnTo>
                  <a:pt x="0" y="6735139"/>
                </a:lnTo>
                <a:cubicBezTo>
                  <a:pt x="42204" y="4567958"/>
                  <a:pt x="161297" y="3008224"/>
                  <a:pt x="0" y="1122546"/>
                </a:cubicBezTo>
                <a:cubicBezTo>
                  <a:pt x="87144" y="513710"/>
                  <a:pt x="510336" y="93865"/>
                  <a:pt x="1122546" y="0"/>
                </a:cubicBezTo>
                <a:close/>
              </a:path>
              <a:path w="11838039" h="6735139" stroke="0" extrusionOk="0">
                <a:moveTo>
                  <a:pt x="1122546" y="0"/>
                </a:moveTo>
                <a:cubicBezTo>
                  <a:pt x="6373625" y="-16420"/>
                  <a:pt x="8210914" y="-157111"/>
                  <a:pt x="11838039" y="0"/>
                </a:cubicBezTo>
                <a:lnTo>
                  <a:pt x="11838039" y="0"/>
                </a:lnTo>
                <a:cubicBezTo>
                  <a:pt x="11974129" y="2359056"/>
                  <a:pt x="11720752" y="2876623"/>
                  <a:pt x="11838039" y="5612593"/>
                </a:cubicBezTo>
                <a:cubicBezTo>
                  <a:pt x="11811684" y="6308947"/>
                  <a:pt x="11344878" y="6741537"/>
                  <a:pt x="10715493" y="6735139"/>
                </a:cubicBezTo>
                <a:cubicBezTo>
                  <a:pt x="9353493" y="6617644"/>
                  <a:pt x="4699645" y="6816761"/>
                  <a:pt x="0" y="6735139"/>
                </a:cubicBezTo>
                <a:lnTo>
                  <a:pt x="0" y="6735139"/>
                </a:lnTo>
                <a:cubicBezTo>
                  <a:pt x="-46332" y="4146595"/>
                  <a:pt x="133940" y="3845085"/>
                  <a:pt x="0" y="1122546"/>
                </a:cubicBezTo>
                <a:cubicBezTo>
                  <a:pt x="31059" y="465280"/>
                  <a:pt x="589141" y="8107"/>
                  <a:pt x="1122546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300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C0415B5-E250-3F2E-17BC-A7CD00932537}"/>
              </a:ext>
            </a:extLst>
          </p:cNvPr>
          <p:cNvSpPr txBox="1"/>
          <p:nvPr/>
        </p:nvSpPr>
        <p:spPr>
          <a:xfrm>
            <a:off x="968468" y="368620"/>
            <a:ext cx="2861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5678BEC-2BD7-6152-6940-FFD4E042A4DC}"/>
              </a:ext>
            </a:extLst>
          </p:cNvPr>
          <p:cNvSpPr txBox="1"/>
          <p:nvPr/>
        </p:nvSpPr>
        <p:spPr>
          <a:xfrm>
            <a:off x="1661647" y="2615380"/>
            <a:ext cx="2172929" cy="584775"/>
          </a:xfrm>
          <a:prstGeom prst="rect">
            <a:avLst/>
          </a:prstGeom>
          <a:solidFill>
            <a:srgbClr val="00FFFF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AE07B3E-2798-1918-4261-4349E41398F9}"/>
              </a:ext>
            </a:extLst>
          </p:cNvPr>
          <p:cNvGrpSpPr/>
          <p:nvPr/>
        </p:nvGrpSpPr>
        <p:grpSpPr>
          <a:xfrm>
            <a:off x="3834576" y="2862047"/>
            <a:ext cx="1648057" cy="91440"/>
            <a:chOff x="1964325" y="2653751"/>
            <a:chExt cx="1648057" cy="91440"/>
          </a:xfrm>
        </p:grpSpPr>
        <p:sp>
          <p:nvSpPr>
            <p:cNvPr id="7" name="Straight Connector 3">
              <a:extLst>
                <a:ext uri="{FF2B5EF4-FFF2-40B4-BE49-F238E27FC236}">
                  <a16:creationId xmlns:a16="http://schemas.microsoft.com/office/drawing/2014/main" xmlns="" id="{460CD6F0-5A04-B131-0C72-B77E2AB8244D}"/>
                </a:ext>
              </a:extLst>
            </p:cNvPr>
            <p:cNvSpPr/>
            <p:nvPr/>
          </p:nvSpPr>
          <p:spPr>
            <a:xfrm>
              <a:off x="1964325" y="2653751"/>
              <a:ext cx="1648057" cy="9144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45720"/>
                  </a:moveTo>
                  <a:lnTo>
                    <a:pt x="824028" y="45720"/>
                  </a:lnTo>
                  <a:lnTo>
                    <a:pt x="824028" y="55581"/>
                  </a:lnTo>
                  <a:lnTo>
                    <a:pt x="1648057" y="55581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Straight Connector 4">
              <a:extLst>
                <a:ext uri="{FF2B5EF4-FFF2-40B4-BE49-F238E27FC236}">
                  <a16:creationId xmlns:a16="http://schemas.microsoft.com/office/drawing/2014/main" xmlns="" id="{B5DA77D8-C5D8-ED12-61A0-9E8E5EA85E21}"/>
                </a:ext>
              </a:extLst>
            </p:cNvPr>
            <p:cNvSpPr txBox="1"/>
            <p:nvPr/>
          </p:nvSpPr>
          <p:spPr>
            <a:xfrm>
              <a:off x="2747152" y="2658269"/>
              <a:ext cx="82404" cy="824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00" kern="120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711ABD0-3E07-66F8-67CD-EBE733467BBF}"/>
              </a:ext>
            </a:extLst>
          </p:cNvPr>
          <p:cNvGrpSpPr/>
          <p:nvPr/>
        </p:nvGrpSpPr>
        <p:grpSpPr>
          <a:xfrm>
            <a:off x="3842534" y="1630111"/>
            <a:ext cx="1648057" cy="1277071"/>
            <a:chOff x="1964325" y="1422400"/>
            <a:chExt cx="1648057" cy="1277071"/>
          </a:xfrm>
        </p:grpSpPr>
        <p:sp>
          <p:nvSpPr>
            <p:cNvPr id="11" name="Straight Connector 3">
              <a:extLst>
                <a:ext uri="{FF2B5EF4-FFF2-40B4-BE49-F238E27FC236}">
                  <a16:creationId xmlns:a16="http://schemas.microsoft.com/office/drawing/2014/main" xmlns="" id="{A72B52C2-4EBE-B64D-49B4-0CA043144607}"/>
                </a:ext>
              </a:extLst>
            </p:cNvPr>
            <p:cNvSpPr/>
            <p:nvPr/>
          </p:nvSpPr>
          <p:spPr>
            <a:xfrm>
              <a:off x="1964325" y="1422400"/>
              <a:ext cx="1648057" cy="127707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277071"/>
                  </a:moveTo>
                  <a:lnTo>
                    <a:pt x="824028" y="1277071"/>
                  </a:lnTo>
                  <a:lnTo>
                    <a:pt x="824028" y="0"/>
                  </a:lnTo>
                  <a:lnTo>
                    <a:pt x="1648057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Straight Connector 4">
              <a:extLst>
                <a:ext uri="{FF2B5EF4-FFF2-40B4-BE49-F238E27FC236}">
                  <a16:creationId xmlns:a16="http://schemas.microsoft.com/office/drawing/2014/main" xmlns="" id="{71CF104E-771C-81BA-3DB2-79043ED587DD}"/>
                </a:ext>
              </a:extLst>
            </p:cNvPr>
            <p:cNvSpPr txBox="1"/>
            <p:nvPr/>
          </p:nvSpPr>
          <p:spPr>
            <a:xfrm>
              <a:off x="2736230" y="2008812"/>
              <a:ext cx="104247" cy="1042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700" kern="120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4F16C16-1E2B-D51D-A184-1EDAB45F0101}"/>
              </a:ext>
            </a:extLst>
          </p:cNvPr>
          <p:cNvGrpSpPr/>
          <p:nvPr/>
        </p:nvGrpSpPr>
        <p:grpSpPr>
          <a:xfrm>
            <a:off x="3844408" y="2898460"/>
            <a:ext cx="1648057" cy="1296795"/>
            <a:chOff x="1964325" y="2699471"/>
            <a:chExt cx="1648057" cy="1296795"/>
          </a:xfrm>
        </p:grpSpPr>
        <p:sp>
          <p:nvSpPr>
            <p:cNvPr id="14" name="Straight Connector 3">
              <a:extLst>
                <a:ext uri="{FF2B5EF4-FFF2-40B4-BE49-F238E27FC236}">
                  <a16:creationId xmlns:a16="http://schemas.microsoft.com/office/drawing/2014/main" xmlns="" id="{A957446B-E501-889D-E406-A7CB1F0C8A43}"/>
                </a:ext>
              </a:extLst>
            </p:cNvPr>
            <p:cNvSpPr/>
            <p:nvPr/>
          </p:nvSpPr>
          <p:spPr>
            <a:xfrm>
              <a:off x="1964325" y="2699471"/>
              <a:ext cx="1648057" cy="129679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824028" y="0"/>
                  </a:lnTo>
                  <a:lnTo>
                    <a:pt x="824028" y="1296795"/>
                  </a:lnTo>
                  <a:lnTo>
                    <a:pt x="1648057" y="1296795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Straight Connector 4">
              <a:extLst>
                <a:ext uri="{FF2B5EF4-FFF2-40B4-BE49-F238E27FC236}">
                  <a16:creationId xmlns:a16="http://schemas.microsoft.com/office/drawing/2014/main" xmlns="" id="{61B7F1B4-7832-896C-CD62-3F6FEE6E6AD8}"/>
                </a:ext>
              </a:extLst>
            </p:cNvPr>
            <p:cNvSpPr txBox="1"/>
            <p:nvPr/>
          </p:nvSpPr>
          <p:spPr>
            <a:xfrm>
              <a:off x="2735927" y="3295442"/>
              <a:ext cx="104854" cy="1048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700" kern="120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8033A85-F174-A964-3A99-EE8C39990649}"/>
              </a:ext>
            </a:extLst>
          </p:cNvPr>
          <p:cNvSpPr txBox="1"/>
          <p:nvPr/>
        </p:nvSpPr>
        <p:spPr>
          <a:xfrm>
            <a:off x="5498549" y="1091502"/>
            <a:ext cx="4630994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C32C718-8959-A8B4-83DA-9FF94F90C855}"/>
              </a:ext>
            </a:extLst>
          </p:cNvPr>
          <p:cNvSpPr txBox="1"/>
          <p:nvPr/>
        </p:nvSpPr>
        <p:spPr>
          <a:xfrm>
            <a:off x="5474676" y="2646689"/>
            <a:ext cx="4656741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C6BED8F-A2B7-EB05-1FCA-22801FADC1F9}"/>
              </a:ext>
            </a:extLst>
          </p:cNvPr>
          <p:cNvSpPr txBox="1"/>
          <p:nvPr/>
        </p:nvSpPr>
        <p:spPr>
          <a:xfrm>
            <a:off x="5472802" y="3969558"/>
            <a:ext cx="4630994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13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paper with objects around it&#10;&#10;Description automatically generated">
            <a:extLst>
              <a:ext uri="{FF2B5EF4-FFF2-40B4-BE49-F238E27FC236}">
                <a16:creationId xmlns:a16="http://schemas.microsoft.com/office/drawing/2014/main" xmlns="" id="{40BD48B1-492A-FE64-5AB2-F09043232C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67" r="-2" b="1741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B6EB0D7-B510-434C-A24A-67C45A6C7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597" y="1205544"/>
            <a:ext cx="10389583" cy="2585085"/>
          </a:xfrm>
          <a:prstGeom prst="rect">
            <a:avLst/>
          </a:prstGeom>
        </p:spPr>
      </p:pic>
      <p:sp>
        <p:nvSpPr>
          <p:cNvPr id="7" name="Freeform 5">
            <a:extLst>
              <a:ext uri="{FF2B5EF4-FFF2-40B4-BE49-F238E27FC236}">
                <a16:creationId xmlns:a16="http://schemas.microsoft.com/office/drawing/2014/main" xmlns="" id="{2224D874-FE56-1884-DD0B-58AAD111801E}"/>
              </a:ext>
            </a:extLst>
          </p:cNvPr>
          <p:cNvSpPr/>
          <p:nvPr/>
        </p:nvSpPr>
        <p:spPr>
          <a:xfrm rot="20238533">
            <a:off x="9699163" y="3117780"/>
            <a:ext cx="2476388" cy="5117199"/>
          </a:xfrm>
          <a:custGeom>
            <a:avLst/>
            <a:gdLst/>
            <a:ahLst/>
            <a:cxnLst/>
            <a:rect l="l" t="t" r="r" b="b"/>
            <a:pathLst>
              <a:path w="1903095" h="4114800">
                <a:moveTo>
                  <a:pt x="0" y="0"/>
                </a:moveTo>
                <a:lnTo>
                  <a:pt x="1903095" y="0"/>
                </a:lnTo>
                <a:lnTo>
                  <a:pt x="19030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9339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white paper with objects around it&#10;&#10;Description automatically generated">
            <a:extLst>
              <a:ext uri="{FF2B5EF4-FFF2-40B4-BE49-F238E27FC236}">
                <a16:creationId xmlns:a16="http://schemas.microsoft.com/office/drawing/2014/main" xmlns="" id="{B7A732CA-7544-7730-89AC-CE8E22D9AA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67" r="-2" b="1741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91613E5B-16F6-0A82-2598-BAD76005ED35}"/>
              </a:ext>
            </a:extLst>
          </p:cNvPr>
          <p:cNvSpPr/>
          <p:nvPr/>
        </p:nvSpPr>
        <p:spPr>
          <a:xfrm>
            <a:off x="137651" y="103212"/>
            <a:ext cx="11916698" cy="6651575"/>
          </a:xfrm>
          <a:custGeom>
            <a:avLst/>
            <a:gdLst>
              <a:gd name="connsiteX0" fmla="*/ 1108618 w 11916698"/>
              <a:gd name="connsiteY0" fmla="*/ 0 h 6651575"/>
              <a:gd name="connsiteX1" fmla="*/ 11916698 w 11916698"/>
              <a:gd name="connsiteY1" fmla="*/ 0 h 6651575"/>
              <a:gd name="connsiteX2" fmla="*/ 11916698 w 11916698"/>
              <a:gd name="connsiteY2" fmla="*/ 0 h 6651575"/>
              <a:gd name="connsiteX3" fmla="*/ 11916698 w 11916698"/>
              <a:gd name="connsiteY3" fmla="*/ 5542957 h 6651575"/>
              <a:gd name="connsiteX4" fmla="*/ 10808080 w 11916698"/>
              <a:gd name="connsiteY4" fmla="*/ 6651575 h 6651575"/>
              <a:gd name="connsiteX5" fmla="*/ 0 w 11916698"/>
              <a:gd name="connsiteY5" fmla="*/ 6651575 h 6651575"/>
              <a:gd name="connsiteX6" fmla="*/ 0 w 11916698"/>
              <a:gd name="connsiteY6" fmla="*/ 6651575 h 6651575"/>
              <a:gd name="connsiteX7" fmla="*/ 0 w 11916698"/>
              <a:gd name="connsiteY7" fmla="*/ 1108618 h 6651575"/>
              <a:gd name="connsiteX8" fmla="*/ 1108618 w 11916698"/>
              <a:gd name="connsiteY8" fmla="*/ 0 h 665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16698" h="6651575" fill="none" extrusionOk="0">
                <a:moveTo>
                  <a:pt x="1108618" y="0"/>
                </a:moveTo>
                <a:cubicBezTo>
                  <a:pt x="6323957" y="78011"/>
                  <a:pt x="9890779" y="21937"/>
                  <a:pt x="11916698" y="0"/>
                </a:cubicBezTo>
                <a:lnTo>
                  <a:pt x="11916698" y="0"/>
                </a:lnTo>
                <a:cubicBezTo>
                  <a:pt x="12071170" y="2005079"/>
                  <a:pt x="12082324" y="4863625"/>
                  <a:pt x="11916698" y="5542957"/>
                </a:cubicBezTo>
                <a:cubicBezTo>
                  <a:pt x="11938817" y="6127712"/>
                  <a:pt x="11308702" y="6643203"/>
                  <a:pt x="10808080" y="6651575"/>
                </a:cubicBezTo>
                <a:cubicBezTo>
                  <a:pt x="5693853" y="6506491"/>
                  <a:pt x="2141063" y="6686654"/>
                  <a:pt x="0" y="6651575"/>
                </a:cubicBezTo>
                <a:lnTo>
                  <a:pt x="0" y="6651575"/>
                </a:lnTo>
                <a:cubicBezTo>
                  <a:pt x="42204" y="4045554"/>
                  <a:pt x="161297" y="3460460"/>
                  <a:pt x="0" y="1108618"/>
                </a:cubicBezTo>
                <a:cubicBezTo>
                  <a:pt x="84193" y="507097"/>
                  <a:pt x="505836" y="114873"/>
                  <a:pt x="1108618" y="0"/>
                </a:cubicBezTo>
                <a:close/>
              </a:path>
              <a:path w="11916698" h="6651575" stroke="0" extrusionOk="0">
                <a:moveTo>
                  <a:pt x="1108618" y="0"/>
                </a:moveTo>
                <a:cubicBezTo>
                  <a:pt x="4218618" y="-16420"/>
                  <a:pt x="8048267" y="-157111"/>
                  <a:pt x="11916698" y="0"/>
                </a:cubicBezTo>
                <a:lnTo>
                  <a:pt x="11916698" y="0"/>
                </a:lnTo>
                <a:cubicBezTo>
                  <a:pt x="12052788" y="2430138"/>
                  <a:pt x="11799411" y="3739061"/>
                  <a:pt x="11916698" y="5542957"/>
                </a:cubicBezTo>
                <a:cubicBezTo>
                  <a:pt x="11911244" y="6171039"/>
                  <a:pt x="11469663" y="6685069"/>
                  <a:pt x="10808080" y="6651575"/>
                </a:cubicBezTo>
                <a:cubicBezTo>
                  <a:pt x="5550487" y="6534080"/>
                  <a:pt x="1259468" y="6733197"/>
                  <a:pt x="0" y="6651575"/>
                </a:cubicBezTo>
                <a:lnTo>
                  <a:pt x="0" y="6651575"/>
                </a:lnTo>
                <a:cubicBezTo>
                  <a:pt x="-46332" y="3907989"/>
                  <a:pt x="133940" y="2091041"/>
                  <a:pt x="0" y="1108618"/>
                </a:cubicBezTo>
                <a:cubicBezTo>
                  <a:pt x="7683" y="487118"/>
                  <a:pt x="600698" y="9773"/>
                  <a:pt x="1108618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300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xmlns="" id="{B56F56A4-26E5-20BB-57CC-6C818BA3B393}"/>
              </a:ext>
            </a:extLst>
          </p:cNvPr>
          <p:cNvSpPr/>
          <p:nvPr/>
        </p:nvSpPr>
        <p:spPr>
          <a:xfrm>
            <a:off x="235974" y="2148226"/>
            <a:ext cx="1656425" cy="2071117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xmlns="" id="{2B6CF8B3-3049-752F-33C3-278726E35C2C}"/>
              </a:ext>
            </a:extLst>
          </p:cNvPr>
          <p:cNvSpPr/>
          <p:nvPr/>
        </p:nvSpPr>
        <p:spPr>
          <a:xfrm>
            <a:off x="2657780" y="809610"/>
            <a:ext cx="2934929" cy="924233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xmlns="" id="{E1816E7C-4DBE-960B-83EE-754FA8514A14}"/>
              </a:ext>
            </a:extLst>
          </p:cNvPr>
          <p:cNvSpPr/>
          <p:nvPr/>
        </p:nvSpPr>
        <p:spPr>
          <a:xfrm>
            <a:off x="2679290" y="4713353"/>
            <a:ext cx="2423652" cy="924233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xmlns="" id="{F8DF9B7D-71C8-0DE7-C1B7-B8A44885E8EF}"/>
              </a:ext>
            </a:extLst>
          </p:cNvPr>
          <p:cNvSpPr/>
          <p:nvPr/>
        </p:nvSpPr>
        <p:spPr>
          <a:xfrm>
            <a:off x="2679290" y="2771732"/>
            <a:ext cx="2934929" cy="924233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1C7A0A54-B13C-7616-B4CB-8569D931A2A9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1892399" y="1271727"/>
            <a:ext cx="765381" cy="191205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AFC5600B-0D13-D1C8-BEA9-A41CF3161906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1892399" y="3183785"/>
            <a:ext cx="786891" cy="199168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9954438C-3DDC-AC2D-966E-4E5F9C35F451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>
            <a:off x="1892399" y="3183785"/>
            <a:ext cx="786891" cy="5006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760E9C16-3BFD-8222-1FA8-87BCA368D7BF}"/>
              </a:ext>
            </a:extLst>
          </p:cNvPr>
          <p:cNvSpPr/>
          <p:nvPr/>
        </p:nvSpPr>
        <p:spPr>
          <a:xfrm>
            <a:off x="6489292" y="253595"/>
            <a:ext cx="5132438" cy="847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xmlns="" id="{DC5D9B27-DB95-EDCD-9CC3-B1CA9EA9567E}"/>
              </a:ext>
            </a:extLst>
          </p:cNvPr>
          <p:cNvSpPr/>
          <p:nvPr/>
        </p:nvSpPr>
        <p:spPr>
          <a:xfrm>
            <a:off x="6489901" y="1259711"/>
            <a:ext cx="5132437" cy="924233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ADC29724-8CD6-EFBD-33F1-87D45257DA82}"/>
              </a:ext>
            </a:extLst>
          </p:cNvPr>
          <p:cNvSpPr/>
          <p:nvPr/>
        </p:nvSpPr>
        <p:spPr>
          <a:xfrm>
            <a:off x="6489901" y="2342104"/>
            <a:ext cx="5132436" cy="8479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Flowchart: Alternate Process 23">
            <a:extLst>
              <a:ext uri="{FF2B5EF4-FFF2-40B4-BE49-F238E27FC236}">
                <a16:creationId xmlns:a16="http://schemas.microsoft.com/office/drawing/2014/main" xmlns="" id="{4598D757-F7AD-48CC-3D1B-09DBFC5F3337}"/>
              </a:ext>
            </a:extLst>
          </p:cNvPr>
          <p:cNvSpPr/>
          <p:nvPr/>
        </p:nvSpPr>
        <p:spPr>
          <a:xfrm>
            <a:off x="6489901" y="3295111"/>
            <a:ext cx="5132436" cy="924233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8356556F-9BEA-5398-343A-9EDB63E5461C}"/>
              </a:ext>
            </a:extLst>
          </p:cNvPr>
          <p:cNvSpPr/>
          <p:nvPr/>
        </p:nvSpPr>
        <p:spPr>
          <a:xfrm>
            <a:off x="6463001" y="4405995"/>
            <a:ext cx="5159336" cy="8479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Flowchart: Alternate Process 26">
            <a:extLst>
              <a:ext uri="{FF2B5EF4-FFF2-40B4-BE49-F238E27FC236}">
                <a16:creationId xmlns:a16="http://schemas.microsoft.com/office/drawing/2014/main" xmlns="" id="{DCF0D4C1-2CA0-1596-872A-2C40D23EA1D1}"/>
              </a:ext>
            </a:extLst>
          </p:cNvPr>
          <p:cNvSpPr/>
          <p:nvPr/>
        </p:nvSpPr>
        <p:spPr>
          <a:xfrm>
            <a:off x="6463001" y="5440602"/>
            <a:ext cx="5159336" cy="924233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xmlns="" id="{65B418A2-D836-9C1E-1CB6-EDABE9FA9606}"/>
              </a:ext>
            </a:extLst>
          </p:cNvPr>
          <p:cNvCxnSpPr>
            <a:cxnSpLocks/>
            <a:stCxn id="3" idx="3"/>
            <a:endCxn id="14" idx="1"/>
          </p:cNvCxnSpPr>
          <p:nvPr/>
        </p:nvCxnSpPr>
        <p:spPr>
          <a:xfrm flipV="1">
            <a:off x="5592709" y="677573"/>
            <a:ext cx="896583" cy="59415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814B1E90-6BD9-4871-2E28-0A5E188333A4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5592709" y="1271727"/>
            <a:ext cx="897193" cy="40097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891FB5FF-B657-5168-442C-4B8FC834A25B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5614219" y="2766082"/>
            <a:ext cx="875682" cy="47814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xmlns="" id="{6DC556FE-25B7-04DE-F611-6D00E5B7DAD8}"/>
              </a:ext>
            </a:extLst>
          </p:cNvPr>
          <p:cNvCxnSpPr>
            <a:cxnSpLocks/>
            <a:endCxn id="24" idx="1"/>
          </p:cNvCxnSpPr>
          <p:nvPr/>
        </p:nvCxnSpPr>
        <p:spPr>
          <a:xfrm>
            <a:off x="5604997" y="3244231"/>
            <a:ext cx="884904" cy="51299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xmlns="" id="{538EBE9C-7218-D74E-0F4F-8112D5F3F701}"/>
              </a:ext>
            </a:extLst>
          </p:cNvPr>
          <p:cNvCxnSpPr>
            <a:cxnSpLocks/>
            <a:endCxn id="26" idx="1"/>
          </p:cNvCxnSpPr>
          <p:nvPr/>
        </p:nvCxnSpPr>
        <p:spPr>
          <a:xfrm flipV="1">
            <a:off x="5111238" y="4829973"/>
            <a:ext cx="1351763" cy="38956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xmlns="" id="{921830E5-8161-CBE6-B658-E300E5742C70}"/>
              </a:ext>
            </a:extLst>
          </p:cNvPr>
          <p:cNvCxnSpPr>
            <a:cxnSpLocks/>
          </p:cNvCxnSpPr>
          <p:nvPr/>
        </p:nvCxnSpPr>
        <p:spPr>
          <a:xfrm>
            <a:off x="5111238" y="5253951"/>
            <a:ext cx="1351763" cy="61590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078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2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50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6" dur="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7" dur="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7" grpId="0" animBg="1"/>
      <p:bldP spid="17" grpId="1" animBg="1"/>
      <p:bldP spid="23" grpId="0" animBg="1"/>
      <p:bldP spid="23" grpId="1" animBg="1"/>
      <p:bldP spid="24" grpId="0" animBg="1"/>
      <p:bldP spid="24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xmlns="" id="{C0AB387C-9608-F6DC-3683-3B9AF1ABCD1D}"/>
              </a:ext>
            </a:extLst>
          </p:cNvPr>
          <p:cNvSpPr/>
          <p:nvPr/>
        </p:nvSpPr>
        <p:spPr>
          <a:xfrm>
            <a:off x="237596" y="122851"/>
            <a:ext cx="11710220" cy="6612297"/>
          </a:xfrm>
          <a:custGeom>
            <a:avLst/>
            <a:gdLst>
              <a:gd name="connsiteX0" fmla="*/ 1102072 w 11710220"/>
              <a:gd name="connsiteY0" fmla="*/ 0 h 6612297"/>
              <a:gd name="connsiteX1" fmla="*/ 11710220 w 11710220"/>
              <a:gd name="connsiteY1" fmla="*/ 0 h 6612297"/>
              <a:gd name="connsiteX2" fmla="*/ 11710220 w 11710220"/>
              <a:gd name="connsiteY2" fmla="*/ 0 h 6612297"/>
              <a:gd name="connsiteX3" fmla="*/ 11710220 w 11710220"/>
              <a:gd name="connsiteY3" fmla="*/ 5510225 h 6612297"/>
              <a:gd name="connsiteX4" fmla="*/ 10608148 w 11710220"/>
              <a:gd name="connsiteY4" fmla="*/ 6612297 h 6612297"/>
              <a:gd name="connsiteX5" fmla="*/ 0 w 11710220"/>
              <a:gd name="connsiteY5" fmla="*/ 6612297 h 6612297"/>
              <a:gd name="connsiteX6" fmla="*/ 0 w 11710220"/>
              <a:gd name="connsiteY6" fmla="*/ 6612297 h 6612297"/>
              <a:gd name="connsiteX7" fmla="*/ 0 w 11710220"/>
              <a:gd name="connsiteY7" fmla="*/ 1102072 h 6612297"/>
              <a:gd name="connsiteX8" fmla="*/ 1102072 w 11710220"/>
              <a:gd name="connsiteY8" fmla="*/ 0 h 661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0220" h="6612297" fill="none" extrusionOk="0">
                <a:moveTo>
                  <a:pt x="1102072" y="0"/>
                </a:moveTo>
                <a:cubicBezTo>
                  <a:pt x="4834398" y="78011"/>
                  <a:pt x="7897875" y="21937"/>
                  <a:pt x="11710220" y="0"/>
                </a:cubicBezTo>
                <a:lnTo>
                  <a:pt x="11710220" y="0"/>
                </a:lnTo>
                <a:cubicBezTo>
                  <a:pt x="11864692" y="1664258"/>
                  <a:pt x="11875846" y="4013003"/>
                  <a:pt x="11710220" y="5510225"/>
                </a:cubicBezTo>
                <a:cubicBezTo>
                  <a:pt x="11764009" y="6051965"/>
                  <a:pt x="11143815" y="6606824"/>
                  <a:pt x="10608148" y="6612297"/>
                </a:cubicBezTo>
                <a:cubicBezTo>
                  <a:pt x="9225576" y="6467213"/>
                  <a:pt x="4416730" y="6647376"/>
                  <a:pt x="0" y="6612297"/>
                </a:cubicBezTo>
                <a:lnTo>
                  <a:pt x="0" y="6612297"/>
                </a:lnTo>
                <a:cubicBezTo>
                  <a:pt x="42204" y="5135940"/>
                  <a:pt x="161297" y="3272661"/>
                  <a:pt x="0" y="1102072"/>
                </a:cubicBezTo>
                <a:cubicBezTo>
                  <a:pt x="58629" y="500901"/>
                  <a:pt x="498227" y="58255"/>
                  <a:pt x="1102072" y="0"/>
                </a:cubicBezTo>
                <a:close/>
              </a:path>
              <a:path w="11710220" h="6612297" stroke="0" extrusionOk="0">
                <a:moveTo>
                  <a:pt x="1102072" y="0"/>
                </a:moveTo>
                <a:cubicBezTo>
                  <a:pt x="3425306" y="-16420"/>
                  <a:pt x="9131943" y="-157111"/>
                  <a:pt x="11710220" y="0"/>
                </a:cubicBezTo>
                <a:lnTo>
                  <a:pt x="11710220" y="0"/>
                </a:lnTo>
                <a:cubicBezTo>
                  <a:pt x="11846310" y="2369993"/>
                  <a:pt x="11592933" y="4638373"/>
                  <a:pt x="11710220" y="5510225"/>
                </a:cubicBezTo>
                <a:cubicBezTo>
                  <a:pt x="11683421" y="6196560"/>
                  <a:pt x="11252604" y="6636613"/>
                  <a:pt x="10608148" y="6612297"/>
                </a:cubicBezTo>
                <a:cubicBezTo>
                  <a:pt x="6443107" y="6494802"/>
                  <a:pt x="3304620" y="6693919"/>
                  <a:pt x="0" y="6612297"/>
                </a:cubicBezTo>
                <a:lnTo>
                  <a:pt x="0" y="6612297"/>
                </a:lnTo>
                <a:cubicBezTo>
                  <a:pt x="-46332" y="5693111"/>
                  <a:pt x="133940" y="3444510"/>
                  <a:pt x="0" y="1102072"/>
                </a:cubicBezTo>
                <a:cubicBezTo>
                  <a:pt x="66798" y="413192"/>
                  <a:pt x="607653" y="10699"/>
                  <a:pt x="1102072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300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517" name="Picture 13">
            <a:extLst>
              <a:ext uri="{FF2B5EF4-FFF2-40B4-BE49-F238E27FC236}">
                <a16:creationId xmlns:a16="http://schemas.microsoft.com/office/drawing/2014/main" xmlns="" id="{01EEE486-E2CA-D9DF-722E-00D0B8E2B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815" y="5010328"/>
            <a:ext cx="4394713" cy="135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>
            <a:extLst>
              <a:ext uri="{FF2B5EF4-FFF2-40B4-BE49-F238E27FC236}">
                <a16:creationId xmlns:a16="http://schemas.microsoft.com/office/drawing/2014/main" xmlns="" id="{972B6F53-A4F4-137D-5EC4-287E258C6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812" y="3236913"/>
            <a:ext cx="2540001" cy="247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>
            <a:extLst>
              <a:ext uri="{FF2B5EF4-FFF2-40B4-BE49-F238E27FC236}">
                <a16:creationId xmlns:a16="http://schemas.microsoft.com/office/drawing/2014/main" xmlns="" id="{036C9876-1D99-9577-7428-1B8A270C7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664" y="3078551"/>
            <a:ext cx="4088205" cy="220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xmlns="" id="{D7D81FE0-0961-77F3-2E75-318A0D41D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226" y="3078551"/>
            <a:ext cx="4262180" cy="110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xmlns="" id="{8F10B572-301D-A53D-F7A0-E48CF2CA9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762" y="1949115"/>
            <a:ext cx="3374887" cy="150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xmlns="" id="{EFD09430-58B9-BDAE-6577-BBCB89A0E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322" y="2771440"/>
            <a:ext cx="3278477" cy="153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xmlns="" id="{AA79E181-816C-4CD3-C9D5-29FB4DE0B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27" y="2973388"/>
            <a:ext cx="3084512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xmlns="" id="{B8094082-0FF4-F5AF-0173-562D4383D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458276"/>
            <a:ext cx="5181600" cy="12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xmlns="" id="{692D60ED-29BF-C9EC-8677-FAE859B4E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237" y="1231614"/>
            <a:ext cx="2880374" cy="219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xmlns="" id="{5ABB464A-0CC2-1039-A5C8-C5550A16A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74" y="2687638"/>
            <a:ext cx="2667291" cy="153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23544A0-FAEE-7845-1872-DE48A97C2842}"/>
              </a:ext>
            </a:extLst>
          </p:cNvPr>
          <p:cNvSpPr txBox="1"/>
          <p:nvPr/>
        </p:nvSpPr>
        <p:spPr>
          <a:xfrm>
            <a:off x="1154397" y="384845"/>
            <a:ext cx="3201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white paper with objects around it&#10;&#10;Description automatically generated">
            <a:extLst>
              <a:ext uri="{FF2B5EF4-FFF2-40B4-BE49-F238E27FC236}">
                <a16:creationId xmlns:a16="http://schemas.microsoft.com/office/drawing/2014/main" xmlns="" id="{B7A732CA-7544-7730-89AC-CE8E22D9AA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67" r="-2" b="1741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91613E5B-16F6-0A82-2598-BAD76005ED35}"/>
              </a:ext>
            </a:extLst>
          </p:cNvPr>
          <p:cNvSpPr/>
          <p:nvPr/>
        </p:nvSpPr>
        <p:spPr>
          <a:xfrm>
            <a:off x="237596" y="233549"/>
            <a:ext cx="11797088" cy="6612297"/>
          </a:xfrm>
          <a:custGeom>
            <a:avLst/>
            <a:gdLst>
              <a:gd name="connsiteX0" fmla="*/ 1102072 w 11797088"/>
              <a:gd name="connsiteY0" fmla="*/ 0 h 6612297"/>
              <a:gd name="connsiteX1" fmla="*/ 11797088 w 11797088"/>
              <a:gd name="connsiteY1" fmla="*/ 0 h 6612297"/>
              <a:gd name="connsiteX2" fmla="*/ 11797088 w 11797088"/>
              <a:gd name="connsiteY2" fmla="*/ 0 h 6612297"/>
              <a:gd name="connsiteX3" fmla="*/ 11797088 w 11797088"/>
              <a:gd name="connsiteY3" fmla="*/ 5510225 h 6612297"/>
              <a:gd name="connsiteX4" fmla="*/ 10695016 w 11797088"/>
              <a:gd name="connsiteY4" fmla="*/ 6612297 h 6612297"/>
              <a:gd name="connsiteX5" fmla="*/ 0 w 11797088"/>
              <a:gd name="connsiteY5" fmla="*/ 6612297 h 6612297"/>
              <a:gd name="connsiteX6" fmla="*/ 0 w 11797088"/>
              <a:gd name="connsiteY6" fmla="*/ 6612297 h 6612297"/>
              <a:gd name="connsiteX7" fmla="*/ 0 w 11797088"/>
              <a:gd name="connsiteY7" fmla="*/ 1102072 h 6612297"/>
              <a:gd name="connsiteX8" fmla="*/ 1102072 w 11797088"/>
              <a:gd name="connsiteY8" fmla="*/ 0 h 661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7088" h="6612297" fill="none" extrusionOk="0">
                <a:moveTo>
                  <a:pt x="1102072" y="0"/>
                </a:moveTo>
                <a:cubicBezTo>
                  <a:pt x="4642806" y="78011"/>
                  <a:pt x="7089036" y="21937"/>
                  <a:pt x="11797088" y="0"/>
                </a:cubicBezTo>
                <a:lnTo>
                  <a:pt x="11797088" y="0"/>
                </a:lnTo>
                <a:cubicBezTo>
                  <a:pt x="11951560" y="1664258"/>
                  <a:pt x="11962714" y="4013003"/>
                  <a:pt x="11797088" y="5510225"/>
                </a:cubicBezTo>
                <a:cubicBezTo>
                  <a:pt x="11850877" y="6051965"/>
                  <a:pt x="11230683" y="6606824"/>
                  <a:pt x="10695016" y="6612297"/>
                </a:cubicBezTo>
                <a:cubicBezTo>
                  <a:pt x="8005805" y="6467213"/>
                  <a:pt x="4578644" y="6647376"/>
                  <a:pt x="0" y="6612297"/>
                </a:cubicBezTo>
                <a:lnTo>
                  <a:pt x="0" y="6612297"/>
                </a:lnTo>
                <a:cubicBezTo>
                  <a:pt x="42204" y="5135940"/>
                  <a:pt x="161297" y="3272661"/>
                  <a:pt x="0" y="1102072"/>
                </a:cubicBezTo>
                <a:cubicBezTo>
                  <a:pt x="58629" y="500901"/>
                  <a:pt x="498227" y="58255"/>
                  <a:pt x="1102072" y="0"/>
                </a:cubicBezTo>
                <a:close/>
              </a:path>
              <a:path w="11797088" h="6612297" stroke="0" extrusionOk="0">
                <a:moveTo>
                  <a:pt x="1102072" y="0"/>
                </a:moveTo>
                <a:cubicBezTo>
                  <a:pt x="6373266" y="-16420"/>
                  <a:pt x="9179479" y="-157111"/>
                  <a:pt x="11797088" y="0"/>
                </a:cubicBezTo>
                <a:lnTo>
                  <a:pt x="11797088" y="0"/>
                </a:lnTo>
                <a:cubicBezTo>
                  <a:pt x="11933178" y="2369993"/>
                  <a:pt x="11679801" y="4638373"/>
                  <a:pt x="11797088" y="5510225"/>
                </a:cubicBezTo>
                <a:cubicBezTo>
                  <a:pt x="11770289" y="6196560"/>
                  <a:pt x="11339472" y="6636613"/>
                  <a:pt x="10695016" y="6612297"/>
                </a:cubicBezTo>
                <a:cubicBezTo>
                  <a:pt x="6369994" y="6494802"/>
                  <a:pt x="3045466" y="6693919"/>
                  <a:pt x="0" y="6612297"/>
                </a:cubicBezTo>
                <a:lnTo>
                  <a:pt x="0" y="6612297"/>
                </a:lnTo>
                <a:cubicBezTo>
                  <a:pt x="-46332" y="5693111"/>
                  <a:pt x="133940" y="3444510"/>
                  <a:pt x="0" y="1102072"/>
                </a:cubicBezTo>
                <a:cubicBezTo>
                  <a:pt x="66798" y="413192"/>
                  <a:pt x="607653" y="10699"/>
                  <a:pt x="1102072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300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9003626-0867-6CC3-ECCA-022BADE12B84}"/>
              </a:ext>
            </a:extLst>
          </p:cNvPr>
          <p:cNvSpPr txBox="1"/>
          <p:nvPr/>
        </p:nvSpPr>
        <p:spPr>
          <a:xfrm>
            <a:off x="1189704" y="825745"/>
            <a:ext cx="4503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xmlns="" id="{5D16A28B-EE24-A5E8-D4AF-0C11002AF577}"/>
              </a:ext>
            </a:extLst>
          </p:cNvPr>
          <p:cNvSpPr/>
          <p:nvPr/>
        </p:nvSpPr>
        <p:spPr>
          <a:xfrm>
            <a:off x="1189704" y="2339050"/>
            <a:ext cx="10461522" cy="2026473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…..)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Cách sáng tạo các chi tiết trong câu chuyện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49">
            <a:extLst>
              <a:ext uri="{FF2B5EF4-FFF2-40B4-BE49-F238E27FC236}">
                <a16:creationId xmlns:a16="http://schemas.microsoft.com/office/drawing/2014/main" xmlns="" id="{27136BF4-795D-4C7D-381F-607716C887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1064929"/>
              </p:ext>
            </p:extLst>
          </p:nvPr>
        </p:nvGraphicFramePr>
        <p:xfrm>
          <a:off x="10501603" y="299054"/>
          <a:ext cx="1446213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CorelDRAW" r:id="rId6" imgW="3721160" imgH="3727048" progId="CorelDRAW.Graphic.9">
                  <p:embed/>
                </p:oleObj>
              </mc:Choice>
              <mc:Fallback>
                <p:oleObj name="CorelDRAW" r:id="rId6" imgW="3721160" imgH="3727048" progId="CorelDRAW.Graphic.9">
                  <p:embed/>
                  <p:pic>
                    <p:nvPicPr>
                      <p:cNvPr id="6" name="Object 49">
                        <a:extLst>
                          <a:ext uri="{FF2B5EF4-FFF2-40B4-BE49-F238E27FC236}">
                            <a16:creationId xmlns:a16="http://schemas.microsoft.com/office/drawing/2014/main" xmlns="" id="{27136BF4-795D-4C7D-381F-607716C8874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01603" y="299054"/>
                        <a:ext cx="1446213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al 50">
            <a:extLst>
              <a:ext uri="{FF2B5EF4-FFF2-40B4-BE49-F238E27FC236}">
                <a16:creationId xmlns:a16="http://schemas.microsoft.com/office/drawing/2014/main" xmlns="" id="{8E8EFCC3-88CC-0B18-88E1-05BFC25A5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4510" y="680054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/>
              <a:t>10</a:t>
            </a:r>
          </a:p>
        </p:txBody>
      </p:sp>
      <p:sp>
        <p:nvSpPr>
          <p:cNvPr id="9" name="Oval 51">
            <a:extLst>
              <a:ext uri="{FF2B5EF4-FFF2-40B4-BE49-F238E27FC236}">
                <a16:creationId xmlns:a16="http://schemas.microsoft.com/office/drawing/2014/main" xmlns="" id="{7ED349DF-8276-F1B3-2EF4-C94E00573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1810" y="680054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/>
              <a:t>9</a:t>
            </a:r>
          </a:p>
        </p:txBody>
      </p:sp>
      <p:sp>
        <p:nvSpPr>
          <p:cNvPr id="10" name="Oval 52">
            <a:extLst>
              <a:ext uri="{FF2B5EF4-FFF2-40B4-BE49-F238E27FC236}">
                <a16:creationId xmlns:a16="http://schemas.microsoft.com/office/drawing/2014/main" xmlns="" id="{26F2BC71-5973-B79B-0921-A03034B35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1810" y="680054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/>
              <a:t>8</a:t>
            </a:r>
          </a:p>
        </p:txBody>
      </p:sp>
      <p:sp>
        <p:nvSpPr>
          <p:cNvPr id="11" name="Oval 53">
            <a:extLst>
              <a:ext uri="{FF2B5EF4-FFF2-40B4-BE49-F238E27FC236}">
                <a16:creationId xmlns:a16="http://schemas.microsoft.com/office/drawing/2014/main" xmlns="" id="{96C34265-1DF1-CD92-9186-29083D74E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1810" y="680054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/>
              <a:t>7</a:t>
            </a:r>
          </a:p>
        </p:txBody>
      </p:sp>
      <p:sp>
        <p:nvSpPr>
          <p:cNvPr id="12" name="Oval 54">
            <a:extLst>
              <a:ext uri="{FF2B5EF4-FFF2-40B4-BE49-F238E27FC236}">
                <a16:creationId xmlns:a16="http://schemas.microsoft.com/office/drawing/2014/main" xmlns="" id="{2291AF69-738B-2572-9C85-AA29A82F3E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1810" y="680054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/>
              <a:t>6</a:t>
            </a:r>
          </a:p>
        </p:txBody>
      </p:sp>
      <p:sp>
        <p:nvSpPr>
          <p:cNvPr id="13" name="Oval 55">
            <a:extLst>
              <a:ext uri="{FF2B5EF4-FFF2-40B4-BE49-F238E27FC236}">
                <a16:creationId xmlns:a16="http://schemas.microsoft.com/office/drawing/2014/main" xmlns="" id="{094381AF-C2F5-15C8-C719-3E9F408F2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1810" y="680054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/>
              <a:t>5</a:t>
            </a:r>
          </a:p>
        </p:txBody>
      </p:sp>
      <p:sp>
        <p:nvSpPr>
          <p:cNvPr id="15" name="Oval 56">
            <a:extLst>
              <a:ext uri="{FF2B5EF4-FFF2-40B4-BE49-F238E27FC236}">
                <a16:creationId xmlns:a16="http://schemas.microsoft.com/office/drawing/2014/main" xmlns="" id="{F17BDBA8-96F6-BE8A-E27F-5F91A7739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1810" y="680054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/>
              <a:t>4</a:t>
            </a:r>
          </a:p>
        </p:txBody>
      </p:sp>
      <p:sp>
        <p:nvSpPr>
          <p:cNvPr id="16" name="Oval 57">
            <a:extLst>
              <a:ext uri="{FF2B5EF4-FFF2-40B4-BE49-F238E27FC236}">
                <a16:creationId xmlns:a16="http://schemas.microsoft.com/office/drawing/2014/main" xmlns="" id="{9C8E2FA7-3556-D5E0-4EBA-1BAC5633A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3397" y="680054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/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79162713-8C71-0774-8BE5-4FAD98B20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1810" y="680054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/>
              <a:t>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C1303524-FD0D-8C1D-213D-1FA596AF5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1810" y="680054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/>
              <a:t>1</a:t>
            </a:r>
          </a:p>
        </p:txBody>
      </p:sp>
      <p:sp>
        <p:nvSpPr>
          <p:cNvPr id="19" name="Oval 18" descr="Newsprint">
            <a:extLst>
              <a:ext uri="{FF2B5EF4-FFF2-40B4-BE49-F238E27FC236}">
                <a16:creationId xmlns:a16="http://schemas.microsoft.com/office/drawing/2014/main" xmlns="" id="{0EEF6C24-4647-AF34-0BD8-509E04F8F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2113" y="502312"/>
            <a:ext cx="1054100" cy="1084262"/>
          </a:xfrm>
          <a:prstGeom prst="ellipse">
            <a:avLst/>
          </a:prstGeom>
          <a:blipFill dpi="0" rotWithShape="1">
            <a:blip r:embed="rId8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vi-VN" sz="3000" b="1">
                <a:solidFill>
                  <a:srgbClr val="FF0000"/>
                </a:solidFill>
              </a:rPr>
              <a:t>Hết</a:t>
            </a:r>
          </a:p>
          <a:p>
            <a:pPr algn="ctr" eaLnBrk="1" hangingPunct="1"/>
            <a:r>
              <a:rPr lang="en-US" altLang="vi-VN" sz="3000" b="1">
                <a:solidFill>
                  <a:srgbClr val="FF0000"/>
                </a:solidFill>
              </a:rPr>
              <a:t>giờ</a:t>
            </a:r>
          </a:p>
        </p:txBody>
      </p:sp>
    </p:spTree>
    <p:extLst>
      <p:ext uri="{BB962C8B-B14F-4D97-AF65-F5344CB8AC3E}">
        <p14:creationId xmlns:p14="http://schemas.microsoft.com/office/powerpoint/2010/main" val="358997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"/>
                            </p:stCondLst>
                            <p:childTnLst>
                              <p:par>
                                <p:cTn id="8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500"/>
                            </p:stCondLst>
                            <p:childTnLst>
                              <p:par>
                                <p:cTn id="9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500"/>
                            </p:stCondLst>
                            <p:childTnLst>
                              <p:par>
                                <p:cTn id="9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ows XP Shut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white paper with objects around it&#10;&#10;Description automatically generated">
            <a:extLst>
              <a:ext uri="{FF2B5EF4-FFF2-40B4-BE49-F238E27FC236}">
                <a16:creationId xmlns:a16="http://schemas.microsoft.com/office/drawing/2014/main" xmlns="" id="{B7A732CA-7544-7730-89AC-CE8E22D9AA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67" r="-2" b="1741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91613E5B-16F6-0A82-2598-BAD76005ED35}"/>
              </a:ext>
            </a:extLst>
          </p:cNvPr>
          <p:cNvSpPr/>
          <p:nvPr/>
        </p:nvSpPr>
        <p:spPr>
          <a:xfrm>
            <a:off x="237596" y="122851"/>
            <a:ext cx="11710220" cy="6612297"/>
          </a:xfrm>
          <a:custGeom>
            <a:avLst/>
            <a:gdLst>
              <a:gd name="connsiteX0" fmla="*/ 1102072 w 11710220"/>
              <a:gd name="connsiteY0" fmla="*/ 0 h 6612297"/>
              <a:gd name="connsiteX1" fmla="*/ 11710220 w 11710220"/>
              <a:gd name="connsiteY1" fmla="*/ 0 h 6612297"/>
              <a:gd name="connsiteX2" fmla="*/ 11710220 w 11710220"/>
              <a:gd name="connsiteY2" fmla="*/ 0 h 6612297"/>
              <a:gd name="connsiteX3" fmla="*/ 11710220 w 11710220"/>
              <a:gd name="connsiteY3" fmla="*/ 5510225 h 6612297"/>
              <a:gd name="connsiteX4" fmla="*/ 10608148 w 11710220"/>
              <a:gd name="connsiteY4" fmla="*/ 6612297 h 6612297"/>
              <a:gd name="connsiteX5" fmla="*/ 0 w 11710220"/>
              <a:gd name="connsiteY5" fmla="*/ 6612297 h 6612297"/>
              <a:gd name="connsiteX6" fmla="*/ 0 w 11710220"/>
              <a:gd name="connsiteY6" fmla="*/ 6612297 h 6612297"/>
              <a:gd name="connsiteX7" fmla="*/ 0 w 11710220"/>
              <a:gd name="connsiteY7" fmla="*/ 1102072 h 6612297"/>
              <a:gd name="connsiteX8" fmla="*/ 1102072 w 11710220"/>
              <a:gd name="connsiteY8" fmla="*/ 0 h 661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0220" h="6612297" fill="none" extrusionOk="0">
                <a:moveTo>
                  <a:pt x="1102072" y="0"/>
                </a:moveTo>
                <a:cubicBezTo>
                  <a:pt x="4834398" y="78011"/>
                  <a:pt x="7897875" y="21937"/>
                  <a:pt x="11710220" y="0"/>
                </a:cubicBezTo>
                <a:lnTo>
                  <a:pt x="11710220" y="0"/>
                </a:lnTo>
                <a:cubicBezTo>
                  <a:pt x="11864692" y="1664258"/>
                  <a:pt x="11875846" y="4013003"/>
                  <a:pt x="11710220" y="5510225"/>
                </a:cubicBezTo>
                <a:cubicBezTo>
                  <a:pt x="11764009" y="6051965"/>
                  <a:pt x="11143815" y="6606824"/>
                  <a:pt x="10608148" y="6612297"/>
                </a:cubicBezTo>
                <a:cubicBezTo>
                  <a:pt x="9225576" y="6467213"/>
                  <a:pt x="4416730" y="6647376"/>
                  <a:pt x="0" y="6612297"/>
                </a:cubicBezTo>
                <a:lnTo>
                  <a:pt x="0" y="6612297"/>
                </a:lnTo>
                <a:cubicBezTo>
                  <a:pt x="42204" y="5135940"/>
                  <a:pt x="161297" y="3272661"/>
                  <a:pt x="0" y="1102072"/>
                </a:cubicBezTo>
                <a:cubicBezTo>
                  <a:pt x="58629" y="500901"/>
                  <a:pt x="498227" y="58255"/>
                  <a:pt x="1102072" y="0"/>
                </a:cubicBezTo>
                <a:close/>
              </a:path>
              <a:path w="11710220" h="6612297" stroke="0" extrusionOk="0">
                <a:moveTo>
                  <a:pt x="1102072" y="0"/>
                </a:moveTo>
                <a:cubicBezTo>
                  <a:pt x="3425306" y="-16420"/>
                  <a:pt x="9131943" y="-157111"/>
                  <a:pt x="11710220" y="0"/>
                </a:cubicBezTo>
                <a:lnTo>
                  <a:pt x="11710220" y="0"/>
                </a:lnTo>
                <a:cubicBezTo>
                  <a:pt x="11846310" y="2369993"/>
                  <a:pt x="11592933" y="4638373"/>
                  <a:pt x="11710220" y="5510225"/>
                </a:cubicBezTo>
                <a:cubicBezTo>
                  <a:pt x="11683421" y="6196560"/>
                  <a:pt x="11252604" y="6636613"/>
                  <a:pt x="10608148" y="6612297"/>
                </a:cubicBezTo>
                <a:cubicBezTo>
                  <a:pt x="6443107" y="6494802"/>
                  <a:pt x="3304620" y="6693919"/>
                  <a:pt x="0" y="6612297"/>
                </a:cubicBezTo>
                <a:lnTo>
                  <a:pt x="0" y="6612297"/>
                </a:lnTo>
                <a:cubicBezTo>
                  <a:pt x="-46332" y="5693111"/>
                  <a:pt x="133940" y="3444510"/>
                  <a:pt x="0" y="1102072"/>
                </a:cubicBezTo>
                <a:cubicBezTo>
                  <a:pt x="66798" y="413192"/>
                  <a:pt x="607653" y="10699"/>
                  <a:pt x="1102072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300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C0D6B43-BB3D-D994-5E52-727E6EDA0E0B}"/>
              </a:ext>
            </a:extLst>
          </p:cNvPr>
          <p:cNvSpPr txBox="1"/>
          <p:nvPr/>
        </p:nvSpPr>
        <p:spPr>
          <a:xfrm>
            <a:off x="2666164" y="205473"/>
            <a:ext cx="6853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23DC5B2-F23F-9D66-F347-F0E539287D21}"/>
              </a:ext>
            </a:extLst>
          </p:cNvPr>
          <p:cNvSpPr txBox="1"/>
          <p:nvPr/>
        </p:nvSpPr>
        <p:spPr>
          <a:xfrm>
            <a:off x="4581832" y="801380"/>
            <a:ext cx="2143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24011BD-1DBF-C366-8276-CD143FDDA5B2}"/>
              </a:ext>
            </a:extLst>
          </p:cNvPr>
          <p:cNvSpPr txBox="1"/>
          <p:nvPr/>
        </p:nvSpPr>
        <p:spPr>
          <a:xfrm>
            <a:off x="2213879" y="1447441"/>
            <a:ext cx="7500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9136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xmlns="" id="{B68AEAC3-C88E-0A55-4B57-456D61F8C86B}"/>
              </a:ext>
            </a:extLst>
          </p:cNvPr>
          <p:cNvSpPr/>
          <p:nvPr/>
        </p:nvSpPr>
        <p:spPr>
          <a:xfrm>
            <a:off x="237596" y="122851"/>
            <a:ext cx="11710220" cy="6612297"/>
          </a:xfrm>
          <a:custGeom>
            <a:avLst/>
            <a:gdLst>
              <a:gd name="connsiteX0" fmla="*/ 1102072 w 11710220"/>
              <a:gd name="connsiteY0" fmla="*/ 0 h 6612297"/>
              <a:gd name="connsiteX1" fmla="*/ 11710220 w 11710220"/>
              <a:gd name="connsiteY1" fmla="*/ 0 h 6612297"/>
              <a:gd name="connsiteX2" fmla="*/ 11710220 w 11710220"/>
              <a:gd name="connsiteY2" fmla="*/ 0 h 6612297"/>
              <a:gd name="connsiteX3" fmla="*/ 11710220 w 11710220"/>
              <a:gd name="connsiteY3" fmla="*/ 5510225 h 6612297"/>
              <a:gd name="connsiteX4" fmla="*/ 10608148 w 11710220"/>
              <a:gd name="connsiteY4" fmla="*/ 6612297 h 6612297"/>
              <a:gd name="connsiteX5" fmla="*/ 0 w 11710220"/>
              <a:gd name="connsiteY5" fmla="*/ 6612297 h 6612297"/>
              <a:gd name="connsiteX6" fmla="*/ 0 w 11710220"/>
              <a:gd name="connsiteY6" fmla="*/ 6612297 h 6612297"/>
              <a:gd name="connsiteX7" fmla="*/ 0 w 11710220"/>
              <a:gd name="connsiteY7" fmla="*/ 1102072 h 6612297"/>
              <a:gd name="connsiteX8" fmla="*/ 1102072 w 11710220"/>
              <a:gd name="connsiteY8" fmla="*/ 0 h 661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0220" h="6612297" fill="none" extrusionOk="0">
                <a:moveTo>
                  <a:pt x="1102072" y="0"/>
                </a:moveTo>
                <a:cubicBezTo>
                  <a:pt x="4834398" y="78011"/>
                  <a:pt x="7897875" y="21937"/>
                  <a:pt x="11710220" y="0"/>
                </a:cubicBezTo>
                <a:lnTo>
                  <a:pt x="11710220" y="0"/>
                </a:lnTo>
                <a:cubicBezTo>
                  <a:pt x="11864692" y="1664258"/>
                  <a:pt x="11875846" y="4013003"/>
                  <a:pt x="11710220" y="5510225"/>
                </a:cubicBezTo>
                <a:cubicBezTo>
                  <a:pt x="11764009" y="6051965"/>
                  <a:pt x="11143815" y="6606824"/>
                  <a:pt x="10608148" y="6612297"/>
                </a:cubicBezTo>
                <a:cubicBezTo>
                  <a:pt x="9225576" y="6467213"/>
                  <a:pt x="4416730" y="6647376"/>
                  <a:pt x="0" y="6612297"/>
                </a:cubicBezTo>
                <a:lnTo>
                  <a:pt x="0" y="6612297"/>
                </a:lnTo>
                <a:cubicBezTo>
                  <a:pt x="42204" y="5135940"/>
                  <a:pt x="161297" y="3272661"/>
                  <a:pt x="0" y="1102072"/>
                </a:cubicBezTo>
                <a:cubicBezTo>
                  <a:pt x="58629" y="500901"/>
                  <a:pt x="498227" y="58255"/>
                  <a:pt x="1102072" y="0"/>
                </a:cubicBezTo>
                <a:close/>
              </a:path>
              <a:path w="11710220" h="6612297" stroke="0" extrusionOk="0">
                <a:moveTo>
                  <a:pt x="1102072" y="0"/>
                </a:moveTo>
                <a:cubicBezTo>
                  <a:pt x="3425306" y="-16420"/>
                  <a:pt x="9131943" y="-157111"/>
                  <a:pt x="11710220" y="0"/>
                </a:cubicBezTo>
                <a:lnTo>
                  <a:pt x="11710220" y="0"/>
                </a:lnTo>
                <a:cubicBezTo>
                  <a:pt x="11846310" y="2369993"/>
                  <a:pt x="11592933" y="4638373"/>
                  <a:pt x="11710220" y="5510225"/>
                </a:cubicBezTo>
                <a:cubicBezTo>
                  <a:pt x="11683421" y="6196560"/>
                  <a:pt x="11252604" y="6636613"/>
                  <a:pt x="10608148" y="6612297"/>
                </a:cubicBezTo>
                <a:cubicBezTo>
                  <a:pt x="6443107" y="6494802"/>
                  <a:pt x="3304620" y="6693919"/>
                  <a:pt x="0" y="6612297"/>
                </a:cubicBezTo>
                <a:lnTo>
                  <a:pt x="0" y="6612297"/>
                </a:lnTo>
                <a:cubicBezTo>
                  <a:pt x="-46332" y="5693111"/>
                  <a:pt x="133940" y="3444510"/>
                  <a:pt x="0" y="1102072"/>
                </a:cubicBezTo>
                <a:cubicBezTo>
                  <a:pt x="66798" y="413192"/>
                  <a:pt x="607653" y="10699"/>
                  <a:pt x="1102072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300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516" name="Picture 12">
            <a:extLst>
              <a:ext uri="{FF2B5EF4-FFF2-40B4-BE49-F238E27FC236}">
                <a16:creationId xmlns:a16="http://schemas.microsoft.com/office/drawing/2014/main" xmlns="" id="{DE3FD59E-C4E2-6DA1-9FDA-0B20F3B8C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443" y="3076374"/>
            <a:ext cx="4038347" cy="113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>
            <a:extLst>
              <a:ext uri="{FF2B5EF4-FFF2-40B4-BE49-F238E27FC236}">
                <a16:creationId xmlns:a16="http://schemas.microsoft.com/office/drawing/2014/main" xmlns="" id="{00E4DCA7-51B5-78D5-401F-F1A153A1E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639" y="3233249"/>
            <a:ext cx="3869035" cy="252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xmlns="" id="{07AA7633-6F52-01C3-843A-E52E5E6CB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186" y="1804477"/>
            <a:ext cx="3450300" cy="141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xmlns="" id="{250E0941-45AF-4FCD-A53B-30867CC8C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088" y="1676840"/>
            <a:ext cx="2927332" cy="233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xmlns="" id="{C3697315-1120-6F9B-3F17-3077D8BDE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73" y="3176923"/>
            <a:ext cx="3085076" cy="240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xmlns="" id="{9CC6A820-94FC-7AAD-6DAD-CDB40D48C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21" y="3097164"/>
            <a:ext cx="3085076" cy="118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xmlns="" id="{A267B2EB-3FDA-1667-C30E-7510E9906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" y="1976619"/>
            <a:ext cx="3317685" cy="135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xmlns="" id="{563121C0-1D2F-9E0A-D486-5C07EF020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523" y="1843882"/>
            <a:ext cx="3055477" cy="201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xmlns="" id="{D18F886E-7103-7489-A2D8-CD04EAA28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326" y="299117"/>
            <a:ext cx="2848436" cy="227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white paper with objects around it&#10;&#10;Description automatically generated">
            <a:extLst>
              <a:ext uri="{FF2B5EF4-FFF2-40B4-BE49-F238E27FC236}">
                <a16:creationId xmlns:a16="http://schemas.microsoft.com/office/drawing/2014/main" xmlns="" id="{B7A732CA-7544-7730-89AC-CE8E22D9AA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67" r="-2" b="1741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91613E5B-16F6-0A82-2598-BAD76005ED35}"/>
              </a:ext>
            </a:extLst>
          </p:cNvPr>
          <p:cNvSpPr/>
          <p:nvPr/>
        </p:nvSpPr>
        <p:spPr>
          <a:xfrm>
            <a:off x="237596" y="122851"/>
            <a:ext cx="11710220" cy="6612297"/>
          </a:xfrm>
          <a:custGeom>
            <a:avLst/>
            <a:gdLst>
              <a:gd name="connsiteX0" fmla="*/ 1102072 w 11710220"/>
              <a:gd name="connsiteY0" fmla="*/ 0 h 6612297"/>
              <a:gd name="connsiteX1" fmla="*/ 11710220 w 11710220"/>
              <a:gd name="connsiteY1" fmla="*/ 0 h 6612297"/>
              <a:gd name="connsiteX2" fmla="*/ 11710220 w 11710220"/>
              <a:gd name="connsiteY2" fmla="*/ 0 h 6612297"/>
              <a:gd name="connsiteX3" fmla="*/ 11710220 w 11710220"/>
              <a:gd name="connsiteY3" fmla="*/ 5510225 h 6612297"/>
              <a:gd name="connsiteX4" fmla="*/ 10608148 w 11710220"/>
              <a:gd name="connsiteY4" fmla="*/ 6612297 h 6612297"/>
              <a:gd name="connsiteX5" fmla="*/ 0 w 11710220"/>
              <a:gd name="connsiteY5" fmla="*/ 6612297 h 6612297"/>
              <a:gd name="connsiteX6" fmla="*/ 0 w 11710220"/>
              <a:gd name="connsiteY6" fmla="*/ 6612297 h 6612297"/>
              <a:gd name="connsiteX7" fmla="*/ 0 w 11710220"/>
              <a:gd name="connsiteY7" fmla="*/ 1102072 h 6612297"/>
              <a:gd name="connsiteX8" fmla="*/ 1102072 w 11710220"/>
              <a:gd name="connsiteY8" fmla="*/ 0 h 661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0220" h="6612297" fill="none" extrusionOk="0">
                <a:moveTo>
                  <a:pt x="1102072" y="0"/>
                </a:moveTo>
                <a:cubicBezTo>
                  <a:pt x="4834398" y="78011"/>
                  <a:pt x="7897875" y="21937"/>
                  <a:pt x="11710220" y="0"/>
                </a:cubicBezTo>
                <a:lnTo>
                  <a:pt x="11710220" y="0"/>
                </a:lnTo>
                <a:cubicBezTo>
                  <a:pt x="11864692" y="1664258"/>
                  <a:pt x="11875846" y="4013003"/>
                  <a:pt x="11710220" y="5510225"/>
                </a:cubicBezTo>
                <a:cubicBezTo>
                  <a:pt x="11764009" y="6051965"/>
                  <a:pt x="11143815" y="6606824"/>
                  <a:pt x="10608148" y="6612297"/>
                </a:cubicBezTo>
                <a:cubicBezTo>
                  <a:pt x="9225576" y="6467213"/>
                  <a:pt x="4416730" y="6647376"/>
                  <a:pt x="0" y="6612297"/>
                </a:cubicBezTo>
                <a:lnTo>
                  <a:pt x="0" y="6612297"/>
                </a:lnTo>
                <a:cubicBezTo>
                  <a:pt x="42204" y="5135940"/>
                  <a:pt x="161297" y="3272661"/>
                  <a:pt x="0" y="1102072"/>
                </a:cubicBezTo>
                <a:cubicBezTo>
                  <a:pt x="58629" y="500901"/>
                  <a:pt x="498227" y="58255"/>
                  <a:pt x="1102072" y="0"/>
                </a:cubicBezTo>
                <a:close/>
              </a:path>
              <a:path w="11710220" h="6612297" stroke="0" extrusionOk="0">
                <a:moveTo>
                  <a:pt x="1102072" y="0"/>
                </a:moveTo>
                <a:cubicBezTo>
                  <a:pt x="3425306" y="-16420"/>
                  <a:pt x="9131943" y="-157111"/>
                  <a:pt x="11710220" y="0"/>
                </a:cubicBezTo>
                <a:lnTo>
                  <a:pt x="11710220" y="0"/>
                </a:lnTo>
                <a:cubicBezTo>
                  <a:pt x="11846310" y="2369993"/>
                  <a:pt x="11592933" y="4638373"/>
                  <a:pt x="11710220" y="5510225"/>
                </a:cubicBezTo>
                <a:cubicBezTo>
                  <a:pt x="11683421" y="6196560"/>
                  <a:pt x="11252604" y="6636613"/>
                  <a:pt x="10608148" y="6612297"/>
                </a:cubicBezTo>
                <a:cubicBezTo>
                  <a:pt x="6443107" y="6494802"/>
                  <a:pt x="3304620" y="6693919"/>
                  <a:pt x="0" y="6612297"/>
                </a:cubicBezTo>
                <a:lnTo>
                  <a:pt x="0" y="6612297"/>
                </a:lnTo>
                <a:cubicBezTo>
                  <a:pt x="-46332" y="5693111"/>
                  <a:pt x="133940" y="3444510"/>
                  <a:pt x="0" y="1102072"/>
                </a:cubicBezTo>
                <a:cubicBezTo>
                  <a:pt x="66798" y="413192"/>
                  <a:pt x="607653" y="10699"/>
                  <a:pt x="1102072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300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C0D6B43-BB3D-D994-5E52-727E6EDA0E0B}"/>
              </a:ext>
            </a:extLst>
          </p:cNvPr>
          <p:cNvSpPr txBox="1"/>
          <p:nvPr/>
        </p:nvSpPr>
        <p:spPr>
          <a:xfrm>
            <a:off x="2666164" y="205473"/>
            <a:ext cx="6853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23DC5B2-F23F-9D66-F347-F0E539287D21}"/>
              </a:ext>
            </a:extLst>
          </p:cNvPr>
          <p:cNvSpPr txBox="1"/>
          <p:nvPr/>
        </p:nvSpPr>
        <p:spPr>
          <a:xfrm>
            <a:off x="4581832" y="801380"/>
            <a:ext cx="2143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24011BD-1DBF-C366-8276-CD143FDDA5B2}"/>
              </a:ext>
            </a:extLst>
          </p:cNvPr>
          <p:cNvSpPr txBox="1"/>
          <p:nvPr/>
        </p:nvSpPr>
        <p:spPr>
          <a:xfrm>
            <a:off x="2213879" y="1447441"/>
            <a:ext cx="7500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8224F16-4637-4F35-8E4D-274BAC070598}"/>
              </a:ext>
            </a:extLst>
          </p:cNvPr>
          <p:cNvSpPr/>
          <p:nvPr/>
        </p:nvSpPr>
        <p:spPr>
          <a:xfrm>
            <a:off x="1348590" y="2381631"/>
            <a:ext cx="32332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Vận dụng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xmlns="" id="{F8706467-09F3-21D4-2B50-3E4D593BB9ED}"/>
              </a:ext>
            </a:extLst>
          </p:cNvPr>
          <p:cNvSpPr/>
          <p:nvPr/>
        </p:nvSpPr>
        <p:spPr>
          <a:xfrm>
            <a:off x="1843549" y="3089246"/>
            <a:ext cx="9571703" cy="2135939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Chia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3114CF93-6B0D-813B-7E15-8B1E3B919AFB}"/>
              </a:ext>
            </a:extLst>
          </p:cNvPr>
          <p:cNvCxnSpPr>
            <a:cxnSpLocks/>
          </p:cNvCxnSpPr>
          <p:nvPr/>
        </p:nvCxnSpPr>
        <p:spPr>
          <a:xfrm>
            <a:off x="2547368" y="4063681"/>
            <a:ext cx="38017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4FC80860-CED6-84C4-CA2A-CC507F1CA389}"/>
              </a:ext>
            </a:extLst>
          </p:cNvPr>
          <p:cNvCxnSpPr>
            <a:cxnSpLocks/>
          </p:cNvCxnSpPr>
          <p:nvPr/>
        </p:nvCxnSpPr>
        <p:spPr>
          <a:xfrm>
            <a:off x="2099188" y="4806016"/>
            <a:ext cx="41713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084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edBask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819400" y="3733800"/>
            <a:ext cx="670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14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0964" name="WordArt 4"/>
          <p:cNvSpPr>
            <a:spLocks noChangeArrowheads="1" noChangeShapeType="1" noTextEdit="1"/>
          </p:cNvSpPr>
          <p:nvPr/>
        </p:nvSpPr>
        <p:spPr bwMode="auto">
          <a:xfrm>
            <a:off x="2368364" y="0"/>
            <a:ext cx="6143625" cy="33528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.VnTime" panose="020B7200000000000000" pitchFamily="34" charset="0"/>
              </a:rPr>
              <a:t>Giê häc ®· kÕt thóc</a:t>
            </a:r>
          </a:p>
        </p:txBody>
      </p:sp>
      <p:sp>
        <p:nvSpPr>
          <p:cNvPr id="40965" name="WordArt 5"/>
          <p:cNvSpPr>
            <a:spLocks noChangeArrowheads="1" noChangeShapeType="1" noTextEdit="1"/>
          </p:cNvSpPr>
          <p:nvPr/>
        </p:nvSpPr>
        <p:spPr bwMode="auto">
          <a:xfrm>
            <a:off x="1371600" y="5362575"/>
            <a:ext cx="8497888" cy="11906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4042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X</a:t>
            </a:r>
            <a:r>
              <a:rPr lang="vi-VN" sz="40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in chân thành cảm ơn các thầy cô giáo</a:t>
            </a:r>
          </a:p>
          <a:p>
            <a:pPr algn="ctr"/>
            <a:r>
              <a:rPr lang="vi-VN" sz="40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và các em học sinh</a:t>
            </a:r>
            <a:endParaRPr lang="en-US" sz="4000" kern="10">
              <a:ln w="9525">
                <a:solidFill>
                  <a:srgbClr val="00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40967" name="nguoi giao vien nhan dan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52317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4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9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41609" fill="hold"/>
                                        <p:tgtEl>
                                          <p:spTgt spid="409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67"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67"/>
                </p:tgtEl>
              </p:cMediaNode>
            </p:audio>
          </p:childTnLst>
        </p:cTn>
      </p:par>
    </p:tnLst>
    <p:bldLst>
      <p:bldP spid="40964" grpId="0" animBg="1"/>
      <p:bldP spid="40965" grpId="0" animBg="1"/>
      <p:bldP spid="40965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120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4071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ền Cảnh Quan Thiên Nhiên Với Thiết Kế Ngộ Nghĩnh Phù Hợp Với Trẻ Em, Thiên  Nhiên, Lý Lịch, Buồn Cười Hình nền Vector để tải xuống miễn phí">
            <a:extLst>
              <a:ext uri="{FF2B5EF4-FFF2-40B4-BE49-F238E27FC236}">
                <a16:creationId xmlns:a16="http://schemas.microsoft.com/office/drawing/2014/main" xmlns="" id="{10C3EED5-9A7E-9AEF-773E-C2EDA7BAD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962" y="-28666"/>
            <a:ext cx="12293923" cy="691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96B2497-DBE6-F0BA-1CFA-AF052E8B6080}"/>
              </a:ext>
            </a:extLst>
          </p:cNvPr>
          <p:cNvSpPr txBox="1"/>
          <p:nvPr/>
        </p:nvSpPr>
        <p:spPr>
          <a:xfrm>
            <a:off x="2782529" y="766916"/>
            <a:ext cx="5663381" cy="139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YEs">
            <a:extLst>
              <a:ext uri="{FF2B5EF4-FFF2-40B4-BE49-F238E27FC236}">
                <a16:creationId xmlns:a16="http://schemas.microsoft.com/office/drawing/2014/main" xmlns="" id="{ED501294-FBD6-F4F2-4CB2-600567FEB6F7}"/>
              </a:ext>
            </a:extLst>
          </p:cNvPr>
          <p:cNvSpPr txBox="1">
            <a:spLocks/>
          </p:cNvSpPr>
          <p:nvPr/>
        </p:nvSpPr>
        <p:spPr>
          <a:xfrm>
            <a:off x="2142563" y="2180995"/>
            <a:ext cx="8102652" cy="686737"/>
          </a:xfrm>
          <a:prstGeom prst="flowChartAlternateProcess">
            <a:avLst/>
          </a:prstGeom>
          <a:solidFill>
            <a:srgbClr val="92D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No">
            <a:extLst>
              <a:ext uri="{FF2B5EF4-FFF2-40B4-BE49-F238E27FC236}">
                <a16:creationId xmlns:a16="http://schemas.microsoft.com/office/drawing/2014/main" xmlns="" id="{CCD67AC8-A491-45C8-2D46-DECFD8857658}"/>
              </a:ext>
            </a:extLst>
          </p:cNvPr>
          <p:cNvSpPr txBox="1">
            <a:spLocks/>
          </p:cNvSpPr>
          <p:nvPr/>
        </p:nvSpPr>
        <p:spPr>
          <a:xfrm>
            <a:off x="2142563" y="3170358"/>
            <a:ext cx="8102652" cy="714597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No">
            <a:extLst>
              <a:ext uri="{FF2B5EF4-FFF2-40B4-BE49-F238E27FC236}">
                <a16:creationId xmlns:a16="http://schemas.microsoft.com/office/drawing/2014/main" xmlns="" id="{1B59FF27-6899-5F3D-D235-05869A46E9CC}"/>
              </a:ext>
            </a:extLst>
          </p:cNvPr>
          <p:cNvSpPr txBox="1">
            <a:spLocks/>
          </p:cNvSpPr>
          <p:nvPr/>
        </p:nvSpPr>
        <p:spPr>
          <a:xfrm>
            <a:off x="2142563" y="4201532"/>
            <a:ext cx="8102652" cy="714597"/>
          </a:xfrm>
          <a:prstGeom prst="flowChartAlternateProcess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CB5A9D4-2208-A36C-1A5E-12410AE916CF}"/>
              </a:ext>
            </a:extLst>
          </p:cNvPr>
          <p:cNvGrpSpPr/>
          <p:nvPr/>
        </p:nvGrpSpPr>
        <p:grpSpPr>
          <a:xfrm>
            <a:off x="1120878" y="219745"/>
            <a:ext cx="10599096" cy="1943352"/>
            <a:chOff x="675195" y="246435"/>
            <a:chExt cx="12188181" cy="255444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0E56C32F-9276-649B-9FE7-FF8646AD4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5195" y="246435"/>
              <a:ext cx="11863212" cy="2554445"/>
            </a:xfrm>
            <a:prstGeom prst="rect">
              <a:avLst/>
            </a:prstGeom>
          </p:spPr>
        </p:pic>
        <p:sp>
          <p:nvSpPr>
            <p:cNvPr id="13" name="Rectangle: Rounded Corners 116">
              <a:extLst>
                <a:ext uri="{FF2B5EF4-FFF2-40B4-BE49-F238E27FC236}">
                  <a16:creationId xmlns:a16="http://schemas.microsoft.com/office/drawing/2014/main" xmlns="" id="{B8F4681B-F4CA-7CA9-B753-D5614A9A35E3}"/>
                </a:ext>
              </a:extLst>
            </p:cNvPr>
            <p:cNvSpPr/>
            <p:nvPr/>
          </p:nvSpPr>
          <p:spPr>
            <a:xfrm>
              <a:off x="1003080" y="419053"/>
              <a:ext cx="11860296" cy="202017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  <a:r>
                <a:rPr lang="en-US" sz="32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2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32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32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Cấu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aphicFrame>
        <p:nvGraphicFramePr>
          <p:cNvPr id="14" name="Object 49">
            <a:extLst>
              <a:ext uri="{FF2B5EF4-FFF2-40B4-BE49-F238E27FC236}">
                <a16:creationId xmlns:a16="http://schemas.microsoft.com/office/drawing/2014/main" xmlns="" id="{76BDE3FC-17DD-2B28-2AB1-2F3B4A40DB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6884139"/>
              </p:ext>
            </p:extLst>
          </p:nvPr>
        </p:nvGraphicFramePr>
        <p:xfrm>
          <a:off x="10527815" y="1419932"/>
          <a:ext cx="1446213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CorelDRAW" r:id="rId9" imgW="3721160" imgH="3727048" progId="CorelDRAW.Graphic.9">
                  <p:embed/>
                </p:oleObj>
              </mc:Choice>
              <mc:Fallback>
                <p:oleObj name="CorelDRAW" r:id="rId9" imgW="3721160" imgH="3727048" progId="CorelDRAW.Graphic.9">
                  <p:embed/>
                  <p:pic>
                    <p:nvPicPr>
                      <p:cNvPr id="14" name="Object 49">
                        <a:extLst>
                          <a:ext uri="{FF2B5EF4-FFF2-40B4-BE49-F238E27FC236}">
                            <a16:creationId xmlns:a16="http://schemas.microsoft.com/office/drawing/2014/main" xmlns="" id="{76BDE3FC-17DD-2B28-2AB1-2F3B4A40DB8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27815" y="1419932"/>
                        <a:ext cx="1446213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Oval 50">
            <a:extLst>
              <a:ext uri="{FF2B5EF4-FFF2-40B4-BE49-F238E27FC236}">
                <a16:creationId xmlns:a16="http://schemas.microsoft.com/office/drawing/2014/main" xmlns="" id="{331551E7-BBAF-3780-8C6A-ECE25E1AC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20722" y="1800932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/>
              <a:t>10</a:t>
            </a:r>
          </a:p>
        </p:txBody>
      </p:sp>
      <p:sp>
        <p:nvSpPr>
          <p:cNvPr id="16" name="Oval 51">
            <a:extLst>
              <a:ext uri="{FF2B5EF4-FFF2-40B4-BE49-F238E27FC236}">
                <a16:creationId xmlns:a16="http://schemas.microsoft.com/office/drawing/2014/main" xmlns="" id="{0A089AB5-016F-2DB4-82C7-354829226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08022" y="1800932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/>
              <a:t>9</a:t>
            </a:r>
          </a:p>
        </p:txBody>
      </p:sp>
      <p:sp>
        <p:nvSpPr>
          <p:cNvPr id="17" name="Oval 52">
            <a:extLst>
              <a:ext uri="{FF2B5EF4-FFF2-40B4-BE49-F238E27FC236}">
                <a16:creationId xmlns:a16="http://schemas.microsoft.com/office/drawing/2014/main" xmlns="" id="{DBC8B9B5-AB5E-28CA-882E-495E27BDAB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08022" y="1800932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/>
              <a:t>8</a:t>
            </a:r>
          </a:p>
        </p:txBody>
      </p:sp>
      <p:sp>
        <p:nvSpPr>
          <p:cNvPr id="18" name="Oval 53">
            <a:extLst>
              <a:ext uri="{FF2B5EF4-FFF2-40B4-BE49-F238E27FC236}">
                <a16:creationId xmlns:a16="http://schemas.microsoft.com/office/drawing/2014/main" xmlns="" id="{E1A8D1F1-98B6-4BD3-929F-929CD5D87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08022" y="1800932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/>
              <a:t>7</a:t>
            </a:r>
          </a:p>
        </p:txBody>
      </p:sp>
      <p:sp>
        <p:nvSpPr>
          <p:cNvPr id="19" name="Oval 54">
            <a:extLst>
              <a:ext uri="{FF2B5EF4-FFF2-40B4-BE49-F238E27FC236}">
                <a16:creationId xmlns:a16="http://schemas.microsoft.com/office/drawing/2014/main" xmlns="" id="{B20B3D1C-0AF7-5C19-F273-915AE86A3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08022" y="1800932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/>
              <a:t>6</a:t>
            </a:r>
          </a:p>
        </p:txBody>
      </p:sp>
      <p:sp>
        <p:nvSpPr>
          <p:cNvPr id="20" name="Oval 55">
            <a:extLst>
              <a:ext uri="{FF2B5EF4-FFF2-40B4-BE49-F238E27FC236}">
                <a16:creationId xmlns:a16="http://schemas.microsoft.com/office/drawing/2014/main" xmlns="" id="{474F0170-A40C-499B-3723-BE49E268C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08022" y="1800932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/>
              <a:t>5</a:t>
            </a:r>
          </a:p>
        </p:txBody>
      </p:sp>
      <p:sp>
        <p:nvSpPr>
          <p:cNvPr id="21" name="Oval 56">
            <a:extLst>
              <a:ext uri="{FF2B5EF4-FFF2-40B4-BE49-F238E27FC236}">
                <a16:creationId xmlns:a16="http://schemas.microsoft.com/office/drawing/2014/main" xmlns="" id="{46961E93-20E6-3437-C17C-AA2E664B7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08022" y="1800932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/>
              <a:t>4</a:t>
            </a:r>
          </a:p>
        </p:txBody>
      </p:sp>
      <p:sp>
        <p:nvSpPr>
          <p:cNvPr id="22" name="Oval 57">
            <a:extLst>
              <a:ext uri="{FF2B5EF4-FFF2-40B4-BE49-F238E27FC236}">
                <a16:creationId xmlns:a16="http://schemas.microsoft.com/office/drawing/2014/main" xmlns="" id="{75CED2A7-2861-C137-FC16-191947748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09609" y="1800932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/>
              <a:t>3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F589A65F-D20F-6A49-6ECC-B271EE3A4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08022" y="1800932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/>
              <a:t>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73C96D25-837C-9C23-78CF-E6E538A059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08022" y="1800932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/>
              <a:t>1</a:t>
            </a:r>
          </a:p>
        </p:txBody>
      </p:sp>
      <p:sp>
        <p:nvSpPr>
          <p:cNvPr id="25" name="Oval 24" descr="Newsprint">
            <a:extLst>
              <a:ext uri="{FF2B5EF4-FFF2-40B4-BE49-F238E27FC236}">
                <a16:creationId xmlns:a16="http://schemas.microsoft.com/office/drawing/2014/main" xmlns="" id="{5B5B53B7-FB15-5283-833B-C39C97C2E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8325" y="1623190"/>
            <a:ext cx="1054100" cy="1084262"/>
          </a:xfrm>
          <a:prstGeom prst="ellipse">
            <a:avLst/>
          </a:prstGeom>
          <a:blipFill dpi="0" rotWithShape="1">
            <a:blip r:embed="rId11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vi-VN" sz="3000" b="1">
                <a:solidFill>
                  <a:srgbClr val="FF0000"/>
                </a:solidFill>
              </a:rPr>
              <a:t>Hết</a:t>
            </a:r>
          </a:p>
          <a:p>
            <a:pPr algn="ctr" eaLnBrk="1" hangingPunct="1"/>
            <a:r>
              <a:rPr lang="en-US" altLang="vi-VN" sz="3000" b="1">
                <a:solidFill>
                  <a:srgbClr val="FF0000"/>
                </a:solidFill>
              </a:rPr>
              <a:t>giờ</a:t>
            </a:r>
          </a:p>
        </p:txBody>
      </p:sp>
    </p:spTree>
    <p:extLst>
      <p:ext uri="{BB962C8B-B14F-4D97-AF65-F5344CB8AC3E}">
        <p14:creationId xmlns:p14="http://schemas.microsoft.com/office/powerpoint/2010/main" val="4013940653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2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4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4" presetID="4" presetClass="exit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3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4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4" presetClass="exit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4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6" presetID="4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4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0" presetID="4" presetClass="exit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5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4" presetID="4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5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8" presetID="4" presetClass="exit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5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2" presetID="4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6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6" presetID="4" presetClass="exit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6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70" presetID="4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7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4" presetID="4" presetClass="exit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7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8" presetID="4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8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82" presetID="4" presetClass="exit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8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6" presetID="4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8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90" presetID="4" presetClass="exit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9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4" presetID="4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9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98" presetID="4" presetClass="exit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9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102" presetID="4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0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5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106" presetID="4" presetClass="exit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10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110" presetID="4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1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indows XP Shutdow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32" presetClass="emph" presetSubtype="0" repeatCount="indefinite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8" grpId="1" animBg="1"/>
          <p:bldP spid="9" grpId="0" animBg="1"/>
          <p:bldP spid="10" grpId="0" animBg="1"/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2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4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4" presetID="4" presetClass="exit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3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4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4" presetClass="exit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4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6" presetID="4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4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0" presetID="4" presetClass="exit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5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4" presetID="4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5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8" presetID="4" presetClass="exit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5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2" presetID="4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6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6" presetID="4" presetClass="exit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6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70" presetID="4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7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4" presetID="4" presetClass="exit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7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8" presetID="4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8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82" presetID="4" presetClass="exit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8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6" presetID="4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8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90" presetID="4" presetClass="exit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9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4" presetID="4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9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98" presetID="4" presetClass="exit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9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102" presetID="4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0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5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106" presetID="4" presetClass="exit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10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110" presetID="4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1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Windows XP Shutdow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32" presetClass="emph" presetSubtype="0" repeatCount="indefinite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8" grpId="1" animBg="1"/>
          <p:bldP spid="9" grpId="0" animBg="1"/>
          <p:bldP spid="10" grpId="0" animBg="1"/>
          <p:bldP spid="25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3330967-F5FC-54DB-6CE4-00204249A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249" y="611889"/>
            <a:ext cx="5148416" cy="6228734"/>
          </a:xfrm>
          <a:prstGeom prst="rect">
            <a:avLst/>
          </a:prstGeom>
        </p:spPr>
      </p:pic>
      <p:pic>
        <p:nvPicPr>
          <p:cNvPr id="4104" name="Nhạc nền sôi động, vui nhộn cho video - Soundtrack funning and exciting for create video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38" y="444182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224150" y="3806477"/>
            <a:ext cx="2615905" cy="304169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/>
              <a:t>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61874" y="3829362"/>
            <a:ext cx="2580339" cy="303539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/>
              <a:t>2</a:t>
            </a:r>
          </a:p>
        </p:txBody>
      </p:sp>
      <p:sp>
        <p:nvSpPr>
          <p:cNvPr id="24" name="Rectangle 23">
            <a:hlinkClick r:id="" action="ppaction://noaction"/>
          </p:cNvPr>
          <p:cNvSpPr/>
          <p:nvPr/>
        </p:nvSpPr>
        <p:spPr>
          <a:xfrm>
            <a:off x="3669545" y="624179"/>
            <a:ext cx="5160678" cy="321193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/>
              <a:t>1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995F7A2-2946-E512-6133-2E62ADEC6BC8}"/>
              </a:ext>
            </a:extLst>
          </p:cNvPr>
          <p:cNvGrpSpPr/>
          <p:nvPr/>
        </p:nvGrpSpPr>
        <p:grpSpPr>
          <a:xfrm>
            <a:off x="1171398" y="1594121"/>
            <a:ext cx="9534580" cy="5196847"/>
            <a:chOff x="1389842" y="1727651"/>
            <a:chExt cx="9534580" cy="5196847"/>
          </a:xfrm>
        </p:grpSpPr>
        <p:pic>
          <p:nvPicPr>
            <p:cNvPr id="8" name="图片 71">
              <a:extLst>
                <a:ext uri="{FF2B5EF4-FFF2-40B4-BE49-F238E27FC236}">
                  <a16:creationId xmlns:a16="http://schemas.microsoft.com/office/drawing/2014/main" xmlns="" id="{55029B7E-F749-5D50-A2FF-C99C31988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0753" y="6036003"/>
              <a:ext cx="1939276" cy="888495"/>
            </a:xfrm>
            <a:prstGeom prst="rect">
              <a:avLst/>
            </a:prstGeom>
          </p:spPr>
        </p:pic>
        <p:pic>
          <p:nvPicPr>
            <p:cNvPr id="6" name="图片 69">
              <a:extLst>
                <a:ext uri="{FF2B5EF4-FFF2-40B4-BE49-F238E27FC236}">
                  <a16:creationId xmlns:a16="http://schemas.microsoft.com/office/drawing/2014/main" xmlns="" id="{EF568E96-69C0-8C42-9DD0-FA1841429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842" y="1727651"/>
              <a:ext cx="1578841" cy="2907338"/>
            </a:xfrm>
            <a:prstGeom prst="rect">
              <a:avLst/>
            </a:prstGeom>
          </p:spPr>
        </p:pic>
        <p:pic>
          <p:nvPicPr>
            <p:cNvPr id="7" name="图片 70">
              <a:extLst>
                <a:ext uri="{FF2B5EF4-FFF2-40B4-BE49-F238E27FC236}">
                  <a16:creationId xmlns:a16="http://schemas.microsoft.com/office/drawing/2014/main" xmlns="" id="{10ABF108-AEA9-B105-DC94-A6E9F1129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8678" y="1727651"/>
              <a:ext cx="1615744" cy="3211935"/>
            </a:xfrm>
            <a:prstGeom prst="rect">
              <a:avLst/>
            </a:prstGeom>
          </p:spPr>
        </p:pic>
      </p:grpSp>
      <p:pic>
        <p:nvPicPr>
          <p:cNvPr id="10" name="图片 68">
            <a:extLst>
              <a:ext uri="{FF2B5EF4-FFF2-40B4-BE49-F238E27FC236}">
                <a16:creationId xmlns:a16="http://schemas.microsoft.com/office/drawing/2014/main" xmlns="" id="{27BF8BCF-07A5-9511-8156-59803C97B5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675" y="4577061"/>
            <a:ext cx="2407173" cy="2407173"/>
          </a:xfrm>
          <a:prstGeom prst="rect">
            <a:avLst/>
          </a:prstGeom>
        </p:spPr>
      </p:pic>
      <p:pic>
        <p:nvPicPr>
          <p:cNvPr id="11" name="图片 68">
            <a:extLst>
              <a:ext uri="{FF2B5EF4-FFF2-40B4-BE49-F238E27FC236}">
                <a16:creationId xmlns:a16="http://schemas.microsoft.com/office/drawing/2014/main" xmlns="" id="{D6A590CC-E54B-C397-84FC-CF9B72B10D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8867" y="4517325"/>
            <a:ext cx="2343995" cy="2407173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xmlns="" id="{F8B26FA2-3FFA-95B3-2FD1-CDD1D8C7AD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98" y="5309984"/>
            <a:ext cx="1106564" cy="1553135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xmlns="" id="{B3C4456E-C46E-E223-6C63-A653BDBA20F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2543" y="5313676"/>
            <a:ext cx="1106564" cy="1553135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xmlns="" id="{875A027D-BEBF-9044-B32D-9EA29D3063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" y="67032"/>
            <a:ext cx="3029274" cy="46982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79999F5-AAF9-4F3B-6E86-27C097166CDA}"/>
              </a:ext>
            </a:extLst>
          </p:cNvPr>
          <p:cNvSpPr txBox="1"/>
          <p:nvPr/>
        </p:nvSpPr>
        <p:spPr>
          <a:xfrm>
            <a:off x="542500" y="1990537"/>
            <a:ext cx="19912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 MẢNH GHÉP</a:t>
            </a:r>
          </a:p>
        </p:txBody>
      </p:sp>
      <p:pic>
        <p:nvPicPr>
          <p:cNvPr id="16" name="图片 5">
            <a:extLst>
              <a:ext uri="{FF2B5EF4-FFF2-40B4-BE49-F238E27FC236}">
                <a16:creationId xmlns:a16="http://schemas.microsoft.com/office/drawing/2014/main" xmlns="" id="{479F737F-665A-AFDA-9178-925184FACD2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457" y="-95570"/>
            <a:ext cx="2329543" cy="224788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E4438BA-7C8B-A1F1-127F-31003673A923}"/>
              </a:ext>
            </a:extLst>
          </p:cNvPr>
          <p:cNvGrpSpPr/>
          <p:nvPr/>
        </p:nvGrpSpPr>
        <p:grpSpPr>
          <a:xfrm>
            <a:off x="4690026" y="-240803"/>
            <a:ext cx="3050033" cy="816721"/>
            <a:chOff x="4983615" y="-116163"/>
            <a:chExt cx="4066713" cy="1327267"/>
          </a:xfrm>
        </p:grpSpPr>
        <p:pic>
          <p:nvPicPr>
            <p:cNvPr id="18" name="图片 8">
              <a:extLst>
                <a:ext uri="{FF2B5EF4-FFF2-40B4-BE49-F238E27FC236}">
                  <a16:creationId xmlns:a16="http://schemas.microsoft.com/office/drawing/2014/main" xmlns="" id="{1ED0FC48-CE58-5C10-83AC-2FEAF358E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3615" y="-116163"/>
              <a:ext cx="4066713" cy="132726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6F1EF045-6B66-7AE5-9E49-39E09CBEAB57}"/>
                </a:ext>
              </a:extLst>
            </p:cNvPr>
            <p:cNvSpPr txBox="1"/>
            <p:nvPr/>
          </p:nvSpPr>
          <p:spPr>
            <a:xfrm>
              <a:off x="5111006" y="119858"/>
              <a:ext cx="3723670" cy="9438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TRÒ CHƠI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573235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xmlns="" id="{09254843-7E04-E0B3-E858-7AE7321ED160}"/>
              </a:ext>
            </a:extLst>
          </p:cNvPr>
          <p:cNvSpPr/>
          <p:nvPr/>
        </p:nvSpPr>
        <p:spPr>
          <a:xfrm>
            <a:off x="237596" y="233549"/>
            <a:ext cx="11710220" cy="6612297"/>
          </a:xfrm>
          <a:custGeom>
            <a:avLst/>
            <a:gdLst>
              <a:gd name="connsiteX0" fmla="*/ 1102072 w 11710220"/>
              <a:gd name="connsiteY0" fmla="*/ 0 h 6612297"/>
              <a:gd name="connsiteX1" fmla="*/ 11710220 w 11710220"/>
              <a:gd name="connsiteY1" fmla="*/ 0 h 6612297"/>
              <a:gd name="connsiteX2" fmla="*/ 11710220 w 11710220"/>
              <a:gd name="connsiteY2" fmla="*/ 0 h 6612297"/>
              <a:gd name="connsiteX3" fmla="*/ 11710220 w 11710220"/>
              <a:gd name="connsiteY3" fmla="*/ 5510225 h 6612297"/>
              <a:gd name="connsiteX4" fmla="*/ 10608148 w 11710220"/>
              <a:gd name="connsiteY4" fmla="*/ 6612297 h 6612297"/>
              <a:gd name="connsiteX5" fmla="*/ 0 w 11710220"/>
              <a:gd name="connsiteY5" fmla="*/ 6612297 h 6612297"/>
              <a:gd name="connsiteX6" fmla="*/ 0 w 11710220"/>
              <a:gd name="connsiteY6" fmla="*/ 6612297 h 6612297"/>
              <a:gd name="connsiteX7" fmla="*/ 0 w 11710220"/>
              <a:gd name="connsiteY7" fmla="*/ 1102072 h 6612297"/>
              <a:gd name="connsiteX8" fmla="*/ 1102072 w 11710220"/>
              <a:gd name="connsiteY8" fmla="*/ 0 h 661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0220" h="6612297" fill="none" extrusionOk="0">
                <a:moveTo>
                  <a:pt x="1102072" y="0"/>
                </a:moveTo>
                <a:cubicBezTo>
                  <a:pt x="4834398" y="78011"/>
                  <a:pt x="7897875" y="21937"/>
                  <a:pt x="11710220" y="0"/>
                </a:cubicBezTo>
                <a:lnTo>
                  <a:pt x="11710220" y="0"/>
                </a:lnTo>
                <a:cubicBezTo>
                  <a:pt x="11864692" y="1664258"/>
                  <a:pt x="11875846" y="4013003"/>
                  <a:pt x="11710220" y="5510225"/>
                </a:cubicBezTo>
                <a:cubicBezTo>
                  <a:pt x="11764009" y="6051965"/>
                  <a:pt x="11143815" y="6606824"/>
                  <a:pt x="10608148" y="6612297"/>
                </a:cubicBezTo>
                <a:cubicBezTo>
                  <a:pt x="9225576" y="6467213"/>
                  <a:pt x="4416730" y="6647376"/>
                  <a:pt x="0" y="6612297"/>
                </a:cubicBezTo>
                <a:lnTo>
                  <a:pt x="0" y="6612297"/>
                </a:lnTo>
                <a:cubicBezTo>
                  <a:pt x="42204" y="5135940"/>
                  <a:pt x="161297" y="3272661"/>
                  <a:pt x="0" y="1102072"/>
                </a:cubicBezTo>
                <a:cubicBezTo>
                  <a:pt x="58629" y="500901"/>
                  <a:pt x="498227" y="58255"/>
                  <a:pt x="1102072" y="0"/>
                </a:cubicBezTo>
                <a:close/>
              </a:path>
              <a:path w="11710220" h="6612297" stroke="0" extrusionOk="0">
                <a:moveTo>
                  <a:pt x="1102072" y="0"/>
                </a:moveTo>
                <a:cubicBezTo>
                  <a:pt x="3425306" y="-16420"/>
                  <a:pt x="9131943" y="-157111"/>
                  <a:pt x="11710220" y="0"/>
                </a:cubicBezTo>
                <a:lnTo>
                  <a:pt x="11710220" y="0"/>
                </a:lnTo>
                <a:cubicBezTo>
                  <a:pt x="11846310" y="2369993"/>
                  <a:pt x="11592933" y="4638373"/>
                  <a:pt x="11710220" y="5510225"/>
                </a:cubicBezTo>
                <a:cubicBezTo>
                  <a:pt x="11683421" y="6196560"/>
                  <a:pt x="11252604" y="6636613"/>
                  <a:pt x="10608148" y="6612297"/>
                </a:cubicBezTo>
                <a:cubicBezTo>
                  <a:pt x="6443107" y="6494802"/>
                  <a:pt x="3304620" y="6693919"/>
                  <a:pt x="0" y="6612297"/>
                </a:cubicBezTo>
                <a:lnTo>
                  <a:pt x="0" y="6612297"/>
                </a:lnTo>
                <a:cubicBezTo>
                  <a:pt x="-46332" y="5693111"/>
                  <a:pt x="133940" y="3444510"/>
                  <a:pt x="0" y="1102072"/>
                </a:cubicBezTo>
                <a:cubicBezTo>
                  <a:pt x="66798" y="413192"/>
                  <a:pt x="607653" y="10699"/>
                  <a:pt x="1102072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300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519" name="Picture 15">
            <a:extLst>
              <a:ext uri="{FF2B5EF4-FFF2-40B4-BE49-F238E27FC236}">
                <a16:creationId xmlns:a16="http://schemas.microsoft.com/office/drawing/2014/main" xmlns="" id="{1D2CE188-5BAE-C96F-8DDC-BD9BD62B3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511" y="5586210"/>
            <a:ext cx="4996902" cy="128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>
            <a:extLst>
              <a:ext uri="{FF2B5EF4-FFF2-40B4-BE49-F238E27FC236}">
                <a16:creationId xmlns:a16="http://schemas.microsoft.com/office/drawing/2014/main" xmlns="" id="{BC7EABFD-DFBF-C3F6-1A4C-379457813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531" y="4709232"/>
            <a:ext cx="5156200" cy="108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>
            <a:extLst>
              <a:ext uri="{FF2B5EF4-FFF2-40B4-BE49-F238E27FC236}">
                <a16:creationId xmlns:a16="http://schemas.microsoft.com/office/drawing/2014/main" xmlns="" id="{B63D446C-4735-A946-21B1-E2308E7CE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49" y="3544992"/>
            <a:ext cx="2759073" cy="269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>
            <a:extLst>
              <a:ext uri="{FF2B5EF4-FFF2-40B4-BE49-F238E27FC236}">
                <a16:creationId xmlns:a16="http://schemas.microsoft.com/office/drawing/2014/main" xmlns="" id="{FF555FAC-B2BA-4C1F-1322-4ACF4690C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963" y="2018089"/>
            <a:ext cx="4438239" cy="192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>
            <a:extLst>
              <a:ext uri="{FF2B5EF4-FFF2-40B4-BE49-F238E27FC236}">
                <a16:creationId xmlns:a16="http://schemas.microsoft.com/office/drawing/2014/main" xmlns="" id="{133AA83F-F8B0-E5A6-4EAD-F1A151343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838" y="2045263"/>
            <a:ext cx="3961723" cy="123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xmlns="" id="{1D23F0E8-6E37-82FE-6AF7-702EF5DBE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196" y="1579986"/>
            <a:ext cx="4363030" cy="120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xmlns="" id="{F1F836A6-9A49-0A52-DB0B-55ABD7F30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647" y="3443046"/>
            <a:ext cx="4529597" cy="151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xmlns="" id="{9FB6969A-8F8D-6599-04BF-CC6579ED9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536" y="2018089"/>
            <a:ext cx="4466143" cy="135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xmlns="" id="{CAC40A8C-50C4-8C17-644A-6A1DDB21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967" y="3086041"/>
            <a:ext cx="2759072" cy="146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xmlns="" id="{8D3ACF3F-53F9-D561-DE4A-D5EB65275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941" y="596004"/>
            <a:ext cx="5487782" cy="105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xmlns="" id="{85852AD0-6AFA-6D37-8C6B-9CE10E71C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153" y="733253"/>
            <a:ext cx="2879010" cy="313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xmlns="" id="{98015BD6-AFC7-D257-1B56-4ED8F6D06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85" y="2312988"/>
            <a:ext cx="3093910" cy="269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51DD978-FFC3-E8FA-9CF3-1B0BE019B69D}"/>
              </a:ext>
            </a:extLst>
          </p:cNvPr>
          <p:cNvSpPr txBox="1"/>
          <p:nvPr/>
        </p:nvSpPr>
        <p:spPr>
          <a:xfrm>
            <a:off x="1160206" y="223376"/>
            <a:ext cx="2861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948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26C52D-198C-D4F9-B535-DAC68A018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2E11E0-ACE2-5983-C152-990DDEE07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725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ền Cảnh Quan Thiên Nhiên Với Thiết Kế Ngộ Nghĩnh Phù Hợp Với Trẻ Em, Thiên  Nhiên, Lý Lịch, Buồn Cười Hình nền Vector để tải xuống miễn phí">
            <a:extLst>
              <a:ext uri="{FF2B5EF4-FFF2-40B4-BE49-F238E27FC236}">
                <a16:creationId xmlns:a16="http://schemas.microsoft.com/office/drawing/2014/main" xmlns="" id="{71179520-2F35-B6B8-AE16-E086279FC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962" y="-28666"/>
            <a:ext cx="12293923" cy="691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744F8F-2BB7-D6D7-E98E-DA116526FE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8827" y="219746"/>
            <a:ext cx="8660055" cy="1196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05A15BF-ACD3-2BB4-A026-F0A5515284FE}"/>
              </a:ext>
            </a:extLst>
          </p:cNvPr>
          <p:cNvSpPr txBox="1"/>
          <p:nvPr/>
        </p:nvSpPr>
        <p:spPr>
          <a:xfrm>
            <a:off x="2812027" y="281091"/>
            <a:ext cx="797779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YEs">
            <a:extLst>
              <a:ext uri="{FF2B5EF4-FFF2-40B4-BE49-F238E27FC236}">
                <a16:creationId xmlns:a16="http://schemas.microsoft.com/office/drawing/2014/main" xmlns="" id="{A98D77C5-C03A-79C4-5D62-BDE098B15C54}"/>
              </a:ext>
            </a:extLst>
          </p:cNvPr>
          <p:cNvSpPr txBox="1">
            <a:spLocks/>
          </p:cNvSpPr>
          <p:nvPr/>
        </p:nvSpPr>
        <p:spPr>
          <a:xfrm>
            <a:off x="1484673" y="1512197"/>
            <a:ext cx="9305151" cy="1083266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No">
            <a:extLst>
              <a:ext uri="{FF2B5EF4-FFF2-40B4-BE49-F238E27FC236}">
                <a16:creationId xmlns:a16="http://schemas.microsoft.com/office/drawing/2014/main" xmlns="" id="{6CA13D2C-FC46-EA5A-DAE1-5A3BED8902F6}"/>
              </a:ext>
            </a:extLst>
          </p:cNvPr>
          <p:cNvSpPr txBox="1">
            <a:spLocks/>
          </p:cNvSpPr>
          <p:nvPr/>
        </p:nvSpPr>
        <p:spPr>
          <a:xfrm>
            <a:off x="1484673" y="2691814"/>
            <a:ext cx="9305151" cy="1083266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No">
            <a:extLst>
              <a:ext uri="{FF2B5EF4-FFF2-40B4-BE49-F238E27FC236}">
                <a16:creationId xmlns:a16="http://schemas.microsoft.com/office/drawing/2014/main" xmlns="" id="{92778310-0F67-02A6-6ADD-11D0D8C6A724}"/>
              </a:ext>
            </a:extLst>
          </p:cNvPr>
          <p:cNvSpPr txBox="1">
            <a:spLocks/>
          </p:cNvSpPr>
          <p:nvPr/>
        </p:nvSpPr>
        <p:spPr>
          <a:xfrm>
            <a:off x="1484673" y="3871431"/>
            <a:ext cx="9305151" cy="1523624"/>
          </a:xfrm>
          <a:prstGeom prst="flowChartAlternateProcess">
            <a:avLst/>
          </a:prstGeom>
          <a:solidFill>
            <a:srgbClr val="66FFFF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AutoShape 32">
            <a:extLst>
              <a:ext uri="{FF2B5EF4-FFF2-40B4-BE49-F238E27FC236}">
                <a16:creationId xmlns:a16="http://schemas.microsoft.com/office/drawing/2014/main" xmlns="" id="{F6B88AC5-440C-1463-888C-F069BD2F8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4923" y="67080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0" name="AutoShape 33">
            <a:extLst>
              <a:ext uri="{FF2B5EF4-FFF2-40B4-BE49-F238E27FC236}">
                <a16:creationId xmlns:a16="http://schemas.microsoft.com/office/drawing/2014/main" xmlns="" id="{304BC48C-1FA2-16A3-490D-D7B63B8A2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8098" y="67715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11" name="AutoShape 34">
            <a:extLst>
              <a:ext uri="{FF2B5EF4-FFF2-40B4-BE49-F238E27FC236}">
                <a16:creationId xmlns:a16="http://schemas.microsoft.com/office/drawing/2014/main" xmlns="" id="{7406FEB1-03A3-9585-D9F7-C1DF996D5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2860" y="66127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2" name="AutoShape 35">
            <a:extLst>
              <a:ext uri="{FF2B5EF4-FFF2-40B4-BE49-F238E27FC236}">
                <a16:creationId xmlns:a16="http://schemas.microsoft.com/office/drawing/2014/main" xmlns="" id="{6625DF10-BC25-5EDB-C39E-F18C3A2C8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4923" y="6565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3" name="AutoShape 36">
            <a:extLst>
              <a:ext uri="{FF2B5EF4-FFF2-40B4-BE49-F238E27FC236}">
                <a16:creationId xmlns:a16="http://schemas.microsoft.com/office/drawing/2014/main" xmlns="" id="{BA5DC4B3-F58D-B51A-F616-328D6B326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4923" y="66127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4" name="AutoShape 37">
            <a:extLst>
              <a:ext uri="{FF2B5EF4-FFF2-40B4-BE49-F238E27FC236}">
                <a16:creationId xmlns:a16="http://schemas.microsoft.com/office/drawing/2014/main" xmlns="" id="{3985182C-5A96-530E-36CD-9C4982163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5398" y="65175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15" name="AutoShape 38">
            <a:extLst>
              <a:ext uri="{FF2B5EF4-FFF2-40B4-BE49-F238E27FC236}">
                <a16:creationId xmlns:a16="http://schemas.microsoft.com/office/drawing/2014/main" xmlns="" id="{F2189165-5BBB-75B9-33B8-4A1E4BCC1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4448" y="6660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6</a:t>
            </a:r>
          </a:p>
        </p:txBody>
      </p:sp>
      <p:sp>
        <p:nvSpPr>
          <p:cNvPr id="16" name="AutoShape 39">
            <a:extLst>
              <a:ext uri="{FF2B5EF4-FFF2-40B4-BE49-F238E27FC236}">
                <a16:creationId xmlns:a16="http://schemas.microsoft.com/office/drawing/2014/main" xmlns="" id="{D42246AF-9535-2A30-83BF-D0A53B5AF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7460" y="65810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7</a:t>
            </a:r>
          </a:p>
        </p:txBody>
      </p:sp>
      <p:sp>
        <p:nvSpPr>
          <p:cNvPr id="17" name="AutoShape 40">
            <a:extLst>
              <a:ext uri="{FF2B5EF4-FFF2-40B4-BE49-F238E27FC236}">
                <a16:creationId xmlns:a16="http://schemas.microsoft.com/office/drawing/2014/main" xmlns="" id="{8DCBA877-6F4E-2398-4F92-DEB4BF268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5398" y="6565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8</a:t>
            </a:r>
          </a:p>
        </p:txBody>
      </p:sp>
      <p:sp>
        <p:nvSpPr>
          <p:cNvPr id="18" name="AutoShape 41">
            <a:extLst>
              <a:ext uri="{FF2B5EF4-FFF2-40B4-BE49-F238E27FC236}">
                <a16:creationId xmlns:a16="http://schemas.microsoft.com/office/drawing/2014/main" xmlns="" id="{66108AB1-5AB1-3785-1627-9E3F7AB90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6035" y="6692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9</a:t>
            </a:r>
          </a:p>
        </p:txBody>
      </p:sp>
      <p:sp>
        <p:nvSpPr>
          <p:cNvPr id="19" name="AutoShape 42">
            <a:extLst>
              <a:ext uri="{FF2B5EF4-FFF2-40B4-BE49-F238E27FC236}">
                <a16:creationId xmlns:a16="http://schemas.microsoft.com/office/drawing/2014/main" xmlns="" id="{770DC66D-8464-CF89-3412-90F308FED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3335" y="6755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10</a:t>
            </a:r>
          </a:p>
        </p:txBody>
      </p:sp>
      <p:sp>
        <p:nvSpPr>
          <p:cNvPr id="20" name="AutoShape 43">
            <a:extLst>
              <a:ext uri="{FF2B5EF4-FFF2-40B4-BE49-F238E27FC236}">
                <a16:creationId xmlns:a16="http://schemas.microsoft.com/office/drawing/2014/main" xmlns="" id="{81442FEC-AA0B-A19E-E242-A289B8B2E3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96348" y="6692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11</a:t>
            </a:r>
          </a:p>
        </p:txBody>
      </p:sp>
      <p:sp>
        <p:nvSpPr>
          <p:cNvPr id="21" name="AutoShape 44">
            <a:extLst>
              <a:ext uri="{FF2B5EF4-FFF2-40B4-BE49-F238E27FC236}">
                <a16:creationId xmlns:a16="http://schemas.microsoft.com/office/drawing/2014/main" xmlns="" id="{2E1EB7DB-88BB-3A0A-776A-A518327CF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2698" y="6692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12</a:t>
            </a:r>
          </a:p>
        </p:txBody>
      </p:sp>
      <p:sp>
        <p:nvSpPr>
          <p:cNvPr id="22" name="AutoShape 45">
            <a:extLst>
              <a:ext uri="{FF2B5EF4-FFF2-40B4-BE49-F238E27FC236}">
                <a16:creationId xmlns:a16="http://schemas.microsoft.com/office/drawing/2014/main" xmlns="" id="{071BC734-7228-17C7-81F6-B0F4E0793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9048" y="6692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13</a:t>
            </a:r>
          </a:p>
        </p:txBody>
      </p:sp>
      <p:sp>
        <p:nvSpPr>
          <p:cNvPr id="23" name="AutoShape 46">
            <a:extLst>
              <a:ext uri="{FF2B5EF4-FFF2-40B4-BE49-F238E27FC236}">
                <a16:creationId xmlns:a16="http://schemas.microsoft.com/office/drawing/2014/main" xmlns="" id="{44177847-7483-DC5D-91B7-501DD8E30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1110" y="6628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14</a:t>
            </a:r>
          </a:p>
        </p:txBody>
      </p:sp>
      <p:sp>
        <p:nvSpPr>
          <p:cNvPr id="24" name="AutoShape 47">
            <a:extLst>
              <a:ext uri="{FF2B5EF4-FFF2-40B4-BE49-F238E27FC236}">
                <a16:creationId xmlns:a16="http://schemas.microsoft.com/office/drawing/2014/main" xmlns="" id="{90CF648E-0F7D-76F4-9046-CE2614F08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93173" y="67715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15</a:t>
            </a:r>
          </a:p>
        </p:txBody>
      </p:sp>
      <p:sp>
        <p:nvSpPr>
          <p:cNvPr id="25" name="AutoShape 48">
            <a:extLst>
              <a:ext uri="{FF2B5EF4-FFF2-40B4-BE49-F238E27FC236}">
                <a16:creationId xmlns:a16="http://schemas.microsoft.com/office/drawing/2014/main" xmlns="" id="{2873AFEB-D131-DFB5-BA18-0E37B70AC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93173" y="67715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16</a:t>
            </a:r>
          </a:p>
        </p:txBody>
      </p:sp>
      <p:sp>
        <p:nvSpPr>
          <p:cNvPr id="26" name="AutoShape 49">
            <a:extLst>
              <a:ext uri="{FF2B5EF4-FFF2-40B4-BE49-F238E27FC236}">
                <a16:creationId xmlns:a16="http://schemas.microsoft.com/office/drawing/2014/main" xmlns="" id="{FD6601C6-57DF-9A39-1D97-C64F176FE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93173" y="67715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17</a:t>
            </a:r>
          </a:p>
        </p:txBody>
      </p:sp>
      <p:sp>
        <p:nvSpPr>
          <p:cNvPr id="27" name="AutoShape 50">
            <a:extLst>
              <a:ext uri="{FF2B5EF4-FFF2-40B4-BE49-F238E27FC236}">
                <a16:creationId xmlns:a16="http://schemas.microsoft.com/office/drawing/2014/main" xmlns="" id="{BD2EFEF9-AB5D-5EDF-23BB-D1C72447D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93173" y="67715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18</a:t>
            </a:r>
          </a:p>
        </p:txBody>
      </p:sp>
      <p:sp>
        <p:nvSpPr>
          <p:cNvPr id="28" name="AutoShape 51">
            <a:extLst>
              <a:ext uri="{FF2B5EF4-FFF2-40B4-BE49-F238E27FC236}">
                <a16:creationId xmlns:a16="http://schemas.microsoft.com/office/drawing/2014/main" xmlns="" id="{8713FFFE-FE2E-D548-9E65-EE4EBDF64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9048" y="66127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</a:rPr>
              <a:t>19</a:t>
            </a:r>
          </a:p>
        </p:txBody>
      </p:sp>
      <p:sp>
        <p:nvSpPr>
          <p:cNvPr id="29" name="AutoShape 52">
            <a:extLst>
              <a:ext uri="{FF2B5EF4-FFF2-40B4-BE49-F238E27FC236}">
                <a16:creationId xmlns:a16="http://schemas.microsoft.com/office/drawing/2014/main" xmlns="" id="{A69A1C51-7DF5-E4A1-5D04-0F583C564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9048" y="67715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5573415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000"/>
                            </p:stCondLst>
                            <p:childTnLst>
                              <p:par>
                                <p:cTn id="96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0"/>
                            </p:stCondLst>
                            <p:childTnLst>
                              <p:par>
                                <p:cTn id="104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12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000"/>
                            </p:stCondLst>
                            <p:childTnLst>
                              <p:par>
                                <p:cTn id="120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8000"/>
                            </p:stCondLst>
                            <p:childTnLst>
                              <p:par>
                                <p:cTn id="128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9000"/>
                            </p:stCondLst>
                            <p:childTnLst>
                              <p:par>
                                <p:cTn id="136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4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2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0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68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6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84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6000"/>
                            </p:stCondLst>
                            <p:childTnLst>
                              <p:par>
                                <p:cTn id="192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7000"/>
                            </p:stCondLst>
                            <p:childTnLst>
                              <p:par>
                                <p:cTn id="200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8000"/>
                            </p:stCondLst>
                            <p:childTnLst>
                              <p:par>
                                <p:cTn id="208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9000"/>
                            </p:stCondLst>
                            <p:childTnLst>
                              <p:par>
                                <p:cTn id="216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0000"/>
                            </p:stCondLst>
                            <p:childTnLst>
                              <p:par>
                                <p:cTn id="2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5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005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32522" y="-45019"/>
            <a:ext cx="51445886" cy="6918483"/>
            <a:chOff x="0" y="-57150"/>
            <a:chExt cx="51445886" cy="6918483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-57150"/>
              <a:ext cx="51445886" cy="6918483"/>
              <a:chOff x="0" y="-57150"/>
              <a:chExt cx="51445886" cy="6918483"/>
            </a:xfrm>
          </p:grpSpPr>
          <p:grpSp>
            <p:nvGrpSpPr>
              <p:cNvPr id="97" name="Group 96"/>
              <p:cNvGrpSpPr/>
              <p:nvPr/>
            </p:nvGrpSpPr>
            <p:grpSpPr>
              <a:xfrm>
                <a:off x="0" y="-57150"/>
                <a:ext cx="35369500" cy="6918483"/>
                <a:chOff x="0" y="-57150"/>
                <a:chExt cx="35369500" cy="6918483"/>
              </a:xfrm>
            </p:grpSpPr>
            <p:grpSp>
              <p:nvGrpSpPr>
                <p:cNvPr id="96" name="Group 95"/>
                <p:cNvGrpSpPr/>
                <p:nvPr/>
              </p:nvGrpSpPr>
              <p:grpSpPr>
                <a:xfrm>
                  <a:off x="0" y="-57150"/>
                  <a:ext cx="35369500" cy="6918483"/>
                  <a:chOff x="0" y="-57150"/>
                  <a:chExt cx="35369500" cy="6918483"/>
                </a:xfrm>
              </p:grpSpPr>
              <p:grpSp>
                <p:nvGrpSpPr>
                  <p:cNvPr id="46" name="Group 45"/>
                  <p:cNvGrpSpPr/>
                  <p:nvPr/>
                </p:nvGrpSpPr>
                <p:grpSpPr>
                  <a:xfrm>
                    <a:off x="0" y="-57150"/>
                    <a:ext cx="23190200" cy="6918483"/>
                    <a:chOff x="0" y="-57150"/>
                    <a:chExt cx="23190200" cy="6918483"/>
                  </a:xfrm>
                </p:grpSpPr>
                <p:grpSp>
                  <p:nvGrpSpPr>
                    <p:cNvPr id="3" name="Group 2"/>
                    <p:cNvGrpSpPr/>
                    <p:nvPr/>
                  </p:nvGrpSpPr>
                  <p:grpSpPr>
                    <a:xfrm>
                      <a:off x="0" y="-57150"/>
                      <a:ext cx="12192000" cy="6915150"/>
                      <a:chOff x="0" y="-57150"/>
                      <a:chExt cx="12192000" cy="6915150"/>
                    </a:xfrm>
                  </p:grpSpPr>
                  <p:pic>
                    <p:nvPicPr>
                      <p:cNvPr id="7" name="Picture 6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5793" b="51667"/>
                      <a:stretch/>
                    </p:blipFill>
                    <p:spPr>
                      <a:xfrm>
                        <a:off x="0" y="-57150"/>
                        <a:ext cx="12192000" cy="188595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" name="Picture 1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44286"/>
                      <a:stretch/>
                    </p:blipFill>
                    <p:spPr>
                      <a:xfrm>
                        <a:off x="0" y="1218959"/>
                        <a:ext cx="12192000" cy="5639041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3" name="Group 42"/>
                    <p:cNvGrpSpPr/>
                    <p:nvPr/>
                  </p:nvGrpSpPr>
                  <p:grpSpPr>
                    <a:xfrm flipH="1">
                      <a:off x="12103100" y="-53817"/>
                      <a:ext cx="11087100" cy="6915150"/>
                      <a:chOff x="0" y="-57150"/>
                      <a:chExt cx="12192000" cy="6915150"/>
                    </a:xfrm>
                  </p:grpSpPr>
                  <p:pic>
                    <p:nvPicPr>
                      <p:cNvPr id="44" name="Picture 43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5793" r="573" b="51667"/>
                      <a:stretch/>
                    </p:blipFill>
                    <p:spPr>
                      <a:xfrm>
                        <a:off x="0" y="-57150"/>
                        <a:ext cx="12122172" cy="188595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5" name="Picture 44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44286"/>
                      <a:stretch/>
                    </p:blipFill>
                    <p:spPr>
                      <a:xfrm>
                        <a:off x="0" y="1218959"/>
                        <a:ext cx="12192000" cy="5639041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pic>
                <p:nvPicPr>
                  <p:cNvPr id="95" name="Picture 94"/>
                  <p:cNvPicPr>
                    <a:picLocks noChangeAspect="1"/>
                  </p:cNvPicPr>
                  <p:nvPr/>
                </p:nvPicPr>
                <p:blipFill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4286"/>
                  <a:stretch/>
                </p:blipFill>
                <p:spPr>
                  <a:xfrm>
                    <a:off x="23177500" y="1218959"/>
                    <a:ext cx="12192000" cy="5639041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94" name="Picture 93"/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5793" r="416" b="51667"/>
                <a:stretch/>
              </p:blipFill>
              <p:spPr>
                <a:xfrm>
                  <a:off x="23177500" y="-57150"/>
                  <a:ext cx="12141200" cy="1885950"/>
                </a:xfrm>
                <a:prstGeom prst="rect">
                  <a:avLst/>
                </a:prstGeom>
              </p:spPr>
            </p:pic>
          </p:grpSp>
          <p:pic>
            <p:nvPicPr>
              <p:cNvPr id="397" name="Picture 396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286"/>
              <a:stretch/>
            </p:blipFill>
            <p:spPr>
              <a:xfrm flipH="1">
                <a:off x="35369500" y="1218959"/>
                <a:ext cx="16076386" cy="5639041"/>
              </a:xfrm>
              <a:prstGeom prst="rect">
                <a:avLst/>
              </a:prstGeom>
            </p:spPr>
          </p:pic>
          <p:pic>
            <p:nvPicPr>
              <p:cNvPr id="398" name="Picture 397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793" r="513" b="51667"/>
              <a:stretch/>
            </p:blipFill>
            <p:spPr>
              <a:xfrm flipH="1">
                <a:off x="35318700" y="-57150"/>
                <a:ext cx="16127186" cy="1885950"/>
              </a:xfrm>
              <a:prstGeom prst="rect">
                <a:avLst/>
              </a:prstGeom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149" y="1669313"/>
              <a:ext cx="555292" cy="5188688"/>
            </a:xfrm>
            <a:prstGeom prst="rect">
              <a:avLst/>
            </a:prstGeom>
          </p:spPr>
        </p:pic>
        <p:pic>
          <p:nvPicPr>
            <p:cNvPr id="361" name="Picture 36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69179" y="1669313"/>
              <a:ext cx="555292" cy="5188688"/>
            </a:xfrm>
            <a:prstGeom prst="rect">
              <a:avLst/>
            </a:prstGeom>
          </p:spPr>
        </p:pic>
      </p:grpSp>
      <p:pic>
        <p:nvPicPr>
          <p:cNvPr id="403" name="Đồng-hồ-đếm-ngược-10-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52075" y="116755"/>
            <a:ext cx="1635125" cy="919758"/>
          </a:xfrm>
          <a:prstGeom prst="rect">
            <a:avLst/>
          </a:prstGeom>
        </p:spPr>
      </p:pic>
      <p:pic>
        <p:nvPicPr>
          <p:cNvPr id="345" name="Nhac Gunb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411660" y="8358170"/>
            <a:ext cx="696840" cy="696840"/>
          </a:xfrm>
          <a:prstGeom prst="rect">
            <a:avLst/>
          </a:prstGeom>
        </p:spPr>
      </p:pic>
      <p:pic>
        <p:nvPicPr>
          <p:cNvPr id="346" name="Còi vịt chạy (mp3cut.ne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292197" y="6951517"/>
            <a:ext cx="935767" cy="935767"/>
          </a:xfrm>
          <a:prstGeom prst="rect">
            <a:avLst/>
          </a:prstGeom>
        </p:spPr>
      </p:pic>
      <p:grpSp>
        <p:nvGrpSpPr>
          <p:cNvPr id="902" name="Group 901"/>
          <p:cNvGrpSpPr/>
          <p:nvPr/>
        </p:nvGrpSpPr>
        <p:grpSpPr>
          <a:xfrm>
            <a:off x="6558412" y="1414797"/>
            <a:ext cx="1008505" cy="1015112"/>
            <a:chOff x="-163939" y="1022388"/>
            <a:chExt cx="1103740" cy="1110971"/>
          </a:xfrm>
        </p:grpSpPr>
        <p:pic>
          <p:nvPicPr>
            <p:cNvPr id="903" name="Picture 90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904" name="Rounded Rectangular Callout 903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Dương</a:t>
              </a: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5266066" y="1368480"/>
            <a:ext cx="1008505" cy="1015112"/>
            <a:chOff x="-163939" y="1022388"/>
            <a:chExt cx="1103740" cy="1110971"/>
          </a:xfrm>
        </p:grpSpPr>
        <p:pic>
          <p:nvPicPr>
            <p:cNvPr id="175" name="Picture 17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176" name="Rounded Rectangular Callout 175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Thu Hà</a:t>
              </a: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6434290" y="1910221"/>
            <a:ext cx="1103150" cy="1015112"/>
            <a:chOff x="-267522" y="1022388"/>
            <a:chExt cx="1207323" cy="1110971"/>
          </a:xfrm>
        </p:grpSpPr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194" name="Rounded Rectangular Callout 193"/>
            <p:cNvSpPr/>
            <p:nvPr/>
          </p:nvSpPr>
          <p:spPr>
            <a:xfrm>
              <a:off x="-267522" y="1022388"/>
              <a:ext cx="1005283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Thuận</a:t>
              </a:r>
              <a:endParaRPr lang="en-US" sz="1600" dirty="0"/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4080008" y="1430935"/>
            <a:ext cx="1175178" cy="1015112"/>
            <a:chOff x="-346351" y="1022388"/>
            <a:chExt cx="1286152" cy="1110971"/>
          </a:xfrm>
        </p:grpSpPr>
        <p:pic>
          <p:nvPicPr>
            <p:cNvPr id="202" name="Picture 20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03" name="Rounded Rectangular Callout 202"/>
            <p:cNvSpPr/>
            <p:nvPr/>
          </p:nvSpPr>
          <p:spPr>
            <a:xfrm>
              <a:off x="-346351" y="1022388"/>
              <a:ext cx="1084112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Vân Anh</a:t>
              </a:r>
            </a:p>
          </p:txBody>
        </p:sp>
      </p:grpSp>
      <p:grpSp>
        <p:nvGrpSpPr>
          <p:cNvPr id="210" name="Group 209"/>
          <p:cNvGrpSpPr/>
          <p:nvPr/>
        </p:nvGrpSpPr>
        <p:grpSpPr>
          <a:xfrm>
            <a:off x="4459997" y="5170820"/>
            <a:ext cx="1008505" cy="1015112"/>
            <a:chOff x="-163939" y="1022388"/>
            <a:chExt cx="1103740" cy="1110971"/>
          </a:xfrm>
        </p:grpSpPr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12" name="Rounded Rectangular Callout 211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Đ.Tài</a:t>
              </a:r>
              <a:endParaRPr lang="en-US" sz="1600" dirty="0"/>
            </a:p>
          </p:txBody>
        </p:sp>
      </p:grpSp>
      <p:grpSp>
        <p:nvGrpSpPr>
          <p:cNvPr id="213" name="Group 212"/>
          <p:cNvGrpSpPr/>
          <p:nvPr/>
        </p:nvGrpSpPr>
        <p:grpSpPr>
          <a:xfrm>
            <a:off x="6595830" y="2407583"/>
            <a:ext cx="1008505" cy="1015112"/>
            <a:chOff x="-163939" y="1022388"/>
            <a:chExt cx="1103740" cy="1110971"/>
          </a:xfrm>
        </p:grpSpPr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15" name="Rounded Rectangular Callout 214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Đông</a:t>
              </a:r>
              <a:endParaRPr lang="en-US" sz="1600" dirty="0"/>
            </a:p>
          </p:txBody>
        </p:sp>
      </p:grpSp>
      <p:grpSp>
        <p:nvGrpSpPr>
          <p:cNvPr id="228" name="Group 227"/>
          <p:cNvGrpSpPr/>
          <p:nvPr/>
        </p:nvGrpSpPr>
        <p:grpSpPr>
          <a:xfrm>
            <a:off x="4439457" y="4256779"/>
            <a:ext cx="1008505" cy="1015112"/>
            <a:chOff x="-163939" y="1022388"/>
            <a:chExt cx="1103740" cy="1110971"/>
          </a:xfrm>
        </p:grpSpPr>
        <p:pic>
          <p:nvPicPr>
            <p:cNvPr id="229" name="Picture 22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30" name="Rounded Rectangular Callout 229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Bình</a:t>
              </a:r>
            </a:p>
          </p:txBody>
        </p:sp>
      </p:grpSp>
      <p:grpSp>
        <p:nvGrpSpPr>
          <p:cNvPr id="240" name="Group 239"/>
          <p:cNvGrpSpPr/>
          <p:nvPr/>
        </p:nvGrpSpPr>
        <p:grpSpPr>
          <a:xfrm>
            <a:off x="5283895" y="1894758"/>
            <a:ext cx="1086163" cy="1015112"/>
            <a:chOff x="-248930" y="1022388"/>
            <a:chExt cx="1188731" cy="1110971"/>
          </a:xfrm>
        </p:grpSpPr>
        <p:pic>
          <p:nvPicPr>
            <p:cNvPr id="241" name="Picture 24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42" name="Rounded Rectangular Callout 241"/>
            <p:cNvSpPr/>
            <p:nvPr/>
          </p:nvSpPr>
          <p:spPr>
            <a:xfrm>
              <a:off x="-248930" y="1022388"/>
              <a:ext cx="986692" cy="515786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Huyền</a:t>
              </a:r>
              <a:r>
                <a:rPr lang="en-US" sz="1600" dirty="0"/>
                <a:t> Trang</a:t>
              </a:r>
            </a:p>
          </p:txBody>
        </p:sp>
      </p:grpSp>
      <p:grpSp>
        <p:nvGrpSpPr>
          <p:cNvPr id="243" name="Group 242"/>
          <p:cNvGrpSpPr/>
          <p:nvPr/>
        </p:nvGrpSpPr>
        <p:grpSpPr>
          <a:xfrm>
            <a:off x="5387283" y="2538473"/>
            <a:ext cx="1008505" cy="1015112"/>
            <a:chOff x="-163939" y="1022388"/>
            <a:chExt cx="1103740" cy="1110971"/>
          </a:xfrm>
        </p:grpSpPr>
        <p:pic>
          <p:nvPicPr>
            <p:cNvPr id="244" name="Picture 24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45" name="Rounded Rectangular Callout 244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Giang</a:t>
              </a:r>
            </a:p>
          </p:txBody>
        </p:sp>
      </p:grpSp>
      <p:grpSp>
        <p:nvGrpSpPr>
          <p:cNvPr id="246" name="Group 245"/>
          <p:cNvGrpSpPr/>
          <p:nvPr/>
        </p:nvGrpSpPr>
        <p:grpSpPr>
          <a:xfrm>
            <a:off x="4405246" y="1918977"/>
            <a:ext cx="1008505" cy="1015112"/>
            <a:chOff x="-163939" y="1022388"/>
            <a:chExt cx="1103740" cy="1110971"/>
          </a:xfrm>
        </p:grpSpPr>
        <p:pic>
          <p:nvPicPr>
            <p:cNvPr id="247" name="Picture 24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48" name="Rounded Rectangular Callout 247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Thịnh</a:t>
              </a: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6683403" y="3177784"/>
            <a:ext cx="1008505" cy="1015112"/>
            <a:chOff x="-163939" y="1022388"/>
            <a:chExt cx="1103740" cy="1110971"/>
          </a:xfrm>
        </p:grpSpPr>
        <p:pic>
          <p:nvPicPr>
            <p:cNvPr id="262" name="Picture 26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63" name="Rounded Rectangular Callout 262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Trung</a:t>
              </a:r>
            </a:p>
          </p:txBody>
        </p:sp>
      </p:grpSp>
      <p:grpSp>
        <p:nvGrpSpPr>
          <p:cNvPr id="270" name="Group 269"/>
          <p:cNvGrpSpPr/>
          <p:nvPr/>
        </p:nvGrpSpPr>
        <p:grpSpPr>
          <a:xfrm>
            <a:off x="4185285" y="2446047"/>
            <a:ext cx="1204655" cy="1015112"/>
            <a:chOff x="-378612" y="1022388"/>
            <a:chExt cx="1318413" cy="1110971"/>
          </a:xfrm>
        </p:grpSpPr>
        <p:pic>
          <p:nvPicPr>
            <p:cNvPr id="271" name="Picture 27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72" name="Rounded Rectangular Callout 271"/>
            <p:cNvSpPr/>
            <p:nvPr/>
          </p:nvSpPr>
          <p:spPr>
            <a:xfrm>
              <a:off x="-378612" y="1022388"/>
              <a:ext cx="1116373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N.Trang</a:t>
              </a:r>
              <a:endParaRPr lang="en-US" sz="1600" dirty="0"/>
            </a:p>
          </p:txBody>
        </p:sp>
      </p:grpSp>
      <p:grpSp>
        <p:nvGrpSpPr>
          <p:cNvPr id="273" name="Group 272"/>
          <p:cNvGrpSpPr/>
          <p:nvPr/>
        </p:nvGrpSpPr>
        <p:grpSpPr>
          <a:xfrm>
            <a:off x="4558334" y="5830763"/>
            <a:ext cx="1008505" cy="1015112"/>
            <a:chOff x="-163939" y="1022388"/>
            <a:chExt cx="1103740" cy="1110971"/>
          </a:xfrm>
        </p:grpSpPr>
        <p:pic>
          <p:nvPicPr>
            <p:cNvPr id="274" name="Picture 27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75" name="Rounded Rectangular Callout 274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Châu</a:t>
              </a:r>
            </a:p>
          </p:txBody>
        </p:sp>
      </p:grpSp>
      <p:grpSp>
        <p:nvGrpSpPr>
          <p:cNvPr id="282" name="Group 281"/>
          <p:cNvGrpSpPr/>
          <p:nvPr/>
        </p:nvGrpSpPr>
        <p:grpSpPr>
          <a:xfrm>
            <a:off x="6431014" y="3842747"/>
            <a:ext cx="1167897" cy="1015112"/>
            <a:chOff x="-338382" y="1022388"/>
            <a:chExt cx="1278183" cy="1110971"/>
          </a:xfrm>
        </p:grpSpPr>
        <p:pic>
          <p:nvPicPr>
            <p:cNvPr id="283" name="Picture 28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84" name="Rounded Rectangular Callout 283"/>
            <p:cNvSpPr/>
            <p:nvPr/>
          </p:nvSpPr>
          <p:spPr>
            <a:xfrm>
              <a:off x="-338382" y="1022388"/>
              <a:ext cx="1131128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Thu </a:t>
              </a:r>
              <a:r>
                <a:rPr lang="en-US" sz="1600" dirty="0" err="1"/>
                <a:t>Thủy</a:t>
              </a:r>
              <a:endParaRPr lang="en-US" sz="1600" dirty="0"/>
            </a:p>
          </p:txBody>
        </p:sp>
      </p:grpSp>
      <p:grpSp>
        <p:nvGrpSpPr>
          <p:cNvPr id="285" name="Group 284"/>
          <p:cNvGrpSpPr/>
          <p:nvPr/>
        </p:nvGrpSpPr>
        <p:grpSpPr>
          <a:xfrm>
            <a:off x="5443936" y="3067907"/>
            <a:ext cx="1008505" cy="1015112"/>
            <a:chOff x="-163939" y="1022388"/>
            <a:chExt cx="1103740" cy="1110971"/>
          </a:xfrm>
        </p:grpSpPr>
        <p:pic>
          <p:nvPicPr>
            <p:cNvPr id="286" name="Picture 28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87" name="Rounded Rectangular Callout 286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Khuê</a:t>
              </a:r>
              <a:endParaRPr lang="en-US" sz="1600" dirty="0"/>
            </a:p>
          </p:txBody>
        </p:sp>
      </p:grpSp>
      <p:grpSp>
        <p:nvGrpSpPr>
          <p:cNvPr id="288" name="Group 287"/>
          <p:cNvGrpSpPr/>
          <p:nvPr/>
        </p:nvGrpSpPr>
        <p:grpSpPr>
          <a:xfrm>
            <a:off x="5477977" y="3649113"/>
            <a:ext cx="1008505" cy="1015112"/>
            <a:chOff x="-163939" y="1022388"/>
            <a:chExt cx="1103740" cy="1110971"/>
          </a:xfrm>
        </p:grpSpPr>
        <p:pic>
          <p:nvPicPr>
            <p:cNvPr id="289" name="Picture 28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90" name="Rounded Rectangular Callout 289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T. Bảo</a:t>
              </a:r>
            </a:p>
          </p:txBody>
        </p:sp>
      </p:grpSp>
      <p:grpSp>
        <p:nvGrpSpPr>
          <p:cNvPr id="294" name="Group 293"/>
          <p:cNvGrpSpPr/>
          <p:nvPr/>
        </p:nvGrpSpPr>
        <p:grpSpPr>
          <a:xfrm>
            <a:off x="4191630" y="3373973"/>
            <a:ext cx="1074436" cy="989914"/>
            <a:chOff x="-163939" y="1022388"/>
            <a:chExt cx="1175897" cy="1083394"/>
          </a:xfrm>
        </p:grpSpPr>
        <p:pic>
          <p:nvPicPr>
            <p:cNvPr id="295" name="Picture 29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796" y="1383519"/>
              <a:ext cx="753162" cy="722263"/>
            </a:xfrm>
            <a:prstGeom prst="rect">
              <a:avLst/>
            </a:prstGeom>
          </p:spPr>
        </p:pic>
        <p:sp>
          <p:nvSpPr>
            <p:cNvPr id="296" name="Rounded Rectangular Callout 295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Hạnh</a:t>
              </a:r>
              <a:endParaRPr lang="en-US" sz="1600" dirty="0"/>
            </a:p>
          </p:txBody>
        </p:sp>
      </p:grpSp>
      <p:grpSp>
        <p:nvGrpSpPr>
          <p:cNvPr id="303" name="Group 302"/>
          <p:cNvGrpSpPr/>
          <p:nvPr/>
        </p:nvGrpSpPr>
        <p:grpSpPr>
          <a:xfrm>
            <a:off x="6646647" y="4590091"/>
            <a:ext cx="1008505" cy="1015112"/>
            <a:chOff x="-163939" y="1022388"/>
            <a:chExt cx="1103740" cy="1110971"/>
          </a:xfrm>
        </p:grpSpPr>
        <p:pic>
          <p:nvPicPr>
            <p:cNvPr id="304" name="Picture 30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05" name="Rounded Rectangular Callout 304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Q. Linh</a:t>
              </a:r>
            </a:p>
          </p:txBody>
        </p:sp>
      </p:grpSp>
      <p:grpSp>
        <p:nvGrpSpPr>
          <p:cNvPr id="309" name="Group 308"/>
          <p:cNvGrpSpPr/>
          <p:nvPr/>
        </p:nvGrpSpPr>
        <p:grpSpPr>
          <a:xfrm>
            <a:off x="5513722" y="4252959"/>
            <a:ext cx="1008505" cy="1015112"/>
            <a:chOff x="-163939" y="1022388"/>
            <a:chExt cx="1103740" cy="1110971"/>
          </a:xfrm>
        </p:grpSpPr>
        <p:pic>
          <p:nvPicPr>
            <p:cNvPr id="310" name="Picture 30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11" name="Rounded Rectangular Callout 310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Hương</a:t>
              </a:r>
            </a:p>
          </p:txBody>
        </p:sp>
      </p:grpSp>
      <p:grpSp>
        <p:nvGrpSpPr>
          <p:cNvPr id="315" name="Group 314"/>
          <p:cNvGrpSpPr/>
          <p:nvPr/>
        </p:nvGrpSpPr>
        <p:grpSpPr>
          <a:xfrm>
            <a:off x="5487452" y="4878055"/>
            <a:ext cx="1008505" cy="1015112"/>
            <a:chOff x="-163939" y="1022388"/>
            <a:chExt cx="1103740" cy="1110971"/>
          </a:xfrm>
        </p:grpSpPr>
        <p:pic>
          <p:nvPicPr>
            <p:cNvPr id="316" name="Picture 31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17" name="Rounded Rectangular Callout 316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P. Bảo</a:t>
              </a:r>
            </a:p>
          </p:txBody>
        </p:sp>
      </p:grpSp>
      <p:grpSp>
        <p:nvGrpSpPr>
          <p:cNvPr id="324" name="Group 323"/>
          <p:cNvGrpSpPr/>
          <p:nvPr/>
        </p:nvGrpSpPr>
        <p:grpSpPr>
          <a:xfrm>
            <a:off x="4032752" y="2873886"/>
            <a:ext cx="1364061" cy="1094049"/>
            <a:chOff x="-553070" y="935997"/>
            <a:chExt cx="1492871" cy="1197362"/>
          </a:xfrm>
        </p:grpSpPr>
        <p:pic>
          <p:nvPicPr>
            <p:cNvPr id="325" name="Picture 32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26" name="Rounded Rectangular Callout 325"/>
            <p:cNvSpPr/>
            <p:nvPr/>
          </p:nvSpPr>
          <p:spPr>
            <a:xfrm>
              <a:off x="-553070" y="935997"/>
              <a:ext cx="1266865" cy="530401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Hồng</a:t>
              </a:r>
              <a:r>
                <a:rPr lang="en-US" sz="1600" dirty="0"/>
                <a:t> Nhung</a:t>
              </a:r>
            </a:p>
          </p:txBody>
        </p:sp>
      </p:grpSp>
      <p:grpSp>
        <p:nvGrpSpPr>
          <p:cNvPr id="327" name="Group 326"/>
          <p:cNvGrpSpPr/>
          <p:nvPr/>
        </p:nvGrpSpPr>
        <p:grpSpPr>
          <a:xfrm>
            <a:off x="6586043" y="5222812"/>
            <a:ext cx="1116685" cy="1015112"/>
            <a:chOff x="-282335" y="1022388"/>
            <a:chExt cx="1222136" cy="1110971"/>
          </a:xfrm>
        </p:grpSpPr>
        <p:pic>
          <p:nvPicPr>
            <p:cNvPr id="328" name="Picture 32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29" name="Rounded Rectangular Callout 328"/>
            <p:cNvSpPr/>
            <p:nvPr/>
          </p:nvSpPr>
          <p:spPr>
            <a:xfrm>
              <a:off x="-282335" y="1022388"/>
              <a:ext cx="1020096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Nết</a:t>
              </a:r>
              <a:endParaRPr lang="en-US" sz="1600" dirty="0"/>
            </a:p>
          </p:txBody>
        </p:sp>
      </p:grpSp>
      <p:grpSp>
        <p:nvGrpSpPr>
          <p:cNvPr id="330" name="Group 329"/>
          <p:cNvGrpSpPr/>
          <p:nvPr/>
        </p:nvGrpSpPr>
        <p:grpSpPr>
          <a:xfrm>
            <a:off x="6574936" y="5787649"/>
            <a:ext cx="1174824" cy="1015112"/>
            <a:chOff x="-315230" y="1022388"/>
            <a:chExt cx="1285765" cy="1110971"/>
          </a:xfrm>
        </p:grpSpPr>
        <p:pic>
          <p:nvPicPr>
            <p:cNvPr id="331" name="Picture 33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32" name="Rounded Rectangular Callout 331"/>
            <p:cNvSpPr/>
            <p:nvPr/>
          </p:nvSpPr>
          <p:spPr>
            <a:xfrm>
              <a:off x="-315230" y="1022388"/>
              <a:ext cx="1285765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Hồng</a:t>
              </a:r>
              <a:r>
                <a:rPr lang="en-US" sz="1600" dirty="0"/>
                <a:t> </a:t>
              </a:r>
              <a:r>
                <a:rPr lang="en-US" sz="1600" dirty="0" err="1"/>
                <a:t>Nhữ</a:t>
              </a:r>
              <a:endParaRPr lang="en-US" sz="1600" dirty="0"/>
            </a:p>
          </p:txBody>
        </p:sp>
      </p:grpSp>
      <p:grpSp>
        <p:nvGrpSpPr>
          <p:cNvPr id="342" name="Group 341"/>
          <p:cNvGrpSpPr/>
          <p:nvPr/>
        </p:nvGrpSpPr>
        <p:grpSpPr>
          <a:xfrm>
            <a:off x="5523020" y="5503151"/>
            <a:ext cx="1008505" cy="1015112"/>
            <a:chOff x="-163939" y="1022388"/>
            <a:chExt cx="1103740" cy="1110971"/>
          </a:xfrm>
        </p:grpSpPr>
        <p:pic>
          <p:nvPicPr>
            <p:cNvPr id="343" name="Picture 34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44" name="Rounded Rectangular Callout 343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Thu</a:t>
              </a:r>
            </a:p>
          </p:txBody>
        </p:sp>
      </p:grpSp>
      <p:pic>
        <p:nvPicPr>
          <p:cNvPr id="35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838" y="180080"/>
            <a:ext cx="3001652" cy="262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398">
            <a:extLst>
              <a:ext uri="{FF2B5EF4-FFF2-40B4-BE49-F238E27FC236}">
                <a16:creationId xmlns:a16="http://schemas.microsoft.com/office/drawing/2014/main" xmlns="" id="{9E488E95-4D79-BEC1-3761-594F337F942B}"/>
              </a:ext>
            </a:extLst>
          </p:cNvPr>
          <p:cNvSpPr/>
          <p:nvPr/>
        </p:nvSpPr>
        <p:spPr>
          <a:xfrm>
            <a:off x="5531943" y="173841"/>
            <a:ext cx="2108200" cy="798897"/>
          </a:xfrm>
          <a:prstGeom prst="round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261911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46" fill="hold"/>
                                        <p:tgtEl>
                                          <p:spTgt spid="3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32" fill="hold"/>
                                        <p:tgtEl>
                                          <p:spTgt spid="3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875E-6 -1.11111E-6 L 0.12057 0.00301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29" y="13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-2.81185 0.0007 " pathEditMode="relative" rAng="0" ptsTypes="AA">
                                      <p:cBhvr>
                                        <p:cTn id="14" dur="3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599" y="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L 0.09336 -0.00439 " pathEditMode="relative" rAng="0" ptsTypes="AA">
                                      <p:cBhvr>
                                        <p:cTn id="16" dur="10000" fill="hold"/>
                                        <p:tgtEl>
                                          <p:spTgt spid="9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1" y="-23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28112 0.00069 " pathEditMode="relative" rAng="0" ptsTypes="AA">
                                      <p:cBhvr>
                                        <p:cTn id="18" dur="10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9" y="2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0.38542 0.00671 " pathEditMode="relative" rAng="0" ptsTypes="AA">
                                      <p:cBhvr>
                                        <p:cTn id="20" dur="10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1" y="32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495 -0.02153 L 0.33854 -0.02639 " pathEditMode="relative" rAng="0" ptsTypes="AA">
                                      <p:cBhvr>
                                        <p:cTn id="22" dur="10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74" y="-25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5.55112E-17 L 0.13972 0.00301 " pathEditMode="relative" rAng="0" ptsTypes="AA">
                                      <p:cBhvr>
                                        <p:cTn id="24" dur="1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13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0.40651 -0.01459 " pathEditMode="relative" rAng="0" ptsTypes="AA">
                                      <p:cBhvr>
                                        <p:cTn id="26" dur="10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26" y="-74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48148E-6 L 0.24024 0.01482 " pathEditMode="relative" rAng="0" ptsTypes="AA">
                                      <p:cBhvr>
                                        <p:cTn id="28" dur="10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5" y="74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0.34844 0.03148 " pathEditMode="relative" rAng="0" ptsTypes="AA">
                                      <p:cBhvr>
                                        <p:cTn id="30" dur="10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22" y="157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0.40977 0.01899 " pathEditMode="relative" rAng="0" ptsTypes="AA">
                                      <p:cBhvr>
                                        <p:cTn id="32" dur="10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82" y="94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333E-6 L 0.23255 0.0088 " pathEditMode="relative" rAng="0" ptsTypes="AA">
                                      <p:cBhvr>
                                        <p:cTn id="34" dur="10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28" y="44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0.43463 -0.00394 " pathEditMode="relative" rAng="0" ptsTypes="AA">
                                      <p:cBhvr>
                                        <p:cTn id="36" dur="10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32" y="-20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0.32396 0.02894 " pathEditMode="relative" rAng="0" ptsTypes="AA">
                                      <p:cBhvr>
                                        <p:cTn id="38" dur="10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98" y="143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0.15443 0.01042 " pathEditMode="relative" rAng="0" ptsTypes="AA">
                                      <p:cBhvr>
                                        <p:cTn id="40" dur="10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1" y="50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0.23021 0.0037 " pathEditMode="relative" rAng="0" ptsTypes="AA">
                                      <p:cBhvr>
                                        <p:cTn id="42" dur="10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18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30716 -0.00324 " pathEditMode="relative" rAng="0" ptsTypes="AA">
                                      <p:cBhvr>
                                        <p:cTn id="44" dur="10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-16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0.46224 -0.0081 " pathEditMode="relative" rAng="0" ptsTypes="AA">
                                      <p:cBhvr>
                                        <p:cTn id="46" dur="10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12" y="-41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13502 -0.00255 " pathEditMode="relative" rAng="0" ptsTypes="AA">
                                      <p:cBhvr>
                                        <p:cTn id="48" dur="10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-13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6 L 0.28346 -0.00578 " pathEditMode="relative" rAng="0" ptsTypes="AA">
                                      <p:cBhvr>
                                        <p:cTn id="50" dur="10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30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81481E-6 L 0.27708 -0.00996 " pathEditMode="relative" rAng="0" ptsTypes="AA">
                                      <p:cBhvr>
                                        <p:cTn id="52" dur="10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54" y="-50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414 0.01551 L 0.54974 0.00949 " pathEditMode="relative" rAng="0" ptsTypes="AA">
                                      <p:cBhvr>
                                        <p:cTn id="54" dur="10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88" y="-30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22222E-6 L 0.15847 -0.00278 " pathEditMode="relative" rAng="0" ptsTypes="AA">
                                      <p:cBhvr>
                                        <p:cTn id="56" dur="10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3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22943 0.00672 " pathEditMode="relative" rAng="0" ptsTypes="AA">
                                      <p:cBhvr>
                                        <p:cTn id="58" dur="10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71" y="32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974 0.00579 L 0.32227 -0.00926 " pathEditMode="relative" rAng="0" ptsTypes="AA">
                                      <p:cBhvr>
                                        <p:cTn id="60" dur="10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94" y="-76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4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403"/>
                </p:tgtEl>
              </p:cMediaNode>
            </p:video>
            <p:audio>
              <p:cMediaNode vol="68367">
                <p:cTn id="6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5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3330967-F5FC-54DB-6CE4-00204249A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031" y="629266"/>
            <a:ext cx="5148416" cy="6228734"/>
          </a:xfrm>
          <a:prstGeom prst="rect">
            <a:avLst/>
          </a:prstGeom>
        </p:spPr>
      </p:pic>
      <p:pic>
        <p:nvPicPr>
          <p:cNvPr id="4104" name="Nhạc nền sôi động, vui nhộn cho video - Soundtrack funning and exciting for create video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38" y="444182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hlinkClick r:id="rId4" action="ppaction://hlinksldjump"/>
          </p:cNvPr>
          <p:cNvSpPr/>
          <p:nvPr/>
        </p:nvSpPr>
        <p:spPr>
          <a:xfrm>
            <a:off x="6098137" y="3855000"/>
            <a:ext cx="2615905" cy="304169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/>
              <a:t>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560584" y="3857100"/>
            <a:ext cx="2541147" cy="303539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/>
              <a:t>2</a:t>
            </a:r>
          </a:p>
        </p:txBody>
      </p:sp>
      <p:sp>
        <p:nvSpPr>
          <p:cNvPr id="24" name="Rectangle 23">
            <a:hlinkClick r:id="" action="ppaction://noaction"/>
          </p:cNvPr>
          <p:cNvSpPr/>
          <p:nvPr/>
        </p:nvSpPr>
        <p:spPr>
          <a:xfrm>
            <a:off x="3560584" y="643065"/>
            <a:ext cx="5160678" cy="321193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/>
              <a:t>1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995F7A2-2946-E512-6133-2E62ADEC6BC8}"/>
              </a:ext>
            </a:extLst>
          </p:cNvPr>
          <p:cNvGrpSpPr/>
          <p:nvPr/>
        </p:nvGrpSpPr>
        <p:grpSpPr>
          <a:xfrm>
            <a:off x="1171398" y="1594121"/>
            <a:ext cx="9534580" cy="5196847"/>
            <a:chOff x="1389842" y="1727651"/>
            <a:chExt cx="9534580" cy="5196847"/>
          </a:xfrm>
        </p:grpSpPr>
        <p:pic>
          <p:nvPicPr>
            <p:cNvPr id="8" name="图片 71">
              <a:extLst>
                <a:ext uri="{FF2B5EF4-FFF2-40B4-BE49-F238E27FC236}">
                  <a16:creationId xmlns:a16="http://schemas.microsoft.com/office/drawing/2014/main" xmlns="" id="{55029B7E-F749-5D50-A2FF-C99C31988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0753" y="6036003"/>
              <a:ext cx="1939276" cy="888495"/>
            </a:xfrm>
            <a:prstGeom prst="rect">
              <a:avLst/>
            </a:prstGeom>
          </p:spPr>
        </p:pic>
        <p:pic>
          <p:nvPicPr>
            <p:cNvPr id="6" name="图片 69">
              <a:extLst>
                <a:ext uri="{FF2B5EF4-FFF2-40B4-BE49-F238E27FC236}">
                  <a16:creationId xmlns:a16="http://schemas.microsoft.com/office/drawing/2014/main" xmlns="" id="{EF568E96-69C0-8C42-9DD0-FA1841429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842" y="1727651"/>
              <a:ext cx="1578841" cy="2907338"/>
            </a:xfrm>
            <a:prstGeom prst="rect">
              <a:avLst/>
            </a:prstGeom>
          </p:spPr>
        </p:pic>
        <p:pic>
          <p:nvPicPr>
            <p:cNvPr id="7" name="图片 70">
              <a:extLst>
                <a:ext uri="{FF2B5EF4-FFF2-40B4-BE49-F238E27FC236}">
                  <a16:creationId xmlns:a16="http://schemas.microsoft.com/office/drawing/2014/main" xmlns="" id="{10ABF108-AEA9-B105-DC94-A6E9F1129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8678" y="1727651"/>
              <a:ext cx="1615744" cy="3211935"/>
            </a:xfrm>
            <a:prstGeom prst="rect">
              <a:avLst/>
            </a:prstGeom>
          </p:spPr>
        </p:pic>
      </p:grpSp>
      <p:pic>
        <p:nvPicPr>
          <p:cNvPr id="10" name="图片 68">
            <a:extLst>
              <a:ext uri="{FF2B5EF4-FFF2-40B4-BE49-F238E27FC236}">
                <a16:creationId xmlns:a16="http://schemas.microsoft.com/office/drawing/2014/main" xmlns="" id="{27BF8BCF-07A5-9511-8156-59803C97B5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675" y="4577061"/>
            <a:ext cx="2407173" cy="2407173"/>
          </a:xfrm>
          <a:prstGeom prst="rect">
            <a:avLst/>
          </a:prstGeom>
        </p:spPr>
      </p:pic>
      <p:pic>
        <p:nvPicPr>
          <p:cNvPr id="11" name="图片 68">
            <a:extLst>
              <a:ext uri="{FF2B5EF4-FFF2-40B4-BE49-F238E27FC236}">
                <a16:creationId xmlns:a16="http://schemas.microsoft.com/office/drawing/2014/main" xmlns="" id="{D6A590CC-E54B-C397-84FC-CF9B72B10D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8867" y="4517325"/>
            <a:ext cx="2343995" cy="2407173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xmlns="" id="{F8B26FA2-3FFA-95B3-2FD1-CDD1D8C7AD1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98" y="5309984"/>
            <a:ext cx="1106564" cy="1553135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xmlns="" id="{B3C4456E-C46E-E223-6C63-A653BDBA20F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2543" y="5313676"/>
            <a:ext cx="1106564" cy="1553135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xmlns="" id="{875A027D-BEBF-9044-B32D-9EA29D3063C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" y="67032"/>
            <a:ext cx="3029274" cy="46982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79999F5-AAF9-4F3B-6E86-27C097166CDA}"/>
              </a:ext>
            </a:extLst>
          </p:cNvPr>
          <p:cNvSpPr txBox="1"/>
          <p:nvPr/>
        </p:nvSpPr>
        <p:spPr>
          <a:xfrm>
            <a:off x="542500" y="1990537"/>
            <a:ext cx="19912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 MẢNH GHÉP</a:t>
            </a:r>
          </a:p>
        </p:txBody>
      </p:sp>
      <p:pic>
        <p:nvPicPr>
          <p:cNvPr id="16" name="图片 5">
            <a:extLst>
              <a:ext uri="{FF2B5EF4-FFF2-40B4-BE49-F238E27FC236}">
                <a16:creationId xmlns:a16="http://schemas.microsoft.com/office/drawing/2014/main" xmlns="" id="{479F737F-665A-AFDA-9178-925184FACD2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457" y="-95570"/>
            <a:ext cx="2329543" cy="224788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E4438BA-7C8B-A1F1-127F-31003673A923}"/>
              </a:ext>
            </a:extLst>
          </p:cNvPr>
          <p:cNvGrpSpPr/>
          <p:nvPr/>
        </p:nvGrpSpPr>
        <p:grpSpPr>
          <a:xfrm>
            <a:off x="4570983" y="-324360"/>
            <a:ext cx="3050033" cy="953626"/>
            <a:chOff x="4354167" y="-251952"/>
            <a:chExt cx="4066711" cy="1549753"/>
          </a:xfrm>
        </p:grpSpPr>
        <p:pic>
          <p:nvPicPr>
            <p:cNvPr id="18" name="图片 8">
              <a:extLst>
                <a:ext uri="{FF2B5EF4-FFF2-40B4-BE49-F238E27FC236}">
                  <a16:creationId xmlns:a16="http://schemas.microsoft.com/office/drawing/2014/main" xmlns="" id="{1ED0FC48-CE58-5C10-83AC-2FEAF358E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54167" y="-251952"/>
              <a:ext cx="4066711" cy="154975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6F1EF045-6B66-7AE5-9E49-39E09CBEAB57}"/>
                </a:ext>
              </a:extLst>
            </p:cNvPr>
            <p:cNvSpPr txBox="1"/>
            <p:nvPr/>
          </p:nvSpPr>
          <p:spPr>
            <a:xfrm>
              <a:off x="4598340" y="179144"/>
              <a:ext cx="3723670" cy="9438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TRÒ CHƠI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5644840"/>
      </p:ext>
    </p:extLst>
  </p:cSld>
  <p:clrMapOvr>
    <a:masterClrMapping/>
  </p:clrMapOvr>
  <p:transition spd="slow">
    <p:blinds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B8DBEA1-5E0F-38F2-D6A0-A0B85A8F74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/>
          <a:stretch/>
        </p:blipFill>
        <p:spPr>
          <a:xfrm rot="16200000">
            <a:off x="2599827" y="-2599829"/>
            <a:ext cx="6923521" cy="1212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038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3330967-F5FC-54DB-6CE4-00204249A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031" y="629266"/>
            <a:ext cx="5148416" cy="6228734"/>
          </a:xfrm>
          <a:prstGeom prst="rect">
            <a:avLst/>
          </a:prstGeom>
        </p:spPr>
      </p:pic>
      <p:pic>
        <p:nvPicPr>
          <p:cNvPr id="4104" name="Nhạc nền sôi động, vui nhộn cho video - Soundtrack funning and exciting for create video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38" y="444182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8137" y="3855000"/>
            <a:ext cx="2615905" cy="304169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/>
              <a:t>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560584" y="3857100"/>
            <a:ext cx="2541147" cy="303539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/>
              <a:t>2</a:t>
            </a:r>
          </a:p>
        </p:txBody>
      </p:sp>
      <p:sp>
        <p:nvSpPr>
          <p:cNvPr id="24" name="Rectangle 23">
            <a:hlinkClick r:id="" action="ppaction://noaction"/>
          </p:cNvPr>
          <p:cNvSpPr/>
          <p:nvPr/>
        </p:nvSpPr>
        <p:spPr>
          <a:xfrm>
            <a:off x="3560584" y="643065"/>
            <a:ext cx="5160678" cy="321193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/>
              <a:t>1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995F7A2-2946-E512-6133-2E62ADEC6BC8}"/>
              </a:ext>
            </a:extLst>
          </p:cNvPr>
          <p:cNvGrpSpPr/>
          <p:nvPr/>
        </p:nvGrpSpPr>
        <p:grpSpPr>
          <a:xfrm>
            <a:off x="1171398" y="1594121"/>
            <a:ext cx="9534580" cy="5196847"/>
            <a:chOff x="1389842" y="1727651"/>
            <a:chExt cx="9534580" cy="5196847"/>
          </a:xfrm>
        </p:grpSpPr>
        <p:pic>
          <p:nvPicPr>
            <p:cNvPr id="8" name="图片 71">
              <a:extLst>
                <a:ext uri="{FF2B5EF4-FFF2-40B4-BE49-F238E27FC236}">
                  <a16:creationId xmlns:a16="http://schemas.microsoft.com/office/drawing/2014/main" xmlns="" id="{55029B7E-F749-5D50-A2FF-C99C31988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0753" y="6036003"/>
              <a:ext cx="1939276" cy="888495"/>
            </a:xfrm>
            <a:prstGeom prst="rect">
              <a:avLst/>
            </a:prstGeom>
          </p:spPr>
        </p:pic>
        <p:pic>
          <p:nvPicPr>
            <p:cNvPr id="6" name="图片 69">
              <a:extLst>
                <a:ext uri="{FF2B5EF4-FFF2-40B4-BE49-F238E27FC236}">
                  <a16:creationId xmlns:a16="http://schemas.microsoft.com/office/drawing/2014/main" xmlns="" id="{EF568E96-69C0-8C42-9DD0-FA1841429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842" y="1727651"/>
              <a:ext cx="1578841" cy="2907338"/>
            </a:xfrm>
            <a:prstGeom prst="rect">
              <a:avLst/>
            </a:prstGeom>
          </p:spPr>
        </p:pic>
        <p:pic>
          <p:nvPicPr>
            <p:cNvPr id="7" name="图片 70">
              <a:extLst>
                <a:ext uri="{FF2B5EF4-FFF2-40B4-BE49-F238E27FC236}">
                  <a16:creationId xmlns:a16="http://schemas.microsoft.com/office/drawing/2014/main" xmlns="" id="{10ABF108-AEA9-B105-DC94-A6E9F1129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8678" y="1727651"/>
              <a:ext cx="1615744" cy="3211935"/>
            </a:xfrm>
            <a:prstGeom prst="rect">
              <a:avLst/>
            </a:prstGeom>
          </p:spPr>
        </p:pic>
      </p:grpSp>
      <p:pic>
        <p:nvPicPr>
          <p:cNvPr id="10" name="图片 68">
            <a:extLst>
              <a:ext uri="{FF2B5EF4-FFF2-40B4-BE49-F238E27FC236}">
                <a16:creationId xmlns:a16="http://schemas.microsoft.com/office/drawing/2014/main" xmlns="" id="{27BF8BCF-07A5-9511-8156-59803C97B5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675" y="4577061"/>
            <a:ext cx="2407173" cy="2407173"/>
          </a:xfrm>
          <a:prstGeom prst="rect">
            <a:avLst/>
          </a:prstGeom>
        </p:spPr>
      </p:pic>
      <p:pic>
        <p:nvPicPr>
          <p:cNvPr id="11" name="图片 68">
            <a:extLst>
              <a:ext uri="{FF2B5EF4-FFF2-40B4-BE49-F238E27FC236}">
                <a16:creationId xmlns:a16="http://schemas.microsoft.com/office/drawing/2014/main" xmlns="" id="{D6A590CC-E54B-C397-84FC-CF9B72B10D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8867" y="4517325"/>
            <a:ext cx="2343995" cy="2407173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xmlns="" id="{F8B26FA2-3FFA-95B3-2FD1-CDD1D8C7AD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98" y="5309984"/>
            <a:ext cx="1106564" cy="1553135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xmlns="" id="{B3C4456E-C46E-E223-6C63-A653BDBA20F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2543" y="5313676"/>
            <a:ext cx="1106564" cy="1553135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xmlns="" id="{875A027D-BEBF-9044-B32D-9EA29D3063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" y="67032"/>
            <a:ext cx="3029274" cy="46982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79999F5-AAF9-4F3B-6E86-27C097166CDA}"/>
              </a:ext>
            </a:extLst>
          </p:cNvPr>
          <p:cNvSpPr txBox="1"/>
          <p:nvPr/>
        </p:nvSpPr>
        <p:spPr>
          <a:xfrm>
            <a:off x="542500" y="1990537"/>
            <a:ext cx="19912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 MẢNH GHÉP</a:t>
            </a:r>
          </a:p>
        </p:txBody>
      </p:sp>
      <p:pic>
        <p:nvPicPr>
          <p:cNvPr id="16" name="图片 5">
            <a:extLst>
              <a:ext uri="{FF2B5EF4-FFF2-40B4-BE49-F238E27FC236}">
                <a16:creationId xmlns:a16="http://schemas.microsoft.com/office/drawing/2014/main" xmlns="" id="{479F737F-665A-AFDA-9178-925184FACD2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457" y="-95570"/>
            <a:ext cx="2329543" cy="224788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E4438BA-7C8B-A1F1-127F-31003673A923}"/>
              </a:ext>
            </a:extLst>
          </p:cNvPr>
          <p:cNvGrpSpPr/>
          <p:nvPr/>
        </p:nvGrpSpPr>
        <p:grpSpPr>
          <a:xfrm>
            <a:off x="4459234" y="-310561"/>
            <a:ext cx="3050033" cy="953626"/>
            <a:chOff x="4675896" y="-229527"/>
            <a:chExt cx="4066712" cy="1549753"/>
          </a:xfrm>
        </p:grpSpPr>
        <p:pic>
          <p:nvPicPr>
            <p:cNvPr id="18" name="图片 8">
              <a:extLst>
                <a:ext uri="{FF2B5EF4-FFF2-40B4-BE49-F238E27FC236}">
                  <a16:creationId xmlns:a16="http://schemas.microsoft.com/office/drawing/2014/main" xmlns="" id="{1ED0FC48-CE58-5C10-83AC-2FEAF358E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75896" y="-229527"/>
              <a:ext cx="4066712" cy="154975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6F1EF045-6B66-7AE5-9E49-39E09CBEAB57}"/>
                </a:ext>
              </a:extLst>
            </p:cNvPr>
            <p:cNvSpPr txBox="1"/>
            <p:nvPr/>
          </p:nvSpPr>
          <p:spPr>
            <a:xfrm>
              <a:off x="4847418" y="179144"/>
              <a:ext cx="3723670" cy="9438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TRÒ CHƠI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692153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32522" y="-45019"/>
            <a:ext cx="51445886" cy="6918483"/>
            <a:chOff x="0" y="-57150"/>
            <a:chExt cx="51445886" cy="6918483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-57150"/>
              <a:ext cx="51445886" cy="6918483"/>
              <a:chOff x="0" y="-57150"/>
              <a:chExt cx="51445886" cy="6918483"/>
            </a:xfrm>
          </p:grpSpPr>
          <p:grpSp>
            <p:nvGrpSpPr>
              <p:cNvPr id="97" name="Group 96"/>
              <p:cNvGrpSpPr/>
              <p:nvPr/>
            </p:nvGrpSpPr>
            <p:grpSpPr>
              <a:xfrm>
                <a:off x="0" y="-57150"/>
                <a:ext cx="35369500" cy="6918483"/>
                <a:chOff x="0" y="-57150"/>
                <a:chExt cx="35369500" cy="6918483"/>
              </a:xfrm>
            </p:grpSpPr>
            <p:grpSp>
              <p:nvGrpSpPr>
                <p:cNvPr id="96" name="Group 95"/>
                <p:cNvGrpSpPr/>
                <p:nvPr/>
              </p:nvGrpSpPr>
              <p:grpSpPr>
                <a:xfrm>
                  <a:off x="0" y="-57150"/>
                  <a:ext cx="35369500" cy="6918483"/>
                  <a:chOff x="0" y="-57150"/>
                  <a:chExt cx="35369500" cy="6918483"/>
                </a:xfrm>
              </p:grpSpPr>
              <p:grpSp>
                <p:nvGrpSpPr>
                  <p:cNvPr id="46" name="Group 45"/>
                  <p:cNvGrpSpPr/>
                  <p:nvPr/>
                </p:nvGrpSpPr>
                <p:grpSpPr>
                  <a:xfrm>
                    <a:off x="0" y="-57150"/>
                    <a:ext cx="23190200" cy="6918483"/>
                    <a:chOff x="0" y="-57150"/>
                    <a:chExt cx="23190200" cy="6918483"/>
                  </a:xfrm>
                </p:grpSpPr>
                <p:grpSp>
                  <p:nvGrpSpPr>
                    <p:cNvPr id="3" name="Group 2"/>
                    <p:cNvGrpSpPr/>
                    <p:nvPr/>
                  </p:nvGrpSpPr>
                  <p:grpSpPr>
                    <a:xfrm>
                      <a:off x="0" y="-57150"/>
                      <a:ext cx="12192000" cy="6915150"/>
                      <a:chOff x="0" y="-57150"/>
                      <a:chExt cx="12192000" cy="6915150"/>
                    </a:xfrm>
                  </p:grpSpPr>
                  <p:pic>
                    <p:nvPicPr>
                      <p:cNvPr id="7" name="Picture 6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5793" b="51667"/>
                      <a:stretch/>
                    </p:blipFill>
                    <p:spPr>
                      <a:xfrm>
                        <a:off x="0" y="-57150"/>
                        <a:ext cx="12192000" cy="188595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" name="Picture 1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44286"/>
                      <a:stretch/>
                    </p:blipFill>
                    <p:spPr>
                      <a:xfrm>
                        <a:off x="0" y="1218959"/>
                        <a:ext cx="12192000" cy="5639041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3" name="Group 42"/>
                    <p:cNvGrpSpPr/>
                    <p:nvPr/>
                  </p:nvGrpSpPr>
                  <p:grpSpPr>
                    <a:xfrm flipH="1">
                      <a:off x="12103100" y="-53817"/>
                      <a:ext cx="11087100" cy="6915150"/>
                      <a:chOff x="0" y="-57150"/>
                      <a:chExt cx="12192000" cy="6915150"/>
                    </a:xfrm>
                  </p:grpSpPr>
                  <p:pic>
                    <p:nvPicPr>
                      <p:cNvPr id="44" name="Picture 43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5793" r="573" b="51667"/>
                      <a:stretch/>
                    </p:blipFill>
                    <p:spPr>
                      <a:xfrm>
                        <a:off x="0" y="-57150"/>
                        <a:ext cx="12122172" cy="188595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5" name="Picture 44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44286"/>
                      <a:stretch/>
                    </p:blipFill>
                    <p:spPr>
                      <a:xfrm>
                        <a:off x="0" y="1218959"/>
                        <a:ext cx="12192000" cy="5639041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pic>
                <p:nvPicPr>
                  <p:cNvPr id="95" name="Picture 94"/>
                  <p:cNvPicPr>
                    <a:picLocks noChangeAspect="1"/>
                  </p:cNvPicPr>
                  <p:nvPr/>
                </p:nvPicPr>
                <p:blipFill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4286"/>
                  <a:stretch/>
                </p:blipFill>
                <p:spPr>
                  <a:xfrm>
                    <a:off x="23177500" y="1218959"/>
                    <a:ext cx="12192000" cy="5639041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94" name="Picture 93"/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5793" r="416" b="51667"/>
                <a:stretch/>
              </p:blipFill>
              <p:spPr>
                <a:xfrm>
                  <a:off x="23177500" y="-57150"/>
                  <a:ext cx="12141200" cy="1885950"/>
                </a:xfrm>
                <a:prstGeom prst="rect">
                  <a:avLst/>
                </a:prstGeom>
              </p:spPr>
            </p:pic>
          </p:grpSp>
          <p:pic>
            <p:nvPicPr>
              <p:cNvPr id="397" name="Picture 396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286"/>
              <a:stretch/>
            </p:blipFill>
            <p:spPr>
              <a:xfrm flipH="1">
                <a:off x="35369500" y="1218959"/>
                <a:ext cx="16076386" cy="5639041"/>
              </a:xfrm>
              <a:prstGeom prst="rect">
                <a:avLst/>
              </a:prstGeom>
            </p:spPr>
          </p:pic>
          <p:pic>
            <p:nvPicPr>
              <p:cNvPr id="398" name="Picture 397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793" r="513" b="51667"/>
              <a:stretch/>
            </p:blipFill>
            <p:spPr>
              <a:xfrm flipH="1">
                <a:off x="35318700" y="-57150"/>
                <a:ext cx="16127186" cy="1885950"/>
              </a:xfrm>
              <a:prstGeom prst="rect">
                <a:avLst/>
              </a:prstGeom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149" y="1669313"/>
              <a:ext cx="555292" cy="5188688"/>
            </a:xfrm>
            <a:prstGeom prst="rect">
              <a:avLst/>
            </a:prstGeom>
          </p:spPr>
        </p:pic>
        <p:pic>
          <p:nvPicPr>
            <p:cNvPr id="361" name="Picture 36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69179" y="1669313"/>
              <a:ext cx="555292" cy="5188688"/>
            </a:xfrm>
            <a:prstGeom prst="rect">
              <a:avLst/>
            </a:prstGeom>
          </p:spPr>
        </p:pic>
      </p:grpSp>
      <p:pic>
        <p:nvPicPr>
          <p:cNvPr id="403" name="Đồng-hồ-đếm-ngược-10-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52075" y="116755"/>
            <a:ext cx="1635125" cy="919758"/>
          </a:xfrm>
          <a:prstGeom prst="rect">
            <a:avLst/>
          </a:prstGeom>
        </p:spPr>
      </p:pic>
      <p:pic>
        <p:nvPicPr>
          <p:cNvPr id="345" name="Nhac Gunb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411660" y="8358170"/>
            <a:ext cx="696840" cy="696840"/>
          </a:xfrm>
          <a:prstGeom prst="rect">
            <a:avLst/>
          </a:prstGeom>
        </p:spPr>
      </p:pic>
      <p:pic>
        <p:nvPicPr>
          <p:cNvPr id="346" name="Còi vịt chạy (mp3cut.ne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292197" y="6951517"/>
            <a:ext cx="935767" cy="935767"/>
          </a:xfrm>
          <a:prstGeom prst="rect">
            <a:avLst/>
          </a:prstGeom>
        </p:spPr>
      </p:pic>
      <p:grpSp>
        <p:nvGrpSpPr>
          <p:cNvPr id="902" name="Group 901"/>
          <p:cNvGrpSpPr/>
          <p:nvPr/>
        </p:nvGrpSpPr>
        <p:grpSpPr>
          <a:xfrm>
            <a:off x="6558412" y="1414797"/>
            <a:ext cx="1008505" cy="1015112"/>
            <a:chOff x="-163939" y="1022388"/>
            <a:chExt cx="1103740" cy="1110971"/>
          </a:xfrm>
        </p:grpSpPr>
        <p:pic>
          <p:nvPicPr>
            <p:cNvPr id="903" name="Picture 90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904" name="Rounded Rectangular Callout 903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Dương</a:t>
              </a: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5266066" y="1368480"/>
            <a:ext cx="1008505" cy="1015112"/>
            <a:chOff x="-163939" y="1022388"/>
            <a:chExt cx="1103740" cy="1110971"/>
          </a:xfrm>
        </p:grpSpPr>
        <p:pic>
          <p:nvPicPr>
            <p:cNvPr id="175" name="Picture 17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176" name="Rounded Rectangular Callout 175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Thu Hà</a:t>
              </a: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6434290" y="1910221"/>
            <a:ext cx="1103150" cy="1015112"/>
            <a:chOff x="-267522" y="1022388"/>
            <a:chExt cx="1207323" cy="1110971"/>
          </a:xfrm>
        </p:grpSpPr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194" name="Rounded Rectangular Callout 193"/>
            <p:cNvSpPr/>
            <p:nvPr/>
          </p:nvSpPr>
          <p:spPr>
            <a:xfrm>
              <a:off x="-267522" y="1022388"/>
              <a:ext cx="1005283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Thuận</a:t>
              </a:r>
              <a:endParaRPr lang="en-US" sz="1600" dirty="0"/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3959052" y="1430935"/>
            <a:ext cx="1296134" cy="1015112"/>
            <a:chOff x="-478729" y="1022388"/>
            <a:chExt cx="1418530" cy="1110971"/>
          </a:xfrm>
        </p:grpSpPr>
        <p:pic>
          <p:nvPicPr>
            <p:cNvPr id="202" name="Picture 20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03" name="Rounded Rectangular Callout 202"/>
            <p:cNvSpPr/>
            <p:nvPr/>
          </p:nvSpPr>
          <p:spPr>
            <a:xfrm>
              <a:off x="-478729" y="1022388"/>
              <a:ext cx="1216492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Vân Anh</a:t>
              </a:r>
            </a:p>
          </p:txBody>
        </p:sp>
      </p:grpSp>
      <p:grpSp>
        <p:nvGrpSpPr>
          <p:cNvPr id="210" name="Group 209"/>
          <p:cNvGrpSpPr/>
          <p:nvPr/>
        </p:nvGrpSpPr>
        <p:grpSpPr>
          <a:xfrm>
            <a:off x="4459997" y="5170820"/>
            <a:ext cx="1008505" cy="1015112"/>
            <a:chOff x="-163939" y="1022388"/>
            <a:chExt cx="1103740" cy="1110971"/>
          </a:xfrm>
        </p:grpSpPr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12" name="Rounded Rectangular Callout 211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Đ.Tài</a:t>
              </a:r>
              <a:endParaRPr lang="en-US" sz="1600" dirty="0"/>
            </a:p>
          </p:txBody>
        </p:sp>
      </p:grpSp>
      <p:grpSp>
        <p:nvGrpSpPr>
          <p:cNvPr id="213" name="Group 212"/>
          <p:cNvGrpSpPr/>
          <p:nvPr/>
        </p:nvGrpSpPr>
        <p:grpSpPr>
          <a:xfrm>
            <a:off x="6595830" y="2407583"/>
            <a:ext cx="1008505" cy="1015112"/>
            <a:chOff x="-163939" y="1022388"/>
            <a:chExt cx="1103740" cy="1110971"/>
          </a:xfrm>
        </p:grpSpPr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15" name="Rounded Rectangular Callout 214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Đông</a:t>
              </a:r>
              <a:endParaRPr lang="en-US" sz="1600" dirty="0"/>
            </a:p>
          </p:txBody>
        </p:sp>
      </p:grpSp>
      <p:grpSp>
        <p:nvGrpSpPr>
          <p:cNvPr id="228" name="Group 227"/>
          <p:cNvGrpSpPr/>
          <p:nvPr/>
        </p:nvGrpSpPr>
        <p:grpSpPr>
          <a:xfrm>
            <a:off x="4439457" y="4256779"/>
            <a:ext cx="1008505" cy="1015112"/>
            <a:chOff x="-163939" y="1022388"/>
            <a:chExt cx="1103740" cy="1110971"/>
          </a:xfrm>
        </p:grpSpPr>
        <p:pic>
          <p:nvPicPr>
            <p:cNvPr id="229" name="Picture 22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30" name="Rounded Rectangular Callout 229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Bình</a:t>
              </a:r>
            </a:p>
          </p:txBody>
        </p:sp>
      </p:grpSp>
      <p:grpSp>
        <p:nvGrpSpPr>
          <p:cNvPr id="240" name="Group 239"/>
          <p:cNvGrpSpPr/>
          <p:nvPr/>
        </p:nvGrpSpPr>
        <p:grpSpPr>
          <a:xfrm>
            <a:off x="5165404" y="1894758"/>
            <a:ext cx="1204654" cy="1015112"/>
            <a:chOff x="-378611" y="1022388"/>
            <a:chExt cx="1318412" cy="1110971"/>
          </a:xfrm>
        </p:grpSpPr>
        <p:pic>
          <p:nvPicPr>
            <p:cNvPr id="241" name="Picture 24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42" name="Rounded Rectangular Callout 241"/>
            <p:cNvSpPr/>
            <p:nvPr/>
          </p:nvSpPr>
          <p:spPr>
            <a:xfrm>
              <a:off x="-378611" y="1022388"/>
              <a:ext cx="1309879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Huyền</a:t>
              </a:r>
              <a:r>
                <a:rPr lang="en-US" sz="1600" dirty="0"/>
                <a:t> Trang</a:t>
              </a:r>
            </a:p>
          </p:txBody>
        </p:sp>
      </p:grpSp>
      <p:grpSp>
        <p:nvGrpSpPr>
          <p:cNvPr id="243" name="Group 242"/>
          <p:cNvGrpSpPr/>
          <p:nvPr/>
        </p:nvGrpSpPr>
        <p:grpSpPr>
          <a:xfrm>
            <a:off x="5387283" y="2538473"/>
            <a:ext cx="1008505" cy="1015112"/>
            <a:chOff x="-163939" y="1022388"/>
            <a:chExt cx="1103740" cy="1110971"/>
          </a:xfrm>
        </p:grpSpPr>
        <p:pic>
          <p:nvPicPr>
            <p:cNvPr id="244" name="Picture 24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45" name="Rounded Rectangular Callout 244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Giang</a:t>
              </a:r>
            </a:p>
          </p:txBody>
        </p:sp>
      </p:grpSp>
      <p:grpSp>
        <p:nvGrpSpPr>
          <p:cNvPr id="246" name="Group 245"/>
          <p:cNvGrpSpPr/>
          <p:nvPr/>
        </p:nvGrpSpPr>
        <p:grpSpPr>
          <a:xfrm>
            <a:off x="4405246" y="1918977"/>
            <a:ext cx="1008505" cy="1015112"/>
            <a:chOff x="-163939" y="1022388"/>
            <a:chExt cx="1103740" cy="1110971"/>
          </a:xfrm>
        </p:grpSpPr>
        <p:pic>
          <p:nvPicPr>
            <p:cNvPr id="247" name="Picture 24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48" name="Rounded Rectangular Callout 247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Thịnh</a:t>
              </a: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6683403" y="3177784"/>
            <a:ext cx="1008505" cy="1015112"/>
            <a:chOff x="-163939" y="1022388"/>
            <a:chExt cx="1103740" cy="1110971"/>
          </a:xfrm>
        </p:grpSpPr>
        <p:pic>
          <p:nvPicPr>
            <p:cNvPr id="262" name="Picture 26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63" name="Rounded Rectangular Callout 262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Trung</a:t>
              </a:r>
            </a:p>
          </p:txBody>
        </p:sp>
      </p:grpSp>
      <p:grpSp>
        <p:nvGrpSpPr>
          <p:cNvPr id="270" name="Group 269"/>
          <p:cNvGrpSpPr/>
          <p:nvPr/>
        </p:nvGrpSpPr>
        <p:grpSpPr>
          <a:xfrm>
            <a:off x="4185285" y="2446047"/>
            <a:ext cx="1204655" cy="1015112"/>
            <a:chOff x="-378612" y="1022388"/>
            <a:chExt cx="1318413" cy="1110971"/>
          </a:xfrm>
        </p:grpSpPr>
        <p:pic>
          <p:nvPicPr>
            <p:cNvPr id="271" name="Picture 27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72" name="Rounded Rectangular Callout 271"/>
            <p:cNvSpPr/>
            <p:nvPr/>
          </p:nvSpPr>
          <p:spPr>
            <a:xfrm>
              <a:off x="-378612" y="1022388"/>
              <a:ext cx="1116373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N.Trang</a:t>
              </a:r>
              <a:endParaRPr lang="en-US" sz="1600" dirty="0"/>
            </a:p>
          </p:txBody>
        </p:sp>
      </p:grpSp>
      <p:grpSp>
        <p:nvGrpSpPr>
          <p:cNvPr id="273" name="Group 272"/>
          <p:cNvGrpSpPr/>
          <p:nvPr/>
        </p:nvGrpSpPr>
        <p:grpSpPr>
          <a:xfrm>
            <a:off x="4558334" y="5830763"/>
            <a:ext cx="1008505" cy="1015112"/>
            <a:chOff x="-163939" y="1022388"/>
            <a:chExt cx="1103740" cy="1110971"/>
          </a:xfrm>
        </p:grpSpPr>
        <p:pic>
          <p:nvPicPr>
            <p:cNvPr id="274" name="Picture 27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75" name="Rounded Rectangular Callout 274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Châu</a:t>
              </a:r>
            </a:p>
          </p:txBody>
        </p:sp>
      </p:grpSp>
      <p:grpSp>
        <p:nvGrpSpPr>
          <p:cNvPr id="282" name="Group 281"/>
          <p:cNvGrpSpPr/>
          <p:nvPr/>
        </p:nvGrpSpPr>
        <p:grpSpPr>
          <a:xfrm>
            <a:off x="6590406" y="3842748"/>
            <a:ext cx="1008505" cy="1015111"/>
            <a:chOff x="-163939" y="1022389"/>
            <a:chExt cx="1103740" cy="1110970"/>
          </a:xfrm>
        </p:grpSpPr>
        <p:pic>
          <p:nvPicPr>
            <p:cNvPr id="283" name="Picture 28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84" name="Rounded Rectangular Callout 283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Minh</a:t>
              </a:r>
            </a:p>
          </p:txBody>
        </p:sp>
      </p:grpSp>
      <p:grpSp>
        <p:nvGrpSpPr>
          <p:cNvPr id="285" name="Group 284"/>
          <p:cNvGrpSpPr/>
          <p:nvPr/>
        </p:nvGrpSpPr>
        <p:grpSpPr>
          <a:xfrm>
            <a:off x="5443936" y="3067907"/>
            <a:ext cx="1008505" cy="1015112"/>
            <a:chOff x="-163939" y="1022388"/>
            <a:chExt cx="1103740" cy="1110971"/>
          </a:xfrm>
        </p:grpSpPr>
        <p:pic>
          <p:nvPicPr>
            <p:cNvPr id="286" name="Picture 28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87" name="Rounded Rectangular Callout 286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Khuê</a:t>
              </a:r>
            </a:p>
          </p:txBody>
        </p:sp>
      </p:grpSp>
      <p:grpSp>
        <p:nvGrpSpPr>
          <p:cNvPr id="288" name="Group 287"/>
          <p:cNvGrpSpPr/>
          <p:nvPr/>
        </p:nvGrpSpPr>
        <p:grpSpPr>
          <a:xfrm>
            <a:off x="5477977" y="3649113"/>
            <a:ext cx="1008505" cy="1015112"/>
            <a:chOff x="-163939" y="1022388"/>
            <a:chExt cx="1103740" cy="1110971"/>
          </a:xfrm>
        </p:grpSpPr>
        <p:pic>
          <p:nvPicPr>
            <p:cNvPr id="289" name="Picture 28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90" name="Rounded Rectangular Callout 289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T. Bảo</a:t>
              </a:r>
            </a:p>
          </p:txBody>
        </p:sp>
      </p:grpSp>
      <p:grpSp>
        <p:nvGrpSpPr>
          <p:cNvPr id="294" name="Group 293"/>
          <p:cNvGrpSpPr/>
          <p:nvPr/>
        </p:nvGrpSpPr>
        <p:grpSpPr>
          <a:xfrm>
            <a:off x="4191630" y="3373973"/>
            <a:ext cx="1074436" cy="989914"/>
            <a:chOff x="-163939" y="1022388"/>
            <a:chExt cx="1175897" cy="1083394"/>
          </a:xfrm>
        </p:grpSpPr>
        <p:pic>
          <p:nvPicPr>
            <p:cNvPr id="295" name="Picture 29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796" y="1383519"/>
              <a:ext cx="753162" cy="722263"/>
            </a:xfrm>
            <a:prstGeom prst="rect">
              <a:avLst/>
            </a:prstGeom>
          </p:spPr>
        </p:pic>
        <p:sp>
          <p:nvSpPr>
            <p:cNvPr id="296" name="Rounded Rectangular Callout 295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Hạnh</a:t>
              </a:r>
              <a:endParaRPr lang="en-US" sz="1600" dirty="0"/>
            </a:p>
          </p:txBody>
        </p:sp>
      </p:grpSp>
      <p:grpSp>
        <p:nvGrpSpPr>
          <p:cNvPr id="303" name="Group 302"/>
          <p:cNvGrpSpPr/>
          <p:nvPr/>
        </p:nvGrpSpPr>
        <p:grpSpPr>
          <a:xfrm>
            <a:off x="6646647" y="4590091"/>
            <a:ext cx="1008505" cy="1015112"/>
            <a:chOff x="-163939" y="1022388"/>
            <a:chExt cx="1103740" cy="1110971"/>
          </a:xfrm>
        </p:grpSpPr>
        <p:pic>
          <p:nvPicPr>
            <p:cNvPr id="304" name="Picture 30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05" name="Rounded Rectangular Callout 304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Q. Linh</a:t>
              </a:r>
            </a:p>
          </p:txBody>
        </p:sp>
      </p:grpSp>
      <p:grpSp>
        <p:nvGrpSpPr>
          <p:cNvPr id="309" name="Group 308"/>
          <p:cNvGrpSpPr/>
          <p:nvPr/>
        </p:nvGrpSpPr>
        <p:grpSpPr>
          <a:xfrm>
            <a:off x="5513722" y="4252959"/>
            <a:ext cx="1008505" cy="1015112"/>
            <a:chOff x="-163939" y="1022388"/>
            <a:chExt cx="1103740" cy="1110971"/>
          </a:xfrm>
        </p:grpSpPr>
        <p:pic>
          <p:nvPicPr>
            <p:cNvPr id="310" name="Picture 30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11" name="Rounded Rectangular Callout 310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Hương</a:t>
              </a:r>
            </a:p>
          </p:txBody>
        </p:sp>
      </p:grpSp>
      <p:grpSp>
        <p:nvGrpSpPr>
          <p:cNvPr id="315" name="Group 314"/>
          <p:cNvGrpSpPr/>
          <p:nvPr/>
        </p:nvGrpSpPr>
        <p:grpSpPr>
          <a:xfrm>
            <a:off x="5487452" y="4878055"/>
            <a:ext cx="1008505" cy="1015112"/>
            <a:chOff x="-163939" y="1022388"/>
            <a:chExt cx="1103740" cy="1110971"/>
          </a:xfrm>
        </p:grpSpPr>
        <p:pic>
          <p:nvPicPr>
            <p:cNvPr id="316" name="Picture 31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17" name="Rounded Rectangular Callout 316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P. Bảo</a:t>
              </a:r>
            </a:p>
          </p:txBody>
        </p:sp>
      </p:grpSp>
      <p:grpSp>
        <p:nvGrpSpPr>
          <p:cNvPr id="324" name="Group 323"/>
          <p:cNvGrpSpPr/>
          <p:nvPr/>
        </p:nvGrpSpPr>
        <p:grpSpPr>
          <a:xfrm>
            <a:off x="4185285" y="2893643"/>
            <a:ext cx="1211528" cy="1074292"/>
            <a:chOff x="-386134" y="957620"/>
            <a:chExt cx="1325935" cy="1175739"/>
          </a:xfrm>
        </p:grpSpPr>
        <p:pic>
          <p:nvPicPr>
            <p:cNvPr id="325" name="Picture 32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26" name="Rounded Rectangular Callout 325"/>
            <p:cNvSpPr/>
            <p:nvPr/>
          </p:nvSpPr>
          <p:spPr>
            <a:xfrm>
              <a:off x="-386134" y="957620"/>
              <a:ext cx="1325935" cy="483627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Hồng</a:t>
              </a:r>
              <a:r>
                <a:rPr lang="en-US" sz="1600" dirty="0"/>
                <a:t> Nhung</a:t>
              </a:r>
            </a:p>
          </p:txBody>
        </p:sp>
      </p:grpSp>
      <p:grpSp>
        <p:nvGrpSpPr>
          <p:cNvPr id="327" name="Group 326"/>
          <p:cNvGrpSpPr/>
          <p:nvPr/>
        </p:nvGrpSpPr>
        <p:grpSpPr>
          <a:xfrm>
            <a:off x="6586043" y="5222812"/>
            <a:ext cx="1116685" cy="1015112"/>
            <a:chOff x="-282335" y="1022388"/>
            <a:chExt cx="1222136" cy="1110971"/>
          </a:xfrm>
        </p:grpSpPr>
        <p:pic>
          <p:nvPicPr>
            <p:cNvPr id="328" name="Picture 32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29" name="Rounded Rectangular Callout 328"/>
            <p:cNvSpPr/>
            <p:nvPr/>
          </p:nvSpPr>
          <p:spPr>
            <a:xfrm>
              <a:off x="-282335" y="1022388"/>
              <a:ext cx="1020096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Nết</a:t>
              </a:r>
              <a:endParaRPr lang="en-US" sz="1600" dirty="0"/>
            </a:p>
          </p:txBody>
        </p:sp>
      </p:grpSp>
      <p:grpSp>
        <p:nvGrpSpPr>
          <p:cNvPr id="330" name="Group 329"/>
          <p:cNvGrpSpPr/>
          <p:nvPr/>
        </p:nvGrpSpPr>
        <p:grpSpPr>
          <a:xfrm>
            <a:off x="6434290" y="5787649"/>
            <a:ext cx="1287388" cy="1015112"/>
            <a:chOff x="-469157" y="1022388"/>
            <a:chExt cx="1408958" cy="1110971"/>
          </a:xfrm>
        </p:grpSpPr>
        <p:pic>
          <p:nvPicPr>
            <p:cNvPr id="331" name="Picture 33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32" name="Rounded Rectangular Callout 331"/>
            <p:cNvSpPr/>
            <p:nvPr/>
          </p:nvSpPr>
          <p:spPr>
            <a:xfrm>
              <a:off x="-469157" y="1022388"/>
              <a:ext cx="1206919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Hồng</a:t>
              </a:r>
              <a:r>
                <a:rPr lang="en-US" sz="1600" dirty="0"/>
                <a:t> </a:t>
              </a:r>
              <a:r>
                <a:rPr lang="en-US" sz="1600" dirty="0" err="1"/>
                <a:t>Nhữ</a:t>
              </a:r>
              <a:endParaRPr lang="en-US" sz="1600" dirty="0"/>
            </a:p>
          </p:txBody>
        </p:sp>
      </p:grpSp>
      <p:grpSp>
        <p:nvGrpSpPr>
          <p:cNvPr id="342" name="Group 341"/>
          <p:cNvGrpSpPr/>
          <p:nvPr/>
        </p:nvGrpSpPr>
        <p:grpSpPr>
          <a:xfrm>
            <a:off x="5523020" y="5503151"/>
            <a:ext cx="1008505" cy="1015112"/>
            <a:chOff x="-163939" y="1022388"/>
            <a:chExt cx="1103740" cy="1110971"/>
          </a:xfrm>
        </p:grpSpPr>
        <p:pic>
          <p:nvPicPr>
            <p:cNvPr id="343" name="Picture 34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44" name="Rounded Rectangular Callout 343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Thu</a:t>
              </a:r>
            </a:p>
          </p:txBody>
        </p:sp>
      </p:grpSp>
      <p:pic>
        <p:nvPicPr>
          <p:cNvPr id="35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838" y="180080"/>
            <a:ext cx="3001652" cy="262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49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46" fill="hold"/>
                                        <p:tgtEl>
                                          <p:spTgt spid="3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32" fill="hold"/>
                                        <p:tgtEl>
                                          <p:spTgt spid="3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-2.81185 0.0007 " pathEditMode="relative" rAng="0" ptsTypes="AA">
                                      <p:cBhvr>
                                        <p:cTn id="12" dur="3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599" y="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L 0.09336 -0.00439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9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1" y="-23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28229 -0.00486 " pathEditMode="relative" rAng="0" ptsTypes="AA">
                                      <p:cBhvr>
                                        <p:cTn id="16" dur="10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15" y="-25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0.12057 0.00301 " pathEditMode="relative" rAng="0" ptsTypes="AA">
                                      <p:cBhvr>
                                        <p:cTn id="18" dur="10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29" y="13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0.38542 0.00671 " pathEditMode="relative" rAng="0" ptsTypes="AA">
                                      <p:cBhvr>
                                        <p:cTn id="20" dur="10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1" y="32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97 -0.00926 L 0.33854 -0.02639 " pathEditMode="relative" rAng="0" ptsTypes="AA">
                                      <p:cBhvr>
                                        <p:cTn id="22" dur="10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76" y="-85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5.55112E-17 L 0.13972 0.00301 " pathEditMode="relative" rAng="0" ptsTypes="AA">
                                      <p:cBhvr>
                                        <p:cTn id="24" dur="1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13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0.40651 -0.01459 " pathEditMode="relative" rAng="0" ptsTypes="AA">
                                      <p:cBhvr>
                                        <p:cTn id="26" dur="10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26" y="-74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0.46211 0.02292 " pathEditMode="relative" rAng="0" ptsTypes="AA">
                                      <p:cBhvr>
                                        <p:cTn id="28" dur="10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9" y="113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0.34844 0.03148 " pathEditMode="relative" rAng="0" ptsTypes="AA">
                                      <p:cBhvr>
                                        <p:cTn id="30" dur="10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22" y="157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0.40977 0.01899 " pathEditMode="relative" rAng="0" ptsTypes="AA">
                                      <p:cBhvr>
                                        <p:cTn id="32" dur="10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82" y="94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333E-6 L 0.23255 0.0088 " pathEditMode="relative" rAng="0" ptsTypes="AA">
                                      <p:cBhvr>
                                        <p:cTn id="34" dur="10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28" y="44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0.43463 -0.00394 " pathEditMode="relative" rAng="0" ptsTypes="AA">
                                      <p:cBhvr>
                                        <p:cTn id="36" dur="10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32" y="-20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0.32396 0.02894 " pathEditMode="relative" rAng="0" ptsTypes="AA">
                                      <p:cBhvr>
                                        <p:cTn id="38" dur="10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98" y="143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0.15443 0.01042 " pathEditMode="relative" rAng="0" ptsTypes="AA">
                                      <p:cBhvr>
                                        <p:cTn id="40" dur="10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1" y="50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0.23021 0.0037 " pathEditMode="relative" rAng="0" ptsTypes="AA">
                                      <p:cBhvr>
                                        <p:cTn id="42" dur="10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18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30716 -0.00324 " pathEditMode="relative" rAng="0" ptsTypes="AA">
                                      <p:cBhvr>
                                        <p:cTn id="44" dur="10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-16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0.46224 -0.0081 " pathEditMode="relative" rAng="0" ptsTypes="AA">
                                      <p:cBhvr>
                                        <p:cTn id="46" dur="10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12" y="-41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13502 -0.00255 " pathEditMode="relative" rAng="0" ptsTypes="AA">
                                      <p:cBhvr>
                                        <p:cTn id="48" dur="10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-13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6 L 0.28346 -0.00578 " pathEditMode="relative" rAng="0" ptsTypes="AA">
                                      <p:cBhvr>
                                        <p:cTn id="50" dur="10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30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81481E-6 L 0.27708 -0.00996 " pathEditMode="relative" rAng="0" ptsTypes="AA">
                                      <p:cBhvr>
                                        <p:cTn id="52" dur="10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54" y="-50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29 0.03704 L 0.34896 -0.0037 " pathEditMode="relative" rAng="0" ptsTypes="AA">
                                      <p:cBhvr>
                                        <p:cTn id="54" dur="10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-203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22222E-6 L 0.15847 -0.00278 " pathEditMode="relative" rAng="0" ptsTypes="AA">
                                      <p:cBhvr>
                                        <p:cTn id="56" dur="10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3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22943 0.00672 " pathEditMode="relative" rAng="0" ptsTypes="AA">
                                      <p:cBhvr>
                                        <p:cTn id="58" dur="10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71" y="32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974 0.00579 L 0.32227 -0.00926 " pathEditMode="relative" rAng="0" ptsTypes="AA">
                                      <p:cBhvr>
                                        <p:cTn id="60" dur="10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94" y="-76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4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403"/>
                </p:tgtEl>
              </p:cMediaNode>
            </p:video>
            <p:audio>
              <p:cMediaNode vol="68367">
                <p:cTn id="6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5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3330967-F5FC-54DB-6CE4-00204249A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249" y="611889"/>
            <a:ext cx="5148416" cy="6228734"/>
          </a:xfrm>
          <a:prstGeom prst="rect">
            <a:avLst/>
          </a:prstGeom>
        </p:spPr>
      </p:pic>
      <p:pic>
        <p:nvPicPr>
          <p:cNvPr id="4104" name="Nhạc nền sôi động, vui nhộn cho video - Soundtrack funning and exciting for create video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38" y="444182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>
            <a:hlinkClick r:id="rId4" action="ppaction://hlinksldjump"/>
          </p:cNvPr>
          <p:cNvSpPr/>
          <p:nvPr/>
        </p:nvSpPr>
        <p:spPr>
          <a:xfrm>
            <a:off x="3661874" y="3829362"/>
            <a:ext cx="2580339" cy="303539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/>
              <a:t>2</a:t>
            </a:r>
          </a:p>
        </p:txBody>
      </p:sp>
      <p:sp>
        <p:nvSpPr>
          <p:cNvPr id="24" name="Rectangle 23">
            <a:hlinkClick r:id="" action="ppaction://noaction"/>
          </p:cNvPr>
          <p:cNvSpPr/>
          <p:nvPr/>
        </p:nvSpPr>
        <p:spPr>
          <a:xfrm>
            <a:off x="3669545" y="624179"/>
            <a:ext cx="5160678" cy="321193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/>
              <a:t>1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995F7A2-2946-E512-6133-2E62ADEC6BC8}"/>
              </a:ext>
            </a:extLst>
          </p:cNvPr>
          <p:cNvGrpSpPr/>
          <p:nvPr/>
        </p:nvGrpSpPr>
        <p:grpSpPr>
          <a:xfrm>
            <a:off x="1171398" y="1594121"/>
            <a:ext cx="9534580" cy="5196847"/>
            <a:chOff x="1389842" y="1727651"/>
            <a:chExt cx="9534580" cy="5196847"/>
          </a:xfrm>
        </p:grpSpPr>
        <p:pic>
          <p:nvPicPr>
            <p:cNvPr id="8" name="图片 71">
              <a:extLst>
                <a:ext uri="{FF2B5EF4-FFF2-40B4-BE49-F238E27FC236}">
                  <a16:creationId xmlns:a16="http://schemas.microsoft.com/office/drawing/2014/main" xmlns="" id="{55029B7E-F749-5D50-A2FF-C99C31988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0753" y="6036003"/>
              <a:ext cx="1939276" cy="888495"/>
            </a:xfrm>
            <a:prstGeom prst="rect">
              <a:avLst/>
            </a:prstGeom>
          </p:spPr>
        </p:pic>
        <p:pic>
          <p:nvPicPr>
            <p:cNvPr id="6" name="图片 69">
              <a:extLst>
                <a:ext uri="{FF2B5EF4-FFF2-40B4-BE49-F238E27FC236}">
                  <a16:creationId xmlns:a16="http://schemas.microsoft.com/office/drawing/2014/main" xmlns="" id="{EF568E96-69C0-8C42-9DD0-FA1841429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842" y="1727651"/>
              <a:ext cx="1578841" cy="2907338"/>
            </a:xfrm>
            <a:prstGeom prst="rect">
              <a:avLst/>
            </a:prstGeom>
          </p:spPr>
        </p:pic>
        <p:pic>
          <p:nvPicPr>
            <p:cNvPr id="7" name="图片 70">
              <a:extLst>
                <a:ext uri="{FF2B5EF4-FFF2-40B4-BE49-F238E27FC236}">
                  <a16:creationId xmlns:a16="http://schemas.microsoft.com/office/drawing/2014/main" xmlns="" id="{10ABF108-AEA9-B105-DC94-A6E9F1129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8678" y="1727651"/>
              <a:ext cx="1615744" cy="3211935"/>
            </a:xfrm>
            <a:prstGeom prst="rect">
              <a:avLst/>
            </a:prstGeom>
          </p:spPr>
        </p:pic>
      </p:grpSp>
      <p:pic>
        <p:nvPicPr>
          <p:cNvPr id="10" name="图片 68">
            <a:extLst>
              <a:ext uri="{FF2B5EF4-FFF2-40B4-BE49-F238E27FC236}">
                <a16:creationId xmlns:a16="http://schemas.microsoft.com/office/drawing/2014/main" xmlns="" id="{27BF8BCF-07A5-9511-8156-59803C97B5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675" y="4577061"/>
            <a:ext cx="2407173" cy="2407173"/>
          </a:xfrm>
          <a:prstGeom prst="rect">
            <a:avLst/>
          </a:prstGeom>
        </p:spPr>
      </p:pic>
      <p:pic>
        <p:nvPicPr>
          <p:cNvPr id="11" name="图片 68">
            <a:extLst>
              <a:ext uri="{FF2B5EF4-FFF2-40B4-BE49-F238E27FC236}">
                <a16:creationId xmlns:a16="http://schemas.microsoft.com/office/drawing/2014/main" xmlns="" id="{D6A590CC-E54B-C397-84FC-CF9B72B10D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8867" y="4517325"/>
            <a:ext cx="2343995" cy="2407173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xmlns="" id="{F8B26FA2-3FFA-95B3-2FD1-CDD1D8C7AD1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98" y="5309984"/>
            <a:ext cx="1106564" cy="1553135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xmlns="" id="{B3C4456E-C46E-E223-6C63-A653BDBA20F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2543" y="5313676"/>
            <a:ext cx="1106564" cy="1553135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xmlns="" id="{875A027D-BEBF-9044-B32D-9EA29D3063C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" y="67032"/>
            <a:ext cx="3029274" cy="46982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79999F5-AAF9-4F3B-6E86-27C097166CDA}"/>
              </a:ext>
            </a:extLst>
          </p:cNvPr>
          <p:cNvSpPr txBox="1"/>
          <p:nvPr/>
        </p:nvSpPr>
        <p:spPr>
          <a:xfrm>
            <a:off x="542500" y="1990537"/>
            <a:ext cx="19912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 MẢNH GHÉP</a:t>
            </a:r>
          </a:p>
        </p:txBody>
      </p:sp>
      <p:pic>
        <p:nvPicPr>
          <p:cNvPr id="16" name="图片 5">
            <a:extLst>
              <a:ext uri="{FF2B5EF4-FFF2-40B4-BE49-F238E27FC236}">
                <a16:creationId xmlns:a16="http://schemas.microsoft.com/office/drawing/2014/main" xmlns="" id="{479F737F-665A-AFDA-9178-925184FACD2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457" y="-95570"/>
            <a:ext cx="2329543" cy="224788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E4438BA-7C8B-A1F1-127F-31003673A923}"/>
              </a:ext>
            </a:extLst>
          </p:cNvPr>
          <p:cNvGrpSpPr/>
          <p:nvPr/>
        </p:nvGrpSpPr>
        <p:grpSpPr>
          <a:xfrm>
            <a:off x="4690026" y="-240803"/>
            <a:ext cx="3050033" cy="816721"/>
            <a:chOff x="4983615" y="-116163"/>
            <a:chExt cx="4066713" cy="1327267"/>
          </a:xfrm>
        </p:grpSpPr>
        <p:pic>
          <p:nvPicPr>
            <p:cNvPr id="18" name="图片 8">
              <a:extLst>
                <a:ext uri="{FF2B5EF4-FFF2-40B4-BE49-F238E27FC236}">
                  <a16:creationId xmlns:a16="http://schemas.microsoft.com/office/drawing/2014/main" xmlns="" id="{1ED0FC48-CE58-5C10-83AC-2FEAF358E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3615" y="-116163"/>
              <a:ext cx="4066713" cy="132726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6F1EF045-6B66-7AE5-9E49-39E09CBEAB57}"/>
                </a:ext>
              </a:extLst>
            </p:cNvPr>
            <p:cNvSpPr txBox="1"/>
            <p:nvPr/>
          </p:nvSpPr>
          <p:spPr>
            <a:xfrm>
              <a:off x="5111006" y="119858"/>
              <a:ext cx="3723670" cy="9438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TRÒ CHƠI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9193394"/>
      </p:ext>
    </p:extLst>
  </p:cSld>
  <p:clrMapOvr>
    <a:masterClrMapping/>
  </p:clrMapOvr>
  <p:transition spd="slow">
    <p:blinds dir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1507</TotalTime>
  <Words>831</Words>
  <Application>Microsoft Office PowerPoint</Application>
  <PresentationFormat>Widescreen</PresentationFormat>
  <Paragraphs>237</Paragraphs>
  <Slides>34</Slides>
  <Notes>10</Notes>
  <HiddenSlides>0</HiddenSlides>
  <MMClips>11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Times New Roman</vt:lpstr>
      <vt:lpstr>Calibri Light</vt:lpstr>
      <vt:lpstr>Arial</vt:lpstr>
      <vt:lpstr>맑은 고딕</vt:lpstr>
      <vt:lpstr>等线</vt:lpstr>
      <vt:lpstr>Tahoma</vt:lpstr>
      <vt:lpstr>Calibri</vt:lpstr>
      <vt:lpstr>.VnTime</vt:lpstr>
      <vt:lpstr>字魂36号-正文宋楷</vt:lpstr>
      <vt:lpstr>Office Theme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Xuân Dương Thị</dc:creator>
  <cp:lastModifiedBy>THCUONG</cp:lastModifiedBy>
  <cp:revision>35</cp:revision>
  <dcterms:created xsi:type="dcterms:W3CDTF">2024-08-02T09:41:22Z</dcterms:created>
  <dcterms:modified xsi:type="dcterms:W3CDTF">2025-11-05T16:00:26Z</dcterms:modified>
</cp:coreProperties>
</file>