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7" r:id="rId2"/>
    <p:sldId id="257" r:id="rId3"/>
    <p:sldId id="258" r:id="rId4"/>
    <p:sldId id="278" r:id="rId5"/>
    <p:sldId id="256" r:id="rId6"/>
    <p:sldId id="266" r:id="rId7"/>
    <p:sldId id="261" r:id="rId8"/>
    <p:sldId id="260" r:id="rId9"/>
    <p:sldId id="269" r:id="rId10"/>
    <p:sldId id="270" r:id="rId11"/>
    <p:sldId id="273" r:id="rId12"/>
    <p:sldId id="279" r:id="rId13"/>
    <p:sldId id="274" r:id="rId14"/>
    <p:sldId id="275" r:id="rId15"/>
    <p:sldId id="265" r:id="rId1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23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5913C-BAAF-4218-A37E-F5729B4C4F71}"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E02E8-252A-4308-83C7-42873256945B}" type="slidenum">
              <a:rPr lang="en-US" smtClean="0"/>
              <a:t>‹#›</a:t>
            </a:fld>
            <a:endParaRPr lang="en-US"/>
          </a:p>
        </p:txBody>
      </p:sp>
    </p:spTree>
    <p:extLst>
      <p:ext uri="{BB962C8B-B14F-4D97-AF65-F5344CB8AC3E}">
        <p14:creationId xmlns:p14="http://schemas.microsoft.com/office/powerpoint/2010/main" val="1883375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latin typeface="等线" panose="020F0502020204030204"/>
              </a:rPr>
              <a:pPr/>
              <a:t>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955479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5"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17"/>
            <a:ext cx="18288000" cy="5905043"/>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2" y="2"/>
            <a:ext cx="11191928" cy="11191928"/>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2" y="7757327"/>
            <a:ext cx="4571801" cy="2532186"/>
          </a:xfrm>
          <a:prstGeom prst="rect">
            <a:avLst/>
          </a:prstGeom>
        </p:spPr>
      </p:pic>
      <p:sp>
        <p:nvSpPr>
          <p:cNvPr id="3" name="Date Placeholder 2"/>
          <p:cNvSpPr>
            <a:spLocks noGrp="1"/>
          </p:cNvSpPr>
          <p:nvPr>
            <p:ph type="dt" sz="half" idx="10"/>
          </p:nvPr>
        </p:nvSpPr>
        <p:spPr>
          <a:xfrm>
            <a:off x="1257300" y="9534527"/>
            <a:ext cx="4114800" cy="547688"/>
          </a:xfrm>
          <a:prstGeom prst="rect">
            <a:avLst/>
          </a:prstGeom>
        </p:spPr>
        <p:txBody>
          <a:bodyPr/>
          <a:lstStyle/>
          <a:p>
            <a:fld id="{0516EE7D-276B-4CA8-9C22-89EEC56C6BE5}"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4" name="Footer Placeholder 3"/>
          <p:cNvSpPr>
            <a:spLocks noGrp="1"/>
          </p:cNvSpPr>
          <p:nvPr>
            <p:ph type="ftr" sz="quarter" idx="11"/>
          </p:nvPr>
        </p:nvSpPr>
        <p:spPr>
          <a:xfrm>
            <a:off x="6057900" y="9534527"/>
            <a:ext cx="6172200" cy="547688"/>
          </a:xfrm>
          <a:prstGeom prst="rect">
            <a:avLst/>
          </a:prstGeom>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a:xfrm>
            <a:off x="12915900" y="9534527"/>
            <a:ext cx="4114800" cy="547688"/>
          </a:xfrm>
          <a:prstGeom prst="rect">
            <a:avLst/>
          </a:prstGeom>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438" y="9419532"/>
            <a:ext cx="2047283" cy="1021836"/>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3" y="9078119"/>
            <a:ext cx="3069344" cy="1531967"/>
          </a:xfrm>
          <a:prstGeom prst="rect">
            <a:avLst/>
          </a:prstGeom>
        </p:spPr>
      </p:pic>
    </p:spTree>
    <p:extLst>
      <p:ext uri="{BB962C8B-B14F-4D97-AF65-F5344CB8AC3E}">
        <p14:creationId xmlns:p14="http://schemas.microsoft.com/office/powerpoint/2010/main" val="7053210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27.svg"/><Relationship Id="rId18" Type="http://schemas.openxmlformats.org/officeDocument/2006/relationships/image" Target="../media/image51.png"/><Relationship Id="rId3" Type="http://schemas.openxmlformats.org/officeDocument/2006/relationships/image" Target="../media/image35.svg"/><Relationship Id="rId7" Type="http://schemas.openxmlformats.org/officeDocument/2006/relationships/image" Target="../media/image19.svg"/><Relationship Id="rId12" Type="http://schemas.openxmlformats.org/officeDocument/2006/relationships/image" Target="../media/image21.png"/><Relationship Id="rId17" Type="http://schemas.openxmlformats.org/officeDocument/2006/relationships/image" Target="../media/image39.svg"/><Relationship Id="rId2" Type="http://schemas.openxmlformats.org/officeDocument/2006/relationships/image" Target="../media/image27.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0.svg"/><Relationship Id="rId5" Type="http://schemas.openxmlformats.org/officeDocument/2006/relationships/image" Target="../media/image29.svg"/><Relationship Id="rId15" Type="http://schemas.openxmlformats.org/officeDocument/2006/relationships/image" Target="../media/image10.svg"/><Relationship Id="rId10" Type="http://schemas.openxmlformats.org/officeDocument/2006/relationships/image" Target="../media/image52.png"/><Relationship Id="rId19" Type="http://schemas.openxmlformats.org/officeDocument/2006/relationships/image" Target="../media/image48.svg"/><Relationship Id="rId4" Type="http://schemas.openxmlformats.org/officeDocument/2006/relationships/image" Target="../media/image22.png"/><Relationship Id="rId9" Type="http://schemas.openxmlformats.org/officeDocument/2006/relationships/image" Target="../media/image61.svg"/><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0.png"/><Relationship Id="rId18" Type="http://schemas.openxmlformats.org/officeDocument/2006/relationships/image" Target="../media/image25.svg"/><Relationship Id="rId3" Type="http://schemas.openxmlformats.org/officeDocument/2006/relationships/image" Target="../media/image6.svg"/><Relationship Id="rId7" Type="http://schemas.openxmlformats.org/officeDocument/2006/relationships/image" Target="../media/image31.svg"/><Relationship Id="rId12" Type="http://schemas.openxmlformats.org/officeDocument/2006/relationships/image" Target="../media/image21.svg"/><Relationship Id="rId17" Type="http://schemas.openxmlformats.org/officeDocument/2006/relationships/image" Target="../media/image20.png"/><Relationship Id="rId2" Type="http://schemas.openxmlformats.org/officeDocument/2006/relationships/image" Target="../media/image10.png"/><Relationship Id="rId16" Type="http://schemas.openxmlformats.org/officeDocument/2006/relationships/image" Target="../media/image19.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35.svg"/><Relationship Id="rId15" Type="http://schemas.openxmlformats.org/officeDocument/2006/relationships/image" Target="../media/image17.png"/><Relationship Id="rId10" Type="http://schemas.openxmlformats.org/officeDocument/2006/relationships/image" Target="../media/image57.png"/><Relationship Id="rId19" Type="http://schemas.openxmlformats.org/officeDocument/2006/relationships/image" Target="../media/image21.png"/><Relationship Id="rId4" Type="http://schemas.openxmlformats.org/officeDocument/2006/relationships/image" Target="../media/image27.png"/><Relationship Id="rId9" Type="http://schemas.openxmlformats.org/officeDocument/2006/relationships/image" Target="../media/image58.svg"/><Relationship Id="rId14" Type="http://schemas.openxmlformats.org/officeDocument/2006/relationships/image" Target="../media/image41.svg"/></Relationships>
</file>

<file path=ppt/slides/_rels/slide1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60.png"/><Relationship Id="rId18" Type="http://schemas.openxmlformats.org/officeDocument/2006/relationships/image" Target="NULL"/><Relationship Id="rId3" Type="http://schemas.openxmlformats.org/officeDocument/2006/relationships/image" Target="../media/image59.png"/><Relationship Id="rId21" Type="http://schemas.openxmlformats.org/officeDocument/2006/relationships/image" Target="../media/image61.png"/><Relationship Id="rId7" Type="http://schemas.openxmlformats.org/officeDocument/2006/relationships/image" Target="../media/image36.png"/><Relationship Id="rId12" Type="http://schemas.openxmlformats.org/officeDocument/2006/relationships/image" Target="NULL"/><Relationship Id="rId17" Type="http://schemas.openxmlformats.org/officeDocument/2006/relationships/image" Target="../media/image44.png"/><Relationship Id="rId2" Type="http://schemas.openxmlformats.org/officeDocument/2006/relationships/image" Target="../media/image32.pn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42.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NULL"/><Relationship Id="rId19" Type="http://schemas.openxmlformats.org/officeDocument/2006/relationships/image" Target="../media/image45.png"/><Relationship Id="rId4" Type="http://schemas.openxmlformats.org/officeDocument/2006/relationships/image" Target="NULL"/><Relationship Id="rId9" Type="http://schemas.openxmlformats.org/officeDocument/2006/relationships/image" Target="../media/image37.png"/><Relationship Id="rId14" Type="http://schemas.openxmlformats.org/officeDocument/2006/relationships/image" Target="NULL"/><Relationship Id="rId22" Type="http://schemas.openxmlformats.org/officeDocument/2006/relationships/image"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20.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18.png"/><Relationship Id="rId25" Type="http://schemas.openxmlformats.org/officeDocument/2006/relationships/image" Target="../media/image22.png"/><Relationship Id="rId2" Type="http://schemas.openxmlformats.org/officeDocument/2006/relationships/image" Target="../media/image10.png"/><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4.sv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7.png"/><Relationship Id="rId23" Type="http://schemas.openxmlformats.org/officeDocument/2006/relationships/image" Target="../media/image21.png"/><Relationship Id="rId10" Type="http://schemas.openxmlformats.org/officeDocument/2006/relationships/image" Target="../media/image14.png"/><Relationship Id="rId19"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12.sv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7.png"/><Relationship Id="rId18" Type="http://schemas.openxmlformats.org/officeDocument/2006/relationships/image" Target="../media/image27.svg"/><Relationship Id="rId3" Type="http://schemas.openxmlformats.org/officeDocument/2006/relationships/image" Target="../media/image6.svg"/><Relationship Id="rId21" Type="http://schemas.openxmlformats.org/officeDocument/2006/relationships/image" Target="../media/image30.png"/><Relationship Id="rId7" Type="http://schemas.openxmlformats.org/officeDocument/2006/relationships/image" Target="../media/image25.png"/><Relationship Id="rId12" Type="http://schemas.openxmlformats.org/officeDocument/2006/relationships/image" Target="../media/image19.svg"/><Relationship Id="rId17" Type="http://schemas.openxmlformats.org/officeDocument/2006/relationships/image" Target="../media/image21.png"/><Relationship Id="rId2" Type="http://schemas.openxmlformats.org/officeDocument/2006/relationships/image" Target="../media/image10.png"/><Relationship Id="rId16" Type="http://schemas.openxmlformats.org/officeDocument/2006/relationships/image" Target="../media/image37.sv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28.png"/><Relationship Id="rId23" Type="http://schemas.openxmlformats.org/officeDocument/2006/relationships/image" Target="../media/image31.png"/><Relationship Id="rId10" Type="http://schemas.openxmlformats.org/officeDocument/2006/relationships/image" Target="../media/image33.svg"/><Relationship Id="rId19" Type="http://schemas.openxmlformats.org/officeDocument/2006/relationships/image" Target="../media/image29.png"/><Relationship Id="rId4" Type="http://schemas.openxmlformats.org/officeDocument/2006/relationships/image" Target="../media/image15.png"/><Relationship Id="rId9" Type="http://schemas.openxmlformats.org/officeDocument/2006/relationships/image" Target="../media/image26.png"/><Relationship Id="rId14" Type="http://schemas.openxmlformats.org/officeDocument/2006/relationships/image" Target="../media/image35.svg"/><Relationship Id="rId22" Type="http://schemas.openxmlformats.org/officeDocument/2006/relationships/image" Target="../media/image41.svg"/></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2.png"/><Relationship Id="rId18" Type="http://schemas.openxmlformats.org/officeDocument/2006/relationships/image" Target="../media/image65.svg"/><Relationship Id="rId26" Type="http://schemas.openxmlformats.org/officeDocument/2006/relationships/image" Target="../media/image17.png"/><Relationship Id="rId3" Type="http://schemas.openxmlformats.org/officeDocument/2006/relationships/image" Target="../media/image10.png"/><Relationship Id="rId21" Type="http://schemas.openxmlformats.org/officeDocument/2006/relationships/image" Target="../media/image65.png"/><Relationship Id="rId34" Type="http://schemas.openxmlformats.org/officeDocument/2006/relationships/image" Target="../media/image20.png"/><Relationship Id="rId7" Type="http://schemas.openxmlformats.org/officeDocument/2006/relationships/image" Target="../media/image27.png"/><Relationship Id="rId12" Type="http://schemas.openxmlformats.org/officeDocument/2006/relationships/image" Target="../media/image39.svg"/><Relationship Id="rId17" Type="http://schemas.openxmlformats.org/officeDocument/2006/relationships/image" Target="../media/image63.png"/><Relationship Id="rId25" Type="http://schemas.openxmlformats.org/officeDocument/2006/relationships/image" Target="../media/image10.svg"/><Relationship Id="rId33" Type="http://schemas.openxmlformats.org/officeDocument/2006/relationships/image" Target="../media/image41.svg"/><Relationship Id="rId2" Type="http://schemas.openxmlformats.org/officeDocument/2006/relationships/image" Target="../media/image15.png"/><Relationship Id="rId16" Type="http://schemas.openxmlformats.org/officeDocument/2006/relationships/image" Target="../media/image21.svg"/><Relationship Id="rId20" Type="http://schemas.openxmlformats.org/officeDocument/2006/relationships/image" Target="../media/image67.svg"/><Relationship Id="rId29"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9.png"/><Relationship Id="rId24" Type="http://schemas.openxmlformats.org/officeDocument/2006/relationships/image" Target="../media/image12.png"/><Relationship Id="rId32"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18.png"/><Relationship Id="rId23" Type="http://schemas.openxmlformats.org/officeDocument/2006/relationships/image" Target="../media/image69.svg"/><Relationship Id="rId28" Type="http://schemas.openxmlformats.org/officeDocument/2006/relationships/image" Target="../media/image67.png"/><Relationship Id="rId36" Type="http://schemas.openxmlformats.org/officeDocument/2006/relationships/image" Target="../media/image57.png"/><Relationship Id="rId10" Type="http://schemas.openxmlformats.org/officeDocument/2006/relationships/image" Target="../media/image29.svg"/><Relationship Id="rId19" Type="http://schemas.openxmlformats.org/officeDocument/2006/relationships/image" Target="../media/image64.png"/><Relationship Id="rId31" Type="http://schemas.openxmlformats.org/officeDocument/2006/relationships/image" Target="../media/image27.svg"/><Relationship Id="rId4" Type="http://schemas.openxmlformats.org/officeDocument/2006/relationships/image" Target="../media/image6.svg"/><Relationship Id="rId9" Type="http://schemas.openxmlformats.org/officeDocument/2006/relationships/image" Target="../media/image22.png"/><Relationship Id="rId14" Type="http://schemas.openxmlformats.org/officeDocument/2006/relationships/image" Target="../media/image50.svg"/><Relationship Id="rId22" Type="http://schemas.openxmlformats.org/officeDocument/2006/relationships/image" Target="../media/image66.png"/><Relationship Id="rId27" Type="http://schemas.openxmlformats.org/officeDocument/2006/relationships/image" Target="../media/image19.svg"/><Relationship Id="rId30" Type="http://schemas.openxmlformats.org/officeDocument/2006/relationships/image" Target="../media/image21.png"/><Relationship Id="rId35" Type="http://schemas.openxmlformats.org/officeDocument/2006/relationships/image" Target="../media/image25.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20.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18.png"/><Relationship Id="rId25" Type="http://schemas.openxmlformats.org/officeDocument/2006/relationships/image" Target="../media/image22.png"/><Relationship Id="rId2" Type="http://schemas.openxmlformats.org/officeDocument/2006/relationships/image" Target="../media/image10.png"/><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4.sv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7.png"/><Relationship Id="rId23" Type="http://schemas.openxmlformats.org/officeDocument/2006/relationships/image" Target="../media/image21.png"/><Relationship Id="rId10" Type="http://schemas.openxmlformats.org/officeDocument/2006/relationships/image" Target="../media/image14.png"/><Relationship Id="rId19"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12.svg"/><Relationship Id="rId14" Type="http://schemas.openxmlformats.org/officeDocument/2006/relationships/image" Target="../media/image17.svg"/><Relationship Id="rId22" Type="http://schemas.openxmlformats.org/officeDocument/2006/relationships/image" Target="../media/image25.sv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svg"/><Relationship Id="rId18" Type="http://schemas.openxmlformats.org/officeDocument/2006/relationships/image" Target="../media/image21.png"/><Relationship Id="rId26" Type="http://schemas.openxmlformats.org/officeDocument/2006/relationships/package" Target="../embeddings/Microsoft_PowerPoint_Presentation1.pptx"/><Relationship Id="rId3" Type="http://schemas.openxmlformats.org/officeDocument/2006/relationships/image" Target="../media/image10.png"/><Relationship Id="rId21" Type="http://schemas.openxmlformats.org/officeDocument/2006/relationships/image" Target="../media/image39.svg"/><Relationship Id="rId7" Type="http://schemas.openxmlformats.org/officeDocument/2006/relationships/image" Target="../media/image10.svg"/><Relationship Id="rId12" Type="http://schemas.openxmlformats.org/officeDocument/2006/relationships/image" Target="../media/image17.png"/><Relationship Id="rId17" Type="http://schemas.openxmlformats.org/officeDocument/2006/relationships/image" Target="../media/image37.svg"/><Relationship Id="rId25" Type="http://schemas.openxmlformats.org/officeDocument/2006/relationships/oleObject" Target="../embeddings/oleObject1.bin"/><Relationship Id="rId2" Type="http://schemas.openxmlformats.org/officeDocument/2006/relationships/slideLayout" Target="../slideLayouts/slideLayout7.xml"/><Relationship Id="rId16" Type="http://schemas.openxmlformats.org/officeDocument/2006/relationships/image" Target="../media/image28.png"/><Relationship Id="rId20" Type="http://schemas.openxmlformats.org/officeDocument/2006/relationships/image" Target="../media/image29.png"/><Relationship Id="rId29" Type="http://schemas.openxmlformats.org/officeDocument/2006/relationships/package" Target="../embeddings/Microsoft_PowerPoint_Presentation2.pptx"/><Relationship Id="rId1" Type="http://schemas.openxmlformats.org/officeDocument/2006/relationships/vmlDrawing" Target="../drawings/vmlDrawing1.vml"/><Relationship Id="rId6" Type="http://schemas.openxmlformats.org/officeDocument/2006/relationships/image" Target="../media/image12.png"/><Relationship Id="rId11" Type="http://schemas.openxmlformats.org/officeDocument/2006/relationships/image" Target="../media/image33.svg"/><Relationship Id="rId24" Type="http://schemas.openxmlformats.org/officeDocument/2006/relationships/image" Target="../media/image31.png"/><Relationship Id="rId5" Type="http://schemas.openxmlformats.org/officeDocument/2006/relationships/image" Target="../media/image15.png"/><Relationship Id="rId15" Type="http://schemas.openxmlformats.org/officeDocument/2006/relationships/image" Target="../media/image35.svg"/><Relationship Id="rId23" Type="http://schemas.openxmlformats.org/officeDocument/2006/relationships/image" Target="../media/image41.svg"/><Relationship Id="rId28" Type="http://schemas.openxmlformats.org/officeDocument/2006/relationships/oleObject" Target="../embeddings/oleObject2.bin"/><Relationship Id="rId10" Type="http://schemas.openxmlformats.org/officeDocument/2006/relationships/image" Target="../media/image26.png"/><Relationship Id="rId19" Type="http://schemas.openxmlformats.org/officeDocument/2006/relationships/image" Target="../media/image27.svg"/><Relationship Id="rId4" Type="http://schemas.openxmlformats.org/officeDocument/2006/relationships/image" Target="../media/image6.svg"/><Relationship Id="rId9" Type="http://schemas.openxmlformats.org/officeDocument/2006/relationships/image" Target="../media/image31.svg"/><Relationship Id="rId14" Type="http://schemas.openxmlformats.org/officeDocument/2006/relationships/image" Target="../media/image27.png"/><Relationship Id="rId22" Type="http://schemas.openxmlformats.org/officeDocument/2006/relationships/image" Target="../media/image30.png"/><Relationship Id="rId27" Type="http://schemas.openxmlformats.org/officeDocument/2006/relationships/image" Target="../media/image23.emf"/><Relationship Id="rId30" Type="http://schemas.openxmlformats.org/officeDocument/2006/relationships/image" Target="../media/image24.emf"/></Relationships>
</file>

<file path=ppt/slides/_rels/slide4.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media/image33.png"/><Relationship Id="rId21" Type="http://schemas.openxmlformats.org/officeDocument/2006/relationships/image" Target="../media/image41.png"/><Relationship Id="rId34" Type="http://schemas.openxmlformats.org/officeDocument/2006/relationships/image" Target="NULL"/><Relationship Id="rId7" Type="http://schemas.openxmlformats.org/officeDocument/2006/relationships/image" Target="../media/image35.png"/><Relationship Id="rId12" Type="http://schemas.openxmlformats.org/officeDocument/2006/relationships/image" Target="NULL"/><Relationship Id="rId17" Type="http://schemas.openxmlformats.org/officeDocument/2006/relationships/image" Target="../media/image39.png"/><Relationship Id="rId25" Type="http://schemas.openxmlformats.org/officeDocument/2006/relationships/image" Target="../media/image43.png"/><Relationship Id="rId33" Type="http://schemas.openxmlformats.org/officeDocument/2006/relationships/image" Target="../media/image47.png"/><Relationship Id="rId38" Type="http://schemas.openxmlformats.org/officeDocument/2006/relationships/image" Target="NULL"/><Relationship Id="rId2" Type="http://schemas.openxmlformats.org/officeDocument/2006/relationships/image" Target="../media/image32.png"/><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36.png"/><Relationship Id="rId24" Type="http://schemas.openxmlformats.org/officeDocument/2006/relationships/image" Target="NULL"/><Relationship Id="rId32" Type="http://schemas.openxmlformats.org/officeDocument/2006/relationships/image" Target="NULL"/><Relationship Id="rId5" Type="http://schemas.openxmlformats.org/officeDocument/2006/relationships/image" Target="../media/image34.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image" Target="NULL"/><Relationship Id="rId10" Type="http://schemas.openxmlformats.org/officeDocument/2006/relationships/image" Target="NULL"/><Relationship Id="rId19" Type="http://schemas.openxmlformats.org/officeDocument/2006/relationships/image" Target="../media/image40.png"/><Relationship Id="rId31" Type="http://schemas.openxmlformats.org/officeDocument/2006/relationships/image" Target="../media/image46.png"/><Relationship Id="rId4"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media/image44.png"/><Relationship Id="rId30" Type="http://schemas.openxmlformats.org/officeDocument/2006/relationships/image" Target="NULL"/><Relationship Id="rId35"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2.png"/><Relationship Id="rId18" Type="http://schemas.openxmlformats.org/officeDocument/2006/relationships/image" Target="../media/image39.svg"/><Relationship Id="rId26" Type="http://schemas.openxmlformats.org/officeDocument/2006/relationships/image" Target="../media/image21.svg"/><Relationship Id="rId3" Type="http://schemas.openxmlformats.org/officeDocument/2006/relationships/image" Target="../media/image10.png"/><Relationship Id="rId21" Type="http://schemas.openxmlformats.org/officeDocument/2006/relationships/image" Target="../media/image52.png"/><Relationship Id="rId7" Type="http://schemas.openxmlformats.org/officeDocument/2006/relationships/image" Target="../media/image27.png"/><Relationship Id="rId12" Type="http://schemas.openxmlformats.org/officeDocument/2006/relationships/image" Target="../media/image8.svg"/><Relationship Id="rId17" Type="http://schemas.openxmlformats.org/officeDocument/2006/relationships/image" Target="../media/image29.png"/><Relationship Id="rId25" Type="http://schemas.openxmlformats.org/officeDocument/2006/relationships/image" Target="../media/image18.png"/><Relationship Id="rId2" Type="http://schemas.openxmlformats.org/officeDocument/2006/relationships/image" Target="../media/image15.png"/><Relationship Id="rId16" Type="http://schemas.openxmlformats.org/officeDocument/2006/relationships/image" Target="../media/image4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11.png"/><Relationship Id="rId24" Type="http://schemas.openxmlformats.org/officeDocument/2006/relationships/image" Target="../media/image17.svg"/><Relationship Id="rId5" Type="http://schemas.openxmlformats.org/officeDocument/2006/relationships/image" Target="../media/image49.png"/><Relationship Id="rId15" Type="http://schemas.openxmlformats.org/officeDocument/2006/relationships/image" Target="../media/image50.png"/><Relationship Id="rId23" Type="http://schemas.openxmlformats.org/officeDocument/2006/relationships/image" Target="../media/image16.png"/><Relationship Id="rId28" Type="http://schemas.openxmlformats.org/officeDocument/2006/relationships/image" Target="../media/image54.png"/><Relationship Id="rId10" Type="http://schemas.openxmlformats.org/officeDocument/2006/relationships/image" Target="../media/image29.svg"/><Relationship Id="rId19" Type="http://schemas.openxmlformats.org/officeDocument/2006/relationships/image" Target="../media/image51.png"/><Relationship Id="rId4" Type="http://schemas.openxmlformats.org/officeDocument/2006/relationships/image" Target="../media/image6.svg"/><Relationship Id="rId9" Type="http://schemas.openxmlformats.org/officeDocument/2006/relationships/image" Target="../media/image22.png"/><Relationship Id="rId14" Type="http://schemas.openxmlformats.org/officeDocument/2006/relationships/image" Target="../media/image10.svg"/><Relationship Id="rId22" Type="http://schemas.openxmlformats.org/officeDocument/2006/relationships/image" Target="../media/image50.svg"/><Relationship Id="rId27"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20.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18.png"/><Relationship Id="rId25" Type="http://schemas.openxmlformats.org/officeDocument/2006/relationships/image" Target="../media/image22.png"/><Relationship Id="rId2" Type="http://schemas.openxmlformats.org/officeDocument/2006/relationships/image" Target="../media/image10.png"/><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4.sv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7.png"/><Relationship Id="rId23" Type="http://schemas.openxmlformats.org/officeDocument/2006/relationships/image" Target="../media/image21.png"/><Relationship Id="rId10" Type="http://schemas.openxmlformats.org/officeDocument/2006/relationships/image" Target="../media/image14.png"/><Relationship Id="rId19"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12.sv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0.png"/><Relationship Id="rId18" Type="http://schemas.openxmlformats.org/officeDocument/2006/relationships/image" Target="../media/image25.svg"/><Relationship Id="rId3" Type="http://schemas.openxmlformats.org/officeDocument/2006/relationships/image" Target="../media/image6.svg"/><Relationship Id="rId7" Type="http://schemas.openxmlformats.org/officeDocument/2006/relationships/image" Target="../media/image31.svg"/><Relationship Id="rId12" Type="http://schemas.openxmlformats.org/officeDocument/2006/relationships/image" Target="../media/image21.svg"/><Relationship Id="rId17" Type="http://schemas.openxmlformats.org/officeDocument/2006/relationships/image" Target="../media/image20.png"/><Relationship Id="rId2" Type="http://schemas.openxmlformats.org/officeDocument/2006/relationships/image" Target="../media/image10.png"/><Relationship Id="rId16" Type="http://schemas.openxmlformats.org/officeDocument/2006/relationships/image" Target="../media/image19.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35.svg"/><Relationship Id="rId15" Type="http://schemas.openxmlformats.org/officeDocument/2006/relationships/image" Target="../media/image17.png"/><Relationship Id="rId10" Type="http://schemas.openxmlformats.org/officeDocument/2006/relationships/image" Target="../media/image57.png"/><Relationship Id="rId19" Type="http://schemas.openxmlformats.org/officeDocument/2006/relationships/image" Target="../media/image21.png"/><Relationship Id="rId4" Type="http://schemas.openxmlformats.org/officeDocument/2006/relationships/image" Target="../media/image27.png"/><Relationship Id="rId9" Type="http://schemas.openxmlformats.org/officeDocument/2006/relationships/image" Target="../media/image58.svg"/><Relationship Id="rId14" Type="http://schemas.openxmlformats.org/officeDocument/2006/relationships/image" Target="../media/image41.sv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27.svg"/><Relationship Id="rId18" Type="http://schemas.openxmlformats.org/officeDocument/2006/relationships/image" Target="../media/image51.png"/><Relationship Id="rId3" Type="http://schemas.openxmlformats.org/officeDocument/2006/relationships/image" Target="../media/image35.svg"/><Relationship Id="rId7" Type="http://schemas.openxmlformats.org/officeDocument/2006/relationships/image" Target="../media/image19.svg"/><Relationship Id="rId12" Type="http://schemas.openxmlformats.org/officeDocument/2006/relationships/image" Target="../media/image21.png"/><Relationship Id="rId17" Type="http://schemas.openxmlformats.org/officeDocument/2006/relationships/image" Target="../media/image39.svg"/><Relationship Id="rId2" Type="http://schemas.openxmlformats.org/officeDocument/2006/relationships/image" Target="../media/image27.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0.svg"/><Relationship Id="rId5" Type="http://schemas.openxmlformats.org/officeDocument/2006/relationships/image" Target="../media/image29.svg"/><Relationship Id="rId15" Type="http://schemas.openxmlformats.org/officeDocument/2006/relationships/image" Target="../media/image10.svg"/><Relationship Id="rId10" Type="http://schemas.openxmlformats.org/officeDocument/2006/relationships/image" Target="../media/image52.png"/><Relationship Id="rId19" Type="http://schemas.openxmlformats.org/officeDocument/2006/relationships/image" Target="../media/image48.svg"/><Relationship Id="rId4" Type="http://schemas.openxmlformats.org/officeDocument/2006/relationships/image" Target="../media/image22.png"/><Relationship Id="rId9" Type="http://schemas.openxmlformats.org/officeDocument/2006/relationships/image" Target="../media/image61.sv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0.png"/><Relationship Id="rId18" Type="http://schemas.openxmlformats.org/officeDocument/2006/relationships/image" Target="../media/image25.svg"/><Relationship Id="rId3" Type="http://schemas.openxmlformats.org/officeDocument/2006/relationships/image" Target="../media/image6.svg"/><Relationship Id="rId7" Type="http://schemas.openxmlformats.org/officeDocument/2006/relationships/image" Target="../media/image31.svg"/><Relationship Id="rId12" Type="http://schemas.openxmlformats.org/officeDocument/2006/relationships/image" Target="../media/image21.svg"/><Relationship Id="rId17" Type="http://schemas.openxmlformats.org/officeDocument/2006/relationships/image" Target="../media/image20.png"/><Relationship Id="rId2" Type="http://schemas.openxmlformats.org/officeDocument/2006/relationships/image" Target="../media/image10.png"/><Relationship Id="rId16" Type="http://schemas.openxmlformats.org/officeDocument/2006/relationships/image" Target="../media/image19.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35.svg"/><Relationship Id="rId15" Type="http://schemas.openxmlformats.org/officeDocument/2006/relationships/image" Target="../media/image17.png"/><Relationship Id="rId10" Type="http://schemas.openxmlformats.org/officeDocument/2006/relationships/image" Target="../media/image57.png"/><Relationship Id="rId19" Type="http://schemas.openxmlformats.org/officeDocument/2006/relationships/image" Target="../media/image21.png"/><Relationship Id="rId4" Type="http://schemas.openxmlformats.org/officeDocument/2006/relationships/image" Target="../media/image27.png"/><Relationship Id="rId9" Type="http://schemas.openxmlformats.org/officeDocument/2006/relationships/image" Target="../media/image58.svg"/><Relationship Id="rId1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14250" t="29108" r="24994" b="28108"/>
          <a:stretch>
            <a:fillRect/>
          </a:stretch>
        </p:blipFill>
        <p:spPr>
          <a:xfrm flipH="1">
            <a:off x="2006888" y="2794859"/>
            <a:ext cx="1598190" cy="1125414"/>
          </a:xfrm>
          <a:prstGeom prst="rect">
            <a:avLst/>
          </a:prstGeom>
        </p:spPr>
      </p:pic>
      <p:grpSp>
        <p:nvGrpSpPr>
          <p:cNvPr id="20" name="组合 19"/>
          <p:cNvGrpSpPr/>
          <p:nvPr/>
        </p:nvGrpSpPr>
        <p:grpSpPr>
          <a:xfrm>
            <a:off x="13457032" y="5287457"/>
            <a:ext cx="5055818" cy="5055818"/>
            <a:chOff x="6514454" y="2615067"/>
            <a:chExt cx="2527909" cy="2527909"/>
          </a:xfrm>
        </p:grpSpPr>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514454" y="2615067"/>
              <a:ext cx="2527909" cy="2527909"/>
            </a:xfrm>
            <a:prstGeom prst="rect">
              <a:avLst/>
            </a:prstGeom>
          </p:spPr>
        </p:pic>
        <p:sp>
          <p:nvSpPr>
            <p:cNvPr id="61" name="文本框 60"/>
            <p:cNvSpPr txBox="1"/>
            <p:nvPr/>
          </p:nvSpPr>
          <p:spPr>
            <a:xfrm>
              <a:off x="7241941" y="4090443"/>
              <a:ext cx="784022" cy="538770"/>
            </a:xfrm>
            <a:prstGeom prst="rect">
              <a:avLst/>
            </a:prstGeom>
            <a:noFill/>
          </p:spPr>
          <p:txBody>
            <a:bodyPr wrap="square" rtlCol="0">
              <a:spAutoFit/>
            </a:bodyPr>
            <a:lstStyle/>
            <a:p>
              <a:pPr defTabSz="685835"/>
              <a:endParaRPr lang="zh-CN" altLang="en-US" sz="6402" b="1" dirty="0">
                <a:solidFill>
                  <a:srgbClr val="DE3D0C"/>
                </a:solidFill>
              </a:endParaRPr>
            </a:p>
          </p:txBody>
        </p:sp>
      </p:grpSp>
      <p:sp>
        <p:nvSpPr>
          <p:cNvPr id="2" name="TextBox 1">
            <a:extLst>
              <a:ext uri="{FF2B5EF4-FFF2-40B4-BE49-F238E27FC236}">
                <a16:creationId xmlns="" xmlns:a16="http://schemas.microsoft.com/office/drawing/2014/main" id="{3CCC6CEA-505A-11CB-73EF-F0496CB7FD10}"/>
              </a:ext>
            </a:extLst>
          </p:cNvPr>
          <p:cNvSpPr txBox="1"/>
          <p:nvPr/>
        </p:nvSpPr>
        <p:spPr>
          <a:xfrm>
            <a:off x="2414544" y="345753"/>
            <a:ext cx="14173200" cy="923330"/>
          </a:xfrm>
          <a:prstGeom prst="rect">
            <a:avLst/>
          </a:prstGeom>
          <a:noFill/>
        </p:spPr>
        <p:txBody>
          <a:bodyPr wrap="square" rtlCol="0">
            <a:spAutoFit/>
          </a:bodyPr>
          <a:lstStyle/>
          <a:p>
            <a:pPr algn="ctr" defTabSz="685835"/>
            <a:r>
              <a:rPr lang="en-US" sz="5400" b="1" dirty="0">
                <a:solidFill>
                  <a:srgbClr val="FF0000"/>
                </a:solidFill>
                <a:latin typeface="Times New Roman" panose="02020603050405020304" pitchFamily="18" charset="0"/>
                <a:cs typeface="Times New Roman" panose="02020603050405020304" pitchFamily="18" charset="0"/>
              </a:rPr>
              <a:t>TRƯỜNG TIỂU HỌC ĐOÀN LẬP</a:t>
            </a:r>
          </a:p>
        </p:txBody>
      </p:sp>
      <p:sp>
        <p:nvSpPr>
          <p:cNvPr id="4" name="Rectangle 3">
            <a:extLst>
              <a:ext uri="{FF2B5EF4-FFF2-40B4-BE49-F238E27FC236}">
                <a16:creationId xmlns="" xmlns:a16="http://schemas.microsoft.com/office/drawing/2014/main" id="{E0A38D5B-34E4-8480-5415-FA949719F06D}"/>
              </a:ext>
            </a:extLst>
          </p:cNvPr>
          <p:cNvSpPr/>
          <p:nvPr/>
        </p:nvSpPr>
        <p:spPr>
          <a:xfrm>
            <a:off x="3127539" y="2314023"/>
            <a:ext cx="13376787" cy="7698657"/>
          </a:xfrm>
          <a:prstGeom prst="rect">
            <a:avLst/>
          </a:prstGeom>
          <a:noFill/>
        </p:spPr>
        <p:txBody>
          <a:bodyPr spcFirstLastPara="1" wrap="none" lIns="137160" tIns="68580" rIns="137160" bIns="68580" numCol="1">
            <a:prstTxWarp prst="textArchUp">
              <a:avLst>
                <a:gd name="adj" fmla="val 9694532"/>
              </a:avLst>
            </a:prstTxWarp>
            <a:spAutoFit/>
          </a:bodyPr>
          <a:lstStyle/>
          <a:p>
            <a:pPr algn="ctr" defTabSz="685835"/>
            <a:r>
              <a:rPr lang="en-US" sz="8100" b="1" dirty="0">
                <a:ln w="22225">
                  <a:solidFill>
                    <a:srgbClr val="002060"/>
                  </a:solidFill>
                  <a:prstDash val="solid"/>
                </a:ln>
                <a:solidFill>
                  <a:srgbClr val="0070C0"/>
                </a:solidFill>
                <a:latin typeface="Times New Roman" panose="02020603050405020304" pitchFamily="18" charset="0"/>
                <a:cs typeface="Times New Roman" panose="02020603050405020304" pitchFamily="18" charset="0"/>
              </a:rPr>
              <a:t>  CHÀO MỪNG CÁC THẦY CÔ GIÁO </a:t>
            </a:r>
          </a:p>
        </p:txBody>
      </p:sp>
      <p:sp>
        <p:nvSpPr>
          <p:cNvPr id="6" name="Rectangle 5">
            <a:extLst>
              <a:ext uri="{FF2B5EF4-FFF2-40B4-BE49-F238E27FC236}">
                <a16:creationId xmlns="" xmlns:a16="http://schemas.microsoft.com/office/drawing/2014/main" id="{42B4344A-1E6D-2DE3-A6F1-B66414888496}"/>
              </a:ext>
            </a:extLst>
          </p:cNvPr>
          <p:cNvSpPr/>
          <p:nvPr/>
        </p:nvSpPr>
        <p:spPr>
          <a:xfrm>
            <a:off x="2307995" y="5832485"/>
            <a:ext cx="13575319" cy="3046988"/>
          </a:xfrm>
          <a:prstGeom prst="rect">
            <a:avLst/>
          </a:prstGeom>
          <a:noFill/>
        </p:spPr>
        <p:txBody>
          <a:bodyPr wrap="none" lIns="137160" tIns="68580" rIns="137160" bIns="68580">
            <a:spAutoFit/>
          </a:bodyPr>
          <a:lstStyle/>
          <a:p>
            <a:pPr algn="ctr" defTabSz="685835">
              <a:lnSpc>
                <a:spcPct val="150000"/>
              </a:lnSpc>
            </a:pPr>
            <a:r>
              <a:rPr lang="en-US" sz="7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ĐẾN DỰ GIỜ, THĂM LỚP 5B</a:t>
            </a:r>
          </a:p>
          <a:p>
            <a:pPr defTabSz="685835">
              <a:lnSpc>
                <a:spcPct val="150000"/>
              </a:lnSpc>
            </a:pPr>
            <a:r>
              <a:rPr lang="en-US" sz="5400" b="1" dirty="0">
                <a:ln w="0"/>
                <a:solidFill>
                  <a:srgbClr val="0070C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5400" b="1" dirty="0" smtClean="0">
                <a:ln w="0"/>
                <a:solidFill>
                  <a:srgbClr val="0070C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smtClean="0">
                <a:ln w="0"/>
                <a:solidFill>
                  <a:srgbClr val="0070C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Giáo </a:t>
            </a:r>
            <a:r>
              <a:rPr lang="en-US" sz="4800" b="1" dirty="0">
                <a:ln w="0"/>
                <a:solidFill>
                  <a:srgbClr val="0070C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viên: Nguyễn Thị Hương Giang</a:t>
            </a:r>
          </a:p>
        </p:txBody>
      </p:sp>
      <p:pic>
        <p:nvPicPr>
          <p:cNvPr id="3" name="Bay-Len-Nhe-Uoc-Mo-Hoc-Tro-Miu-Le">
            <a:hlinkClick r:id="" action="ppaction://media"/>
            <a:extLst>
              <a:ext uri="{FF2B5EF4-FFF2-40B4-BE49-F238E27FC236}">
                <a16:creationId xmlns="" xmlns:a16="http://schemas.microsoft.com/office/drawing/2014/main" id="{81E3E7CF-AE32-6B20-664F-0BADD8539A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23663" y="7449845"/>
            <a:ext cx="731045" cy="731045"/>
          </a:xfrm>
          <a:prstGeom prst="rect">
            <a:avLst/>
          </a:prstGeom>
        </p:spPr>
      </p:pic>
    </p:spTree>
    <p:extLst>
      <p:ext uri="{BB962C8B-B14F-4D97-AF65-F5344CB8AC3E}">
        <p14:creationId xmlns:p14="http://schemas.microsoft.com/office/powerpoint/2010/main" val="4116493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3" presetClass="emph" presetSubtype="2" fill="hold" nodeType="withEffect">
                                  <p:stCondLst>
                                    <p:cond delay="0"/>
                                  </p:stCondLst>
                                  <p:childTnLst>
                                    <p:animClr clrSpc="rgb" dir="cw">
                                      <p:cBhvr override="childStyle">
                                        <p:cTn id="9" dur="20000" fill="hold"/>
                                        <p:tgtEl>
                                          <p:spTgt spid="4">
                                            <p:txEl>
                                              <p:pRg st="0" end="0"/>
                                            </p:txEl>
                                          </p:spTgt>
                                        </p:tgtEl>
                                        <p:attrNameLst>
                                          <p:attrName>style.color</p:attrName>
                                        </p:attrNameLst>
                                      </p:cBhvr>
                                      <p:to>
                                        <a:schemeClr val="accent2"/>
                                      </p:to>
                                    </p:animClr>
                                  </p:childTnLst>
                                </p:cTn>
                              </p:par>
                              <p:par>
                                <p:cTn id="10" presetID="1" presetClass="mediacall" presetSubtype="0" fill="hold" nodeType="withEffect">
                                  <p:stCondLst>
                                    <p:cond delay="0"/>
                                  </p:stCondLst>
                                  <p:childTnLst>
                                    <p:cmd type="call" cmd="playFrom(0.0)">
                                      <p:cBhvr>
                                        <p:cTn id="11" dur="2553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xmlns=""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5455384" y="2451582"/>
            <a:ext cx="3431629"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xmlns=""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 xmlns:a16="http://schemas.microsoft.com/office/drawing/2014/main" id="{F29D18BD-FBC1-5856-3626-70742ECE4BF9}"/>
              </a:ext>
            </a:extLst>
          </p:cNvPr>
          <p:cNvGrpSpPr/>
          <p:nvPr/>
        </p:nvGrpSpPr>
        <p:grpSpPr>
          <a:xfrm>
            <a:off x="3367524" y="713641"/>
            <a:ext cx="11626736" cy="1915296"/>
            <a:chOff x="0" y="0"/>
            <a:chExt cx="2574415" cy="578395"/>
          </a:xfrm>
        </p:grpSpPr>
        <p:sp>
          <p:nvSpPr>
            <p:cNvPr id="29" name="Freeform 6">
              <a:extLst>
                <a:ext uri="{FF2B5EF4-FFF2-40B4-BE49-F238E27FC236}">
                  <a16:creationId xmlns=""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 xmlns:a16="http://schemas.microsoft.com/office/drawing/2014/main" id="{26D61480-048A-B827-08C2-19D2BD9564E1}"/>
              </a:ext>
            </a:extLst>
          </p:cNvPr>
          <p:cNvSpPr txBox="1"/>
          <p:nvPr/>
        </p:nvSpPr>
        <p:spPr>
          <a:xfrm>
            <a:off x="3434783" y="1021324"/>
            <a:ext cx="11274986" cy="923330"/>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6000" dirty="0">
                <a:solidFill>
                  <a:srgbClr val="000000"/>
                </a:solidFill>
                <a:latin typeface="Cambria" panose="02040503050406030204" pitchFamily="18" charset="0"/>
                <a:ea typeface="Cambria" panose="02040503050406030204" pitchFamily="18" charset="0"/>
                <a:cs typeface="Atma Bold"/>
                <a:sym typeface="Atma Bold"/>
              </a:rPr>
              <a:t>-</a:t>
            </a:r>
            <a:r>
              <a:rPr kumimoji="0" lang="en-US" sz="6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Tìm câu chủ đề của đoạn văn.</a:t>
            </a:r>
          </a:p>
        </p:txBody>
      </p:sp>
      <p:sp>
        <p:nvSpPr>
          <p:cNvPr id="32" name="Rectangle: Rounded Corners 31">
            <a:extLst>
              <a:ext uri="{FF2B5EF4-FFF2-40B4-BE49-F238E27FC236}">
                <a16:creationId xmlns="" xmlns:a16="http://schemas.microsoft.com/office/drawing/2014/main" id="{D0A248AF-0056-16EE-14FC-F06E659997D4}"/>
              </a:ext>
            </a:extLst>
          </p:cNvPr>
          <p:cNvSpPr/>
          <p:nvPr/>
        </p:nvSpPr>
        <p:spPr>
          <a:xfrm>
            <a:off x="3347204" y="3009900"/>
            <a:ext cx="11647056" cy="21336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spcBef>
                <a:spcPct val="0"/>
              </a:spcBef>
              <a:defRPr/>
            </a:pPr>
            <a:endParaRPr lang="en-US" sz="6000" dirty="0">
              <a:solidFill>
                <a:srgbClr val="000000"/>
              </a:solidFill>
              <a:latin typeface="Cambria" panose="02040503050406030204" pitchFamily="18" charset="0"/>
              <a:ea typeface="Cambria" panose="02040503050406030204" pitchFamily="18" charset="0"/>
              <a:cs typeface="Atma Bold"/>
              <a:sym typeface="Atma Bold"/>
            </a:endParaRPr>
          </a:p>
        </p:txBody>
      </p:sp>
      <p:sp>
        <p:nvSpPr>
          <p:cNvPr id="4" name="TextBox 3"/>
          <p:cNvSpPr txBox="1"/>
          <p:nvPr/>
        </p:nvSpPr>
        <p:spPr>
          <a:xfrm>
            <a:off x="3367524" y="5676503"/>
            <a:ext cx="11626736" cy="2236012"/>
          </a:xfrm>
          <a:prstGeom prst="rect">
            <a:avLst/>
          </a:prstGeom>
          <a:solidFill>
            <a:schemeClr val="accent6">
              <a:lumMod val="40000"/>
              <a:lumOff val="60000"/>
            </a:schemeClr>
          </a:solidFill>
        </p:spPr>
        <p:txBody>
          <a:bodyPr wrap="square" rtlCol="0">
            <a:spAutoFit/>
          </a:bodyPr>
          <a:lstStyle/>
          <a:p>
            <a:endParaRPr lang="en-US" dirty="0"/>
          </a:p>
        </p:txBody>
      </p:sp>
      <p:sp>
        <p:nvSpPr>
          <p:cNvPr id="6" name="TextBox 5"/>
          <p:cNvSpPr txBox="1"/>
          <p:nvPr/>
        </p:nvSpPr>
        <p:spPr>
          <a:xfrm>
            <a:off x="3347205" y="5905500"/>
            <a:ext cx="12108180" cy="1938992"/>
          </a:xfrm>
          <a:prstGeom prst="rect">
            <a:avLst/>
          </a:prstGeom>
          <a:noFill/>
        </p:spPr>
        <p:txBody>
          <a:bodyPr wrap="square" rtlCol="0">
            <a:spAutoFit/>
          </a:bodyPr>
          <a:lstStyle/>
          <a:p>
            <a:pPr lvl="0">
              <a:spcBef>
                <a:spcPct val="0"/>
              </a:spcBef>
              <a:defRPr/>
            </a:pPr>
            <a:r>
              <a:rPr lang="en-US" sz="6000" dirty="0" smtClean="0">
                <a:solidFill>
                  <a:srgbClr val="000000"/>
                </a:solidFill>
                <a:latin typeface="Cambria" panose="02040503050406030204" pitchFamily="18" charset="0"/>
                <a:ea typeface="Cambria" panose="02040503050406030204" pitchFamily="18" charset="0"/>
                <a:cs typeface="Atma Bold"/>
                <a:sym typeface="Atma Bold"/>
              </a:rPr>
              <a:t>- Tìm </a:t>
            </a:r>
            <a:r>
              <a:rPr lang="en-US" sz="6000" dirty="0">
                <a:solidFill>
                  <a:srgbClr val="000000"/>
                </a:solidFill>
                <a:latin typeface="Cambria" panose="02040503050406030204" pitchFamily="18" charset="0"/>
                <a:ea typeface="Cambria" panose="02040503050406030204" pitchFamily="18" charset="0"/>
                <a:cs typeface="Atma Bold"/>
                <a:sym typeface="Atma Bold"/>
              </a:rPr>
              <a:t>và nêu tác dụng của </a:t>
            </a:r>
            <a:r>
              <a:rPr lang="en-US" sz="6000" dirty="0" smtClean="0">
                <a:solidFill>
                  <a:srgbClr val="000000"/>
                </a:solidFill>
                <a:latin typeface="Cambria" panose="02040503050406030204" pitchFamily="18" charset="0"/>
                <a:ea typeface="Cambria" panose="02040503050406030204" pitchFamily="18" charset="0"/>
                <a:cs typeface="Atma Bold"/>
                <a:sym typeface="Atma Bold"/>
              </a:rPr>
              <a:t>hình ảnh </a:t>
            </a:r>
            <a:r>
              <a:rPr lang="en-US" sz="6000" dirty="0">
                <a:solidFill>
                  <a:srgbClr val="000000"/>
                </a:solidFill>
                <a:latin typeface="Cambria" panose="02040503050406030204" pitchFamily="18" charset="0"/>
                <a:ea typeface="Cambria" panose="02040503050406030204" pitchFamily="18" charset="0"/>
                <a:cs typeface="Atma Bold"/>
                <a:sym typeface="Atma Bold"/>
              </a:rPr>
              <a:t>so sánh và nhân hoá trong đoạn văn.</a:t>
            </a:r>
          </a:p>
        </p:txBody>
      </p:sp>
      <p:sp>
        <p:nvSpPr>
          <p:cNvPr id="7" name="TextBox 6"/>
          <p:cNvSpPr txBox="1"/>
          <p:nvPr/>
        </p:nvSpPr>
        <p:spPr>
          <a:xfrm>
            <a:off x="3347204" y="3086100"/>
            <a:ext cx="11647056" cy="2215991"/>
          </a:xfrm>
          <a:prstGeom prst="rect">
            <a:avLst/>
          </a:prstGeom>
          <a:noFill/>
        </p:spPr>
        <p:txBody>
          <a:bodyPr wrap="square" rtlCol="0">
            <a:spAutoFit/>
          </a:bodyPr>
          <a:lstStyle/>
          <a:p>
            <a:pPr lvl="0"/>
            <a:r>
              <a:rPr lang="en-US" sz="6000" dirty="0" smtClean="0">
                <a:solidFill>
                  <a:srgbClr val="000000"/>
                </a:solidFill>
                <a:latin typeface="Cambria" panose="02040503050406030204" pitchFamily="18" charset="0"/>
                <a:ea typeface="Cambria" panose="02040503050406030204" pitchFamily="18" charset="0"/>
                <a:cs typeface="Atma Bold"/>
                <a:sym typeface="Atma Bold"/>
              </a:rPr>
              <a:t>- Theo </a:t>
            </a:r>
            <a:r>
              <a:rPr lang="en-US" sz="6000" dirty="0">
                <a:solidFill>
                  <a:srgbClr val="000000"/>
                </a:solidFill>
                <a:latin typeface="Cambria" panose="02040503050406030204" pitchFamily="18" charset="0"/>
                <a:ea typeface="Cambria" panose="02040503050406030204" pitchFamily="18" charset="0"/>
                <a:cs typeface="Atma Bold"/>
                <a:sym typeface="Atma Bold"/>
              </a:rPr>
              <a:t>em, tác giả đã quan sát biển, trời vào những thời điểm nào?</a:t>
            </a:r>
          </a:p>
          <a:p>
            <a:endParaRPr lang="en-US" dirty="0"/>
          </a:p>
        </p:txBody>
      </p:sp>
    </p:spTree>
    <p:extLst>
      <p:ext uri="{BB962C8B-B14F-4D97-AF65-F5344CB8AC3E}">
        <p14:creationId xmlns:p14="http://schemas.microsoft.com/office/powerpoint/2010/main" val="33249482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 xmlns:a16="http://schemas.microsoft.com/office/drawing/2014/main" id="{E5F17655-F4BB-194C-4688-2F68F2521DD8}"/>
              </a:ext>
            </a:extLst>
          </p:cNvPr>
          <p:cNvSpPr/>
          <p:nvPr/>
        </p:nvSpPr>
        <p:spPr>
          <a:xfrm>
            <a:off x="457200" y="190500"/>
            <a:ext cx="17449800" cy="9144000"/>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28">
            <a:extLst>
              <a:ext uri="{FF2B5EF4-FFF2-40B4-BE49-F238E27FC236}">
                <a16:creationId xmlns="" xmlns:a16="http://schemas.microsoft.com/office/drawing/2014/main" id="{C88A179D-D649-B1FA-1D36-C78FE666DE43}"/>
              </a:ext>
            </a:extLst>
          </p:cNvPr>
          <p:cNvSpPr txBox="1"/>
          <p:nvPr/>
        </p:nvSpPr>
        <p:spPr>
          <a:xfrm>
            <a:off x="1066800" y="1028700"/>
            <a:ext cx="16306800" cy="4616648"/>
          </a:xfrm>
          <a:prstGeom prst="rect">
            <a:avLst/>
          </a:prstGeom>
        </p:spPr>
        <p:txBody>
          <a:bodyPr wrap="square" lIns="0" tIns="0" rIns="0" bIns="0" rtlCol="0" anchor="t">
            <a:spAutoFit/>
          </a:bodyPr>
          <a:lstStyle/>
          <a:p>
            <a:pPr lvl="0" algn="just">
              <a:spcBef>
                <a:spcPct val="0"/>
              </a:spcBef>
            </a:pPr>
            <a:r>
              <a:rPr lang="en-US" sz="4000" b="1" dirty="0" smtClean="0">
                <a:solidFill>
                  <a:srgbClr val="000000"/>
                </a:solidFill>
                <a:latin typeface="Cambria" panose="02040503050406030204" pitchFamily="18" charset="0"/>
                <a:ea typeface="Cambria" panose="02040503050406030204" pitchFamily="18" charset="0"/>
                <a:cs typeface="Atma Bold"/>
                <a:sym typeface="Atma Bold"/>
              </a:rPr>
              <a:t> 	</a:t>
            </a:r>
            <a:r>
              <a:rPr lang="en-US" sz="6000" b="1" dirty="0" smtClean="0">
                <a:solidFill>
                  <a:srgbClr val="000000"/>
                </a:solidFill>
                <a:latin typeface="Cambria" panose="02040503050406030204" pitchFamily="18" charset="0"/>
                <a:ea typeface="Cambria" panose="02040503050406030204" pitchFamily="18" charset="0"/>
                <a:cs typeface="Atma Bold"/>
                <a:sym typeface="Atma Bold"/>
              </a:rPr>
              <a:t>2</a:t>
            </a:r>
            <a:r>
              <a:rPr lang="en-US" sz="6000" b="1" dirty="0">
                <a:solidFill>
                  <a:srgbClr val="000000"/>
                </a:solidFill>
                <a:latin typeface="Cambria" panose="02040503050406030204" pitchFamily="18" charset="0"/>
                <a:ea typeface="Cambria" panose="02040503050406030204" pitchFamily="18" charset="0"/>
                <a:cs typeface="Atma Bold"/>
                <a:sym typeface="Atma Bold"/>
              </a:rPr>
              <a:t>. </a:t>
            </a:r>
            <a:r>
              <a:rPr lang="vi-VN" sz="6000" b="1" dirty="0">
                <a:solidFill>
                  <a:srgbClr val="000000"/>
                </a:solidFill>
                <a:latin typeface="Cambria" panose="02040503050406030204" pitchFamily="18" charset="0"/>
                <a:ea typeface="Cambria" panose="02040503050406030204" pitchFamily="18" charset="0"/>
                <a:cs typeface="Atma Bold"/>
                <a:sym typeface="Atma Bold"/>
              </a:rPr>
              <a:t>Dựa vào kết quả quan sát phong cảnh ở Bài 12 và dàn ý đã lập ở Bài 13, viết </a:t>
            </a:r>
            <a:r>
              <a:rPr lang="vi-VN" sz="6000" b="1" u="sng" dirty="0">
                <a:solidFill>
                  <a:srgbClr val="000000"/>
                </a:solidFill>
                <a:latin typeface="Cambria" panose="02040503050406030204" pitchFamily="18" charset="0"/>
                <a:ea typeface="Cambria" panose="02040503050406030204" pitchFamily="18" charset="0"/>
                <a:cs typeface="Atma Bold"/>
                <a:sym typeface="Atma Bold"/>
              </a:rPr>
              <a:t>đoạn văn tả một đặc điểm nổi bật</a:t>
            </a:r>
            <a:r>
              <a:rPr lang="vi-VN" sz="6000" b="1" dirty="0">
                <a:solidFill>
                  <a:srgbClr val="000000"/>
                </a:solidFill>
                <a:latin typeface="Cambria" panose="02040503050406030204" pitchFamily="18" charset="0"/>
                <a:ea typeface="Cambria" panose="02040503050406030204" pitchFamily="18" charset="0"/>
                <a:cs typeface="Atma Bold"/>
                <a:sym typeface="Atma Bold"/>
              </a:rPr>
              <a:t> của cảnh </a:t>
            </a:r>
            <a:r>
              <a:rPr lang="vi-VN" sz="6000" b="1" u="sng" dirty="0">
                <a:solidFill>
                  <a:srgbClr val="000000"/>
                </a:solidFill>
                <a:latin typeface="Cambria" panose="02040503050406030204" pitchFamily="18" charset="0"/>
                <a:ea typeface="Cambria" panose="02040503050406030204" pitchFamily="18" charset="0"/>
                <a:cs typeface="Atma Bold"/>
                <a:sym typeface="Atma Bold"/>
              </a:rPr>
              <a:t>ao hồ</a:t>
            </a:r>
            <a:r>
              <a:rPr lang="vi-VN" sz="6000" b="1" dirty="0">
                <a:solidFill>
                  <a:srgbClr val="000000"/>
                </a:solidFill>
                <a:latin typeface="Cambria" panose="02040503050406030204" pitchFamily="18" charset="0"/>
                <a:ea typeface="Cambria" panose="02040503050406030204" pitchFamily="18" charset="0"/>
                <a:cs typeface="Atma Bold"/>
                <a:sym typeface="Atma Bold"/>
              </a:rPr>
              <a:t>, </a:t>
            </a:r>
            <a:r>
              <a:rPr lang="vi-VN" sz="6000" b="1" u="sng" dirty="0">
                <a:solidFill>
                  <a:srgbClr val="000000"/>
                </a:solidFill>
                <a:latin typeface="Cambria" panose="02040503050406030204" pitchFamily="18" charset="0"/>
                <a:ea typeface="Cambria" panose="02040503050406030204" pitchFamily="18" charset="0"/>
                <a:cs typeface="Atma Bold"/>
                <a:sym typeface="Atma Bold"/>
              </a:rPr>
              <a:t>sông</a:t>
            </a:r>
            <a:r>
              <a:rPr lang="en-US" sz="6000" b="1" u="sng" dirty="0">
                <a:solidFill>
                  <a:srgbClr val="000000"/>
                </a:solidFill>
                <a:latin typeface="Cambria" panose="02040503050406030204" pitchFamily="18" charset="0"/>
                <a:ea typeface="Cambria" panose="02040503050406030204" pitchFamily="18" charset="0"/>
                <a:cs typeface="Atma Bold"/>
                <a:sym typeface="Atma Bold"/>
              </a:rPr>
              <a:t> </a:t>
            </a:r>
            <a:r>
              <a:rPr lang="vi-VN" sz="6000" b="1" u="sng" dirty="0">
                <a:solidFill>
                  <a:srgbClr val="000000"/>
                </a:solidFill>
                <a:latin typeface="Cambria" panose="02040503050406030204" pitchFamily="18" charset="0"/>
                <a:ea typeface="Cambria" panose="02040503050406030204" pitchFamily="18" charset="0"/>
                <a:cs typeface="Atma Bold"/>
                <a:sym typeface="Atma Bold"/>
              </a:rPr>
              <a:t>suố</a:t>
            </a:r>
            <a:r>
              <a:rPr lang="vi-VN" sz="6000" b="1" dirty="0">
                <a:solidFill>
                  <a:srgbClr val="000000"/>
                </a:solidFill>
                <a:latin typeface="Cambria" panose="02040503050406030204" pitchFamily="18" charset="0"/>
                <a:ea typeface="Cambria" panose="02040503050406030204" pitchFamily="18" charset="0"/>
                <a:cs typeface="Atma Bold"/>
                <a:sym typeface="Atma Bold"/>
              </a:rPr>
              <a:t>i hoặc </a:t>
            </a:r>
            <a:r>
              <a:rPr lang="vi-VN" sz="6000" b="1" u="sng" dirty="0">
                <a:solidFill>
                  <a:srgbClr val="000000"/>
                </a:solidFill>
                <a:latin typeface="Cambria" panose="02040503050406030204" pitchFamily="18" charset="0"/>
                <a:ea typeface="Cambria" panose="02040503050406030204" pitchFamily="18" charset="0"/>
                <a:cs typeface="Atma Bold"/>
                <a:sym typeface="Atma Bold"/>
              </a:rPr>
              <a:t>biển đảo.</a:t>
            </a:r>
          </a:p>
          <a:p>
            <a:pPr lvl="0" algn="ctr">
              <a:spcBef>
                <a:spcPct val="0"/>
              </a:spcBef>
            </a:pPr>
            <a:endParaRPr lang="vi-VN" sz="6000" b="1" dirty="0">
              <a:solidFill>
                <a:srgbClr val="000000"/>
              </a:solidFill>
              <a:latin typeface="Cambria" panose="02040503050406030204" pitchFamily="18" charset="0"/>
              <a:ea typeface="Cambria" panose="02040503050406030204" pitchFamily="18" charset="0"/>
              <a:cs typeface="Atma Bold"/>
              <a:sym typeface="Atma Bold"/>
            </a:endParaRPr>
          </a:p>
        </p:txBody>
      </p:sp>
    </p:spTree>
    <p:extLst>
      <p:ext uri="{BB962C8B-B14F-4D97-AF65-F5344CB8AC3E}">
        <p14:creationId xmlns:p14="http://schemas.microsoft.com/office/powerpoint/2010/main" val="395238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endParaRPr lang="en-US"/>
          </a:p>
        </p:txBody>
      </p:sp>
      <p:sp>
        <p:nvSpPr>
          <p:cNvPr id="5" name="Freeform 5"/>
          <p:cNvSpPr/>
          <p:nvPr/>
        </p:nvSpPr>
        <p:spPr>
          <a:xfrm>
            <a:off x="7872859" y="485716"/>
            <a:ext cx="2542283" cy="1086248"/>
          </a:xfrm>
          <a:custGeom>
            <a:avLst/>
            <a:gdLst/>
            <a:ahLst/>
            <a:cxnLst/>
            <a:rect l="l" t="t" r="r" b="b"/>
            <a:pathLst>
              <a:path w="2542283" h="1086248">
                <a:moveTo>
                  <a:pt x="0" y="0"/>
                </a:moveTo>
                <a:lnTo>
                  <a:pt x="2542282" y="0"/>
                </a:lnTo>
                <a:lnTo>
                  <a:pt x="2542282" y="1086248"/>
                </a:lnTo>
                <a:lnTo>
                  <a:pt x="0" y="10862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7">
              <a:extLst>
                <a:ext uri="{96DAC541-7B7A-43D3-8B79-37D633B846F1}">
                  <asvg:svgBlip xmlns:asvg="http://schemas.microsoft.com/office/drawing/2016/SVG/main" xmlns="" r:embed="rId8"/>
                </a:ext>
              </a:extLst>
            </a:blip>
            <a:stretch>
              <a:fillRect b="-35962"/>
            </a:stretch>
          </a:blipFill>
        </p:spPr>
        <p:txBody>
          <a:bodyPr/>
          <a:lstStyle/>
          <a:p>
            <a:endParaRPr lang="en-US"/>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txBody>
          <a:bodyPr/>
          <a:lstStyle/>
          <a:p>
            <a:endParaRPr lang="en-US"/>
          </a:p>
        </p:txBody>
      </p:sp>
      <p:sp>
        <p:nvSpPr>
          <p:cNvPr id="18" name="Freeform 18"/>
          <p:cNvSpPr/>
          <p:nvPr/>
        </p:nvSpPr>
        <p:spPr>
          <a:xfrm>
            <a:off x="0" y="8545790"/>
            <a:ext cx="18288000" cy="2377440"/>
          </a:xfrm>
          <a:custGeom>
            <a:avLst/>
            <a:gdLst/>
            <a:ahLst/>
            <a:cxnLst/>
            <a:rect l="l" t="t" r="r" b="b"/>
            <a:pathLst>
              <a:path w="18288000" h="2377440">
                <a:moveTo>
                  <a:pt x="0" y="0"/>
                </a:moveTo>
                <a:lnTo>
                  <a:pt x="18288000" y="0"/>
                </a:lnTo>
                <a:lnTo>
                  <a:pt x="18288000" y="2377440"/>
                </a:lnTo>
                <a:lnTo>
                  <a:pt x="0" y="237744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grpSp>
        <p:nvGrpSpPr>
          <p:cNvPr id="25" name="Group 25"/>
          <p:cNvGrpSpPr/>
          <p:nvPr/>
        </p:nvGrpSpPr>
        <p:grpSpPr>
          <a:xfrm>
            <a:off x="1075239" y="-367135"/>
            <a:ext cx="16421100" cy="10349335"/>
            <a:chOff x="0" y="-76200"/>
            <a:chExt cx="2046781" cy="1414221"/>
          </a:xfrm>
          <a:noFill/>
        </p:grpSpPr>
        <p:sp>
          <p:nvSpPr>
            <p:cNvPr id="26" name="Freeform 26"/>
            <p:cNvSpPr/>
            <p:nvPr/>
          </p:nvSpPr>
          <p:spPr>
            <a:xfrm>
              <a:off x="0" y="0"/>
              <a:ext cx="2046781" cy="1338021"/>
            </a:xfrm>
            <a:custGeom>
              <a:avLst/>
              <a:gdLst/>
              <a:ahLst/>
              <a:cxnLst/>
              <a:rect l="l" t="t" r="r" b="b"/>
              <a:pathLst>
                <a:path w="2046781" h="133802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grpFill/>
            <a:ln w="95250" cap="rnd">
              <a:solidFill>
                <a:srgbClr val="FBD35B">
                  <a:alpha val="89804"/>
                </a:srgbClr>
              </a:solidFill>
              <a:prstDash val="solid"/>
              <a:round/>
            </a:ln>
          </p:spPr>
          <p:txBody>
            <a:bodyPr/>
            <a:lstStyle/>
            <a:p>
              <a:endParaRPr lang="en-US"/>
            </a:p>
          </p:txBody>
        </p:sp>
        <p:sp>
          <p:nvSpPr>
            <p:cNvPr id="27" name="TextBox 27"/>
            <p:cNvSpPr txBox="1"/>
            <p:nvPr/>
          </p:nvSpPr>
          <p:spPr>
            <a:xfrm>
              <a:off x="0" y="-76200"/>
              <a:ext cx="2046781" cy="1414221"/>
            </a:xfrm>
            <a:prstGeom prst="rect">
              <a:avLst/>
            </a:prstGeom>
            <a:grpFill/>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34" name="Freeform 34"/>
          <p:cNvSpPr/>
          <p:nvPr/>
        </p:nvSpPr>
        <p:spPr>
          <a:xfrm>
            <a:off x="13519230" y="9964755"/>
            <a:ext cx="485190" cy="460489"/>
          </a:xfrm>
          <a:custGeom>
            <a:avLst/>
            <a:gdLst/>
            <a:ahLst/>
            <a:cxnLst/>
            <a:rect l="l" t="t" r="r" b="b"/>
            <a:pathLst>
              <a:path w="485190" h="460489">
                <a:moveTo>
                  <a:pt x="0" y="0"/>
                </a:moveTo>
                <a:lnTo>
                  <a:pt x="485189" y="0"/>
                </a:lnTo>
                <a:lnTo>
                  <a:pt x="485189" y="460489"/>
                </a:lnTo>
                <a:lnTo>
                  <a:pt x="0" y="460489"/>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37" name="Freeform 37"/>
          <p:cNvSpPr/>
          <p:nvPr/>
        </p:nvSpPr>
        <p:spPr>
          <a:xfrm>
            <a:off x="629355" y="9907985"/>
            <a:ext cx="399345" cy="379015"/>
          </a:xfrm>
          <a:custGeom>
            <a:avLst/>
            <a:gdLst/>
            <a:ahLst/>
            <a:cxnLst/>
            <a:rect l="l" t="t" r="r" b="b"/>
            <a:pathLst>
              <a:path w="399345" h="379015">
                <a:moveTo>
                  <a:pt x="0" y="0"/>
                </a:moveTo>
                <a:lnTo>
                  <a:pt x="399345" y="0"/>
                </a:lnTo>
                <a:lnTo>
                  <a:pt x="399345" y="379015"/>
                </a:lnTo>
                <a:lnTo>
                  <a:pt x="0" y="37901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43" name="Rectangle: Rounded Corners 42">
            <a:extLst>
              <a:ext uri="{FF2B5EF4-FFF2-40B4-BE49-F238E27FC236}">
                <a16:creationId xmlns="" xmlns:a16="http://schemas.microsoft.com/office/drawing/2014/main" id="{DEB6EC27-4AF6-ED82-781A-2E3DA4CB1CC2}"/>
              </a:ext>
            </a:extLst>
          </p:cNvPr>
          <p:cNvSpPr/>
          <p:nvPr/>
        </p:nvSpPr>
        <p:spPr>
          <a:xfrm>
            <a:off x="4648200" y="266700"/>
            <a:ext cx="9275178" cy="1126698"/>
          </a:xfrm>
          <a:custGeom>
            <a:avLst/>
            <a:gdLst>
              <a:gd name="connsiteX0" fmla="*/ 0 w 9275178"/>
              <a:gd name="connsiteY0" fmla="*/ 563349 h 1126698"/>
              <a:gd name="connsiteX1" fmla="*/ 563349 w 9275178"/>
              <a:gd name="connsiteY1" fmla="*/ 0 h 1126698"/>
              <a:gd name="connsiteX2" fmla="*/ 997935 w 9275178"/>
              <a:gd name="connsiteY2" fmla="*/ 0 h 1126698"/>
              <a:gd name="connsiteX3" fmla="*/ 1676975 w 9275178"/>
              <a:gd name="connsiteY3" fmla="*/ 0 h 1126698"/>
              <a:gd name="connsiteX4" fmla="*/ 2274530 w 9275178"/>
              <a:gd name="connsiteY4" fmla="*/ 0 h 1126698"/>
              <a:gd name="connsiteX5" fmla="*/ 2953570 w 9275178"/>
              <a:gd name="connsiteY5" fmla="*/ 0 h 1126698"/>
              <a:gd name="connsiteX6" fmla="*/ 3469640 w 9275178"/>
              <a:gd name="connsiteY6" fmla="*/ 0 h 1126698"/>
              <a:gd name="connsiteX7" fmla="*/ 3985711 w 9275178"/>
              <a:gd name="connsiteY7" fmla="*/ 0 h 1126698"/>
              <a:gd name="connsiteX8" fmla="*/ 4420296 w 9275178"/>
              <a:gd name="connsiteY8" fmla="*/ 0 h 1126698"/>
              <a:gd name="connsiteX9" fmla="*/ 5180821 w 9275178"/>
              <a:gd name="connsiteY9" fmla="*/ 0 h 1126698"/>
              <a:gd name="connsiteX10" fmla="*/ 5778376 w 9275178"/>
              <a:gd name="connsiteY10" fmla="*/ 0 h 1126698"/>
              <a:gd name="connsiteX11" fmla="*/ 6538901 w 9275178"/>
              <a:gd name="connsiteY11" fmla="*/ 0 h 1126698"/>
              <a:gd name="connsiteX12" fmla="*/ 7054971 w 9275178"/>
              <a:gd name="connsiteY12" fmla="*/ 0 h 1126698"/>
              <a:gd name="connsiteX13" fmla="*/ 7734011 w 9275178"/>
              <a:gd name="connsiteY13" fmla="*/ 0 h 1126698"/>
              <a:gd name="connsiteX14" fmla="*/ 8711829 w 9275178"/>
              <a:gd name="connsiteY14" fmla="*/ 0 h 1126698"/>
              <a:gd name="connsiteX15" fmla="*/ 9275178 w 9275178"/>
              <a:gd name="connsiteY15" fmla="*/ 563349 h 1126698"/>
              <a:gd name="connsiteX16" fmla="*/ 9275178 w 9275178"/>
              <a:gd name="connsiteY16" fmla="*/ 563349 h 1126698"/>
              <a:gd name="connsiteX17" fmla="*/ 8711829 w 9275178"/>
              <a:gd name="connsiteY17" fmla="*/ 1126698 h 1126698"/>
              <a:gd name="connsiteX18" fmla="*/ 8114274 w 9275178"/>
              <a:gd name="connsiteY18" fmla="*/ 1126698 h 1126698"/>
              <a:gd name="connsiteX19" fmla="*/ 7435234 w 9275178"/>
              <a:gd name="connsiteY19" fmla="*/ 1126698 h 1126698"/>
              <a:gd name="connsiteX20" fmla="*/ 7000648 w 9275178"/>
              <a:gd name="connsiteY20" fmla="*/ 1126698 h 1126698"/>
              <a:gd name="connsiteX21" fmla="*/ 6321608 w 9275178"/>
              <a:gd name="connsiteY21" fmla="*/ 1126698 h 1126698"/>
              <a:gd name="connsiteX22" fmla="*/ 5642568 w 9275178"/>
              <a:gd name="connsiteY22" fmla="*/ 1126698 h 1126698"/>
              <a:gd name="connsiteX23" fmla="*/ 4963528 w 9275178"/>
              <a:gd name="connsiteY23" fmla="*/ 1126698 h 1126698"/>
              <a:gd name="connsiteX24" fmla="*/ 4284488 w 9275178"/>
              <a:gd name="connsiteY24" fmla="*/ 1126698 h 1126698"/>
              <a:gd name="connsiteX25" fmla="*/ 3523963 w 9275178"/>
              <a:gd name="connsiteY25" fmla="*/ 1126698 h 1126698"/>
              <a:gd name="connsiteX26" fmla="*/ 2926408 w 9275178"/>
              <a:gd name="connsiteY26" fmla="*/ 1126698 h 1126698"/>
              <a:gd name="connsiteX27" fmla="*/ 2247368 w 9275178"/>
              <a:gd name="connsiteY27" fmla="*/ 1126698 h 1126698"/>
              <a:gd name="connsiteX28" fmla="*/ 1731298 w 9275178"/>
              <a:gd name="connsiteY28" fmla="*/ 1126698 h 1126698"/>
              <a:gd name="connsiteX29" fmla="*/ 563349 w 9275178"/>
              <a:gd name="connsiteY29" fmla="*/ 1126698 h 1126698"/>
              <a:gd name="connsiteX30" fmla="*/ 0 w 9275178"/>
              <a:gd name="connsiteY30" fmla="*/ 563349 h 112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75178" h="1126698" fill="none" extrusionOk="0">
                <a:moveTo>
                  <a:pt x="0" y="563349"/>
                </a:moveTo>
                <a:cubicBezTo>
                  <a:pt x="10732" y="223600"/>
                  <a:pt x="256917" y="51682"/>
                  <a:pt x="563349" y="0"/>
                </a:cubicBezTo>
                <a:cubicBezTo>
                  <a:pt x="692298" y="21608"/>
                  <a:pt x="801330" y="-12924"/>
                  <a:pt x="997935" y="0"/>
                </a:cubicBezTo>
                <a:cubicBezTo>
                  <a:pt x="1194540" y="12924"/>
                  <a:pt x="1474912" y="-6151"/>
                  <a:pt x="1676975" y="0"/>
                </a:cubicBezTo>
                <a:cubicBezTo>
                  <a:pt x="1879038" y="6151"/>
                  <a:pt x="2067164" y="15817"/>
                  <a:pt x="2274530" y="0"/>
                </a:cubicBezTo>
                <a:cubicBezTo>
                  <a:pt x="2481896" y="-15817"/>
                  <a:pt x="2675327" y="-32623"/>
                  <a:pt x="2953570" y="0"/>
                </a:cubicBezTo>
                <a:cubicBezTo>
                  <a:pt x="3231813" y="32623"/>
                  <a:pt x="3322473" y="-9146"/>
                  <a:pt x="3469640" y="0"/>
                </a:cubicBezTo>
                <a:cubicBezTo>
                  <a:pt x="3616807" y="9146"/>
                  <a:pt x="3853976" y="-8188"/>
                  <a:pt x="3985711" y="0"/>
                </a:cubicBezTo>
                <a:cubicBezTo>
                  <a:pt x="4117446" y="8188"/>
                  <a:pt x="4288992" y="-18398"/>
                  <a:pt x="4420296" y="0"/>
                </a:cubicBezTo>
                <a:cubicBezTo>
                  <a:pt x="4551601" y="18398"/>
                  <a:pt x="4863081" y="-3309"/>
                  <a:pt x="5180821" y="0"/>
                </a:cubicBezTo>
                <a:cubicBezTo>
                  <a:pt x="5498561" y="3309"/>
                  <a:pt x="5592118" y="25090"/>
                  <a:pt x="5778376" y="0"/>
                </a:cubicBezTo>
                <a:cubicBezTo>
                  <a:pt x="5964635" y="-25090"/>
                  <a:pt x="6277736" y="-37835"/>
                  <a:pt x="6538901" y="0"/>
                </a:cubicBezTo>
                <a:cubicBezTo>
                  <a:pt x="6800067" y="37835"/>
                  <a:pt x="6898655" y="-23232"/>
                  <a:pt x="7054971" y="0"/>
                </a:cubicBezTo>
                <a:cubicBezTo>
                  <a:pt x="7211287" y="23232"/>
                  <a:pt x="7533845" y="17290"/>
                  <a:pt x="7734011" y="0"/>
                </a:cubicBezTo>
                <a:cubicBezTo>
                  <a:pt x="7934177" y="-17290"/>
                  <a:pt x="8460881" y="-6730"/>
                  <a:pt x="8711829" y="0"/>
                </a:cubicBezTo>
                <a:cubicBezTo>
                  <a:pt x="9053780" y="-25747"/>
                  <a:pt x="9304373" y="308915"/>
                  <a:pt x="9275178" y="563349"/>
                </a:cubicBezTo>
                <a:lnTo>
                  <a:pt x="9275178" y="563349"/>
                </a:lnTo>
                <a:cubicBezTo>
                  <a:pt x="9216971" y="826865"/>
                  <a:pt x="9055082" y="1138942"/>
                  <a:pt x="8711829" y="1126698"/>
                </a:cubicBezTo>
                <a:cubicBezTo>
                  <a:pt x="8449799" y="1100679"/>
                  <a:pt x="8248604" y="1136566"/>
                  <a:pt x="8114274" y="1126698"/>
                </a:cubicBezTo>
                <a:cubicBezTo>
                  <a:pt x="7979945" y="1116830"/>
                  <a:pt x="7690179" y="1124616"/>
                  <a:pt x="7435234" y="1126698"/>
                </a:cubicBezTo>
                <a:cubicBezTo>
                  <a:pt x="7180289" y="1128780"/>
                  <a:pt x="7111993" y="1132607"/>
                  <a:pt x="7000648" y="1126698"/>
                </a:cubicBezTo>
                <a:cubicBezTo>
                  <a:pt x="6889303" y="1120789"/>
                  <a:pt x="6514746" y="1125807"/>
                  <a:pt x="6321608" y="1126698"/>
                </a:cubicBezTo>
                <a:cubicBezTo>
                  <a:pt x="6128470" y="1127589"/>
                  <a:pt x="5808324" y="1147963"/>
                  <a:pt x="5642568" y="1126698"/>
                </a:cubicBezTo>
                <a:cubicBezTo>
                  <a:pt x="5476812" y="1105433"/>
                  <a:pt x="5231291" y="1115972"/>
                  <a:pt x="4963528" y="1126698"/>
                </a:cubicBezTo>
                <a:cubicBezTo>
                  <a:pt x="4695765" y="1137424"/>
                  <a:pt x="4525042" y="1135419"/>
                  <a:pt x="4284488" y="1126698"/>
                </a:cubicBezTo>
                <a:cubicBezTo>
                  <a:pt x="4043934" y="1117977"/>
                  <a:pt x="3770277" y="1140178"/>
                  <a:pt x="3523963" y="1126698"/>
                </a:cubicBezTo>
                <a:cubicBezTo>
                  <a:pt x="3277650" y="1113218"/>
                  <a:pt x="3097450" y="1148855"/>
                  <a:pt x="2926408" y="1126698"/>
                </a:cubicBezTo>
                <a:cubicBezTo>
                  <a:pt x="2755366" y="1104541"/>
                  <a:pt x="2579260" y="1116455"/>
                  <a:pt x="2247368" y="1126698"/>
                </a:cubicBezTo>
                <a:cubicBezTo>
                  <a:pt x="1915476" y="1136941"/>
                  <a:pt x="1880966" y="1116627"/>
                  <a:pt x="1731298" y="1126698"/>
                </a:cubicBezTo>
                <a:cubicBezTo>
                  <a:pt x="1581630" y="1136770"/>
                  <a:pt x="816430" y="1172276"/>
                  <a:pt x="563349" y="1126698"/>
                </a:cubicBezTo>
                <a:cubicBezTo>
                  <a:pt x="210558" y="1175231"/>
                  <a:pt x="54532" y="835146"/>
                  <a:pt x="0" y="563349"/>
                </a:cubicBezTo>
                <a:close/>
              </a:path>
              <a:path w="9275178" h="1126698" stroke="0" extrusionOk="0">
                <a:moveTo>
                  <a:pt x="0" y="563349"/>
                </a:moveTo>
                <a:cubicBezTo>
                  <a:pt x="-50237" y="304946"/>
                  <a:pt x="256453" y="17906"/>
                  <a:pt x="563349" y="0"/>
                </a:cubicBezTo>
                <a:cubicBezTo>
                  <a:pt x="741861" y="8911"/>
                  <a:pt x="950790" y="19076"/>
                  <a:pt x="1079419" y="0"/>
                </a:cubicBezTo>
                <a:cubicBezTo>
                  <a:pt x="1208048" y="-19076"/>
                  <a:pt x="1503404" y="-24057"/>
                  <a:pt x="1676975" y="0"/>
                </a:cubicBezTo>
                <a:cubicBezTo>
                  <a:pt x="1850546" y="24057"/>
                  <a:pt x="2011019" y="-14339"/>
                  <a:pt x="2111560" y="0"/>
                </a:cubicBezTo>
                <a:cubicBezTo>
                  <a:pt x="2212102" y="14339"/>
                  <a:pt x="2508460" y="16549"/>
                  <a:pt x="2872085" y="0"/>
                </a:cubicBezTo>
                <a:cubicBezTo>
                  <a:pt x="3235710" y="-16549"/>
                  <a:pt x="3120721" y="-10471"/>
                  <a:pt x="3306671" y="0"/>
                </a:cubicBezTo>
                <a:cubicBezTo>
                  <a:pt x="3492621" y="10471"/>
                  <a:pt x="3815909" y="-12126"/>
                  <a:pt x="3985711" y="0"/>
                </a:cubicBezTo>
                <a:cubicBezTo>
                  <a:pt x="4155513" y="12126"/>
                  <a:pt x="4355632" y="-12790"/>
                  <a:pt x="4501781" y="0"/>
                </a:cubicBezTo>
                <a:cubicBezTo>
                  <a:pt x="4647930" y="12790"/>
                  <a:pt x="4784118" y="-9764"/>
                  <a:pt x="5017851" y="0"/>
                </a:cubicBezTo>
                <a:cubicBezTo>
                  <a:pt x="5251584" y="9764"/>
                  <a:pt x="5292714" y="-6375"/>
                  <a:pt x="5452437" y="0"/>
                </a:cubicBezTo>
                <a:cubicBezTo>
                  <a:pt x="5612160" y="6375"/>
                  <a:pt x="5772918" y="-11342"/>
                  <a:pt x="5887023" y="0"/>
                </a:cubicBezTo>
                <a:cubicBezTo>
                  <a:pt x="6001128" y="11342"/>
                  <a:pt x="6166268" y="-12900"/>
                  <a:pt x="6403093" y="0"/>
                </a:cubicBezTo>
                <a:cubicBezTo>
                  <a:pt x="6639918" y="12900"/>
                  <a:pt x="6729229" y="-18442"/>
                  <a:pt x="7000648" y="0"/>
                </a:cubicBezTo>
                <a:cubicBezTo>
                  <a:pt x="7272068" y="18442"/>
                  <a:pt x="7588795" y="2154"/>
                  <a:pt x="7761173" y="0"/>
                </a:cubicBezTo>
                <a:cubicBezTo>
                  <a:pt x="7933551" y="-2154"/>
                  <a:pt x="8341676" y="22119"/>
                  <a:pt x="8711829" y="0"/>
                </a:cubicBezTo>
                <a:cubicBezTo>
                  <a:pt x="9080114" y="-37471"/>
                  <a:pt x="9288985" y="256600"/>
                  <a:pt x="9275178" y="563349"/>
                </a:cubicBezTo>
                <a:lnTo>
                  <a:pt x="9275178" y="563349"/>
                </a:lnTo>
                <a:cubicBezTo>
                  <a:pt x="9244248" y="881677"/>
                  <a:pt x="9077091" y="1092386"/>
                  <a:pt x="8711829" y="1126698"/>
                </a:cubicBezTo>
                <a:cubicBezTo>
                  <a:pt x="8508306" y="1139933"/>
                  <a:pt x="8389517" y="1148413"/>
                  <a:pt x="8114274" y="1126698"/>
                </a:cubicBezTo>
                <a:cubicBezTo>
                  <a:pt x="7839031" y="1104983"/>
                  <a:pt x="7796961" y="1110272"/>
                  <a:pt x="7679688" y="1126698"/>
                </a:cubicBezTo>
                <a:cubicBezTo>
                  <a:pt x="7562415" y="1143124"/>
                  <a:pt x="7291910" y="1106984"/>
                  <a:pt x="6919163" y="1126698"/>
                </a:cubicBezTo>
                <a:cubicBezTo>
                  <a:pt x="6546417" y="1146412"/>
                  <a:pt x="6374162" y="1112630"/>
                  <a:pt x="6158639" y="1126698"/>
                </a:cubicBezTo>
                <a:cubicBezTo>
                  <a:pt x="5943116" y="1140766"/>
                  <a:pt x="5700084" y="1128799"/>
                  <a:pt x="5316629" y="1126698"/>
                </a:cubicBezTo>
                <a:cubicBezTo>
                  <a:pt x="4933174" y="1124598"/>
                  <a:pt x="4863128" y="1157593"/>
                  <a:pt x="4637589" y="1126698"/>
                </a:cubicBezTo>
                <a:cubicBezTo>
                  <a:pt x="4412050" y="1095803"/>
                  <a:pt x="4111645" y="1091934"/>
                  <a:pt x="3795579" y="1126698"/>
                </a:cubicBezTo>
                <a:cubicBezTo>
                  <a:pt x="3479513" y="1161463"/>
                  <a:pt x="3487483" y="1131634"/>
                  <a:pt x="3279509" y="1126698"/>
                </a:cubicBezTo>
                <a:cubicBezTo>
                  <a:pt x="3071535" y="1121763"/>
                  <a:pt x="2847091" y="1113729"/>
                  <a:pt x="2681954" y="1126698"/>
                </a:cubicBezTo>
                <a:cubicBezTo>
                  <a:pt x="2516817" y="1139667"/>
                  <a:pt x="2129060" y="1128680"/>
                  <a:pt x="1921429" y="1126698"/>
                </a:cubicBezTo>
                <a:cubicBezTo>
                  <a:pt x="1713798" y="1124716"/>
                  <a:pt x="1395890" y="1124449"/>
                  <a:pt x="1160904" y="1126698"/>
                </a:cubicBezTo>
                <a:cubicBezTo>
                  <a:pt x="925918" y="1128947"/>
                  <a:pt x="788820" y="1140174"/>
                  <a:pt x="563349" y="1126698"/>
                </a:cubicBezTo>
                <a:cubicBezTo>
                  <a:pt x="278479" y="1161140"/>
                  <a:pt x="-18750" y="897795"/>
                  <a:pt x="0" y="56334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002060"/>
                </a:solidFill>
                <a:latin typeface="Calibri" panose="020F0502020204030204" pitchFamily="34" charset="0"/>
                <a:cs typeface="Calibri" panose="020F0502020204030204" pitchFamily="34" charset="0"/>
              </a:rPr>
              <a:t>Gợi ý nhận xét</a:t>
            </a:r>
            <a:endParaRPr lang="en-US" sz="7200" b="1" dirty="0">
              <a:solidFill>
                <a:srgbClr val="002060"/>
              </a:solidFill>
              <a:latin typeface="Calibri" panose="020F0502020204030204" pitchFamily="34" charset="0"/>
              <a:cs typeface="Calibri" panose="020F0502020204030204" pitchFamily="34" charset="0"/>
            </a:endParaRPr>
          </a:p>
        </p:txBody>
      </p:sp>
      <p:sp>
        <p:nvSpPr>
          <p:cNvPr id="4" name="TextBox 3"/>
          <p:cNvSpPr txBox="1"/>
          <p:nvPr/>
        </p:nvSpPr>
        <p:spPr>
          <a:xfrm>
            <a:off x="1447800" y="2013883"/>
            <a:ext cx="15468599" cy="6863417"/>
          </a:xfrm>
          <a:prstGeom prst="rect">
            <a:avLst/>
          </a:prstGeom>
          <a:noFill/>
        </p:spPr>
        <p:txBody>
          <a:bodyPr wrap="square" rtlCol="0">
            <a:spAutoFit/>
          </a:bodyPr>
          <a:lstStyle/>
          <a:p>
            <a:r>
              <a:rPr lang="en-US" sz="6000" b="1" dirty="0" smtClean="0"/>
              <a:t>- Bố cục và cách diễn đạt</a:t>
            </a:r>
          </a:p>
          <a:p>
            <a:r>
              <a:rPr lang="en-US" sz="6000" b="1" dirty="0" smtClean="0"/>
              <a:t>- Việc sử dụng từ ngữ gợi tả</a:t>
            </a:r>
          </a:p>
          <a:p>
            <a:r>
              <a:rPr lang="en-US" sz="6000" b="1" dirty="0" smtClean="0"/>
              <a:t>- Sử dụng các biện pháp nghệ thuật so sánh, nhân hóa,…</a:t>
            </a:r>
          </a:p>
          <a:p>
            <a:r>
              <a:rPr lang="en-US" sz="6000" b="1" dirty="0" smtClean="0"/>
              <a:t>- Nêu cảm xúc, suy nghĩ của người viết về phong cảnh miêu tả.</a:t>
            </a:r>
          </a:p>
          <a:p>
            <a:endParaRPr lang="en-US" sz="4000" dirty="0" smtClean="0"/>
          </a:p>
          <a:p>
            <a:pPr marL="571500" indent="-571500">
              <a:buFontTx/>
              <a:buChar char="-"/>
            </a:pPr>
            <a:endParaRPr lang="en-US" sz="4000" dirty="0"/>
          </a:p>
        </p:txBody>
      </p:sp>
    </p:spTree>
    <p:extLst>
      <p:ext uri="{BB962C8B-B14F-4D97-AF65-F5344CB8AC3E}">
        <p14:creationId xmlns:p14="http://schemas.microsoft.com/office/powerpoint/2010/main" val="169506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832368" cy="12158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5261989" cy="120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xmlns="" r:embed="rId14"/>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 xmlns:a16="http://schemas.microsoft.com/office/drawing/2014/main" id="{E0F71C6F-AE01-00EB-ACF3-D48723E34F4E}"/>
              </a:ext>
            </a:extLst>
          </p:cNvPr>
          <p:cNvPicPr>
            <a:picLocks noChangeAspect="1"/>
          </p:cNvPicPr>
          <p:nvPr/>
        </p:nvPicPr>
        <p:blipFill>
          <a:blip r:embed="rId27"/>
          <a:stretch>
            <a:fillRect/>
          </a:stretch>
        </p:blipFill>
        <p:spPr>
          <a:xfrm>
            <a:off x="1905000" y="2628900"/>
            <a:ext cx="14162235" cy="5310076"/>
          </a:xfrm>
          <a:prstGeom prst="rect">
            <a:avLst/>
          </a:prstGeom>
        </p:spPr>
      </p:pic>
    </p:spTree>
    <p:extLst>
      <p:ext uri="{BB962C8B-B14F-4D97-AF65-F5344CB8AC3E}">
        <p14:creationId xmlns:p14="http://schemas.microsoft.com/office/powerpoint/2010/main" val="1602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12730253" y="5833403"/>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03042" y="1707726"/>
            <a:ext cx="13881916" cy="6871548"/>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6691" y="149850"/>
            <a:ext cx="2545113" cy="2503466"/>
          </a:xfrm>
          <a:custGeom>
            <a:avLst/>
            <a:gdLst/>
            <a:ahLst/>
            <a:cxnLst/>
            <a:rect l="l" t="t" r="r" b="b"/>
            <a:pathLst>
              <a:path w="2545113" h="2503466">
                <a:moveTo>
                  <a:pt x="0" y="0"/>
                </a:moveTo>
                <a:lnTo>
                  <a:pt x="2545113" y="0"/>
                </a:lnTo>
                <a:lnTo>
                  <a:pt x="2545113" y="2503465"/>
                </a:lnTo>
                <a:lnTo>
                  <a:pt x="0" y="250346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946107" y="-277364"/>
            <a:ext cx="10349214" cy="2163297"/>
          </a:xfrm>
          <a:custGeom>
            <a:avLst/>
            <a:gdLst/>
            <a:ahLst/>
            <a:cxnLst/>
            <a:rect l="l" t="t" r="r" b="b"/>
            <a:pathLst>
              <a:path w="10349214" h="2163297">
                <a:moveTo>
                  <a:pt x="0" y="0"/>
                </a:moveTo>
                <a:lnTo>
                  <a:pt x="10349214" y="0"/>
                </a:lnTo>
                <a:lnTo>
                  <a:pt x="10349214" y="2163297"/>
                </a:lnTo>
                <a:lnTo>
                  <a:pt x="0" y="21632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4026974" y="1251733"/>
            <a:ext cx="4572000" cy="4114800"/>
          </a:xfrm>
          <a:custGeom>
            <a:avLst/>
            <a:gdLst/>
            <a:ahLst/>
            <a:cxnLst/>
            <a:rect l="l" t="t" r="r" b="b"/>
            <a:pathLst>
              <a:path w="4572000" h="4114800">
                <a:moveTo>
                  <a:pt x="4572000" y="0"/>
                </a:moveTo>
                <a:lnTo>
                  <a:pt x="0" y="0"/>
                </a:lnTo>
                <a:lnTo>
                  <a:pt x="0" y="4114800"/>
                </a:lnTo>
                <a:lnTo>
                  <a:pt x="4572000" y="4114800"/>
                </a:lnTo>
                <a:lnTo>
                  <a:pt x="457200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96078" y="302862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1">
              <a:extLst>
                <a:ext uri="{96DAC541-7B7A-43D3-8B79-37D633B846F1}">
                  <asvg:svgBlip xmlns:asvg="http://schemas.microsoft.com/office/drawing/2016/SVG/main" xmlns="" r:embed="rId12"/>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4696221" y="366277"/>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1">
              <a:extLst>
                <a:ext uri="{96DAC541-7B7A-43D3-8B79-37D633B846F1}">
                  <asvg:svgBlip xmlns:asvg="http://schemas.microsoft.com/office/drawing/2016/SVG/main" xmlns="" r:embed="rId12"/>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484529" flipH="1">
            <a:off x="-164010" y="2653315"/>
            <a:ext cx="4096366" cy="7065120"/>
          </a:xfrm>
          <a:custGeom>
            <a:avLst/>
            <a:gdLst/>
            <a:ahLst/>
            <a:cxnLst/>
            <a:rect l="l" t="t" r="r" b="b"/>
            <a:pathLst>
              <a:path w="4096366" h="7065120">
                <a:moveTo>
                  <a:pt x="4096366" y="0"/>
                </a:moveTo>
                <a:lnTo>
                  <a:pt x="0" y="0"/>
                </a:lnTo>
                <a:lnTo>
                  <a:pt x="0" y="7065121"/>
                </a:lnTo>
                <a:lnTo>
                  <a:pt x="4096366" y="7065121"/>
                </a:lnTo>
                <a:lnTo>
                  <a:pt x="4096366" y="0"/>
                </a:lnTo>
                <a:close/>
              </a:path>
            </a:pathLst>
          </a:custGeom>
          <a:blipFill>
            <a:blip r:embed="rId15">
              <a:extLst>
                <a:ext uri="{96DAC541-7B7A-43D3-8B79-37D633B846F1}">
                  <asvg:svgBlip xmlns:asvg="http://schemas.microsoft.com/office/drawing/2016/SVG/main" xmlns="" r:embed="rId16"/>
                </a:ext>
              </a:extLst>
            </a:blip>
            <a:stretch>
              <a:fillRect b="-958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486691" y="8237581"/>
            <a:ext cx="5180945" cy="1563703"/>
          </a:xfrm>
          <a:custGeom>
            <a:avLst/>
            <a:gdLst/>
            <a:ahLst/>
            <a:cxnLst/>
            <a:rect l="l" t="t" r="r" b="b"/>
            <a:pathLst>
              <a:path w="5180945" h="1563703">
                <a:moveTo>
                  <a:pt x="0" y="0"/>
                </a:moveTo>
                <a:lnTo>
                  <a:pt x="5180945" y="0"/>
                </a:lnTo>
                <a:lnTo>
                  <a:pt x="5180945" y="1563704"/>
                </a:lnTo>
                <a:lnTo>
                  <a:pt x="0" y="156370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645679" y="7218942"/>
            <a:ext cx="2762591" cy="1275815"/>
          </a:xfrm>
          <a:custGeom>
            <a:avLst/>
            <a:gdLst/>
            <a:ahLst/>
            <a:cxnLst/>
            <a:rect l="l" t="t" r="r" b="b"/>
            <a:pathLst>
              <a:path w="2762591" h="1275815">
                <a:moveTo>
                  <a:pt x="0" y="0"/>
                </a:moveTo>
                <a:lnTo>
                  <a:pt x="2762590" y="0"/>
                </a:lnTo>
                <a:lnTo>
                  <a:pt x="2762590" y="1275814"/>
                </a:lnTo>
                <a:lnTo>
                  <a:pt x="0" y="127581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2615112" y="8609056"/>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1154646" y="8954186"/>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358897">
            <a:off x="14421425" y="7190544"/>
            <a:ext cx="2741997" cy="3248170"/>
          </a:xfrm>
          <a:custGeom>
            <a:avLst/>
            <a:gdLst/>
            <a:ahLst/>
            <a:cxnLst/>
            <a:rect l="l" t="t" r="r" b="b"/>
            <a:pathLst>
              <a:path w="2741997" h="3248170">
                <a:moveTo>
                  <a:pt x="0" y="0"/>
                </a:moveTo>
                <a:lnTo>
                  <a:pt x="2741997" y="0"/>
                </a:lnTo>
                <a:lnTo>
                  <a:pt x="2741997" y="3248169"/>
                </a:lnTo>
                <a:lnTo>
                  <a:pt x="0" y="3248169"/>
                </a:lnTo>
                <a:lnTo>
                  <a:pt x="0" y="0"/>
                </a:lnTo>
                <a:close/>
              </a:path>
            </a:pathLst>
          </a:custGeom>
          <a:blipFill>
            <a:blip r:embed="rId2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 xmlns:a16="http://schemas.microsoft.com/office/drawing/2014/main" id="{ACA9F6F3-CFC5-6AAE-B8DF-5D21278D44D4}"/>
              </a:ext>
            </a:extLst>
          </p:cNvPr>
          <p:cNvSpPr txBox="1"/>
          <p:nvPr/>
        </p:nvSpPr>
        <p:spPr>
          <a:xfrm rot="21422649">
            <a:off x="4267200" y="3924300"/>
            <a:ext cx="9677400" cy="3416320"/>
          </a:xfrm>
          <a:prstGeom prst="rect">
            <a:avLst/>
          </a:prstGeom>
          <a:noFill/>
        </p:spPr>
        <p:txBody>
          <a:bodyPr wrap="square" rtlCol="0">
            <a:spAutoFit/>
          </a:bodyPr>
          <a:lstStyle/>
          <a:p>
            <a:pPr lvl="0" algn="ctr"/>
            <a:r>
              <a:rPr lang="en-US" sz="7200" b="1" dirty="0">
                <a:solidFill>
                  <a:prstClr val="black"/>
                </a:solidFill>
                <a:latin typeface="Cambria" panose="02040503050406030204" pitchFamily="18" charset="0"/>
                <a:ea typeface="Cambria" panose="02040503050406030204" pitchFamily="18" charset="0"/>
              </a:rPr>
              <a:t>Chia </a:t>
            </a:r>
            <a:r>
              <a:rPr lang="en-US" sz="7200" b="1" dirty="0" err="1">
                <a:solidFill>
                  <a:prstClr val="black"/>
                </a:solidFill>
                <a:latin typeface="Cambria" panose="02040503050406030204" pitchFamily="18" charset="0"/>
                <a:ea typeface="Cambria" panose="02040503050406030204" pitchFamily="18" charset="0"/>
              </a:rPr>
              <a:t>sẻ</a:t>
            </a:r>
            <a:r>
              <a:rPr lang="en-US" sz="7200" b="1" dirty="0">
                <a:solidFill>
                  <a:prstClr val="black"/>
                </a:solidFill>
                <a:latin typeface="Cambria" panose="02040503050406030204" pitchFamily="18" charset="0"/>
                <a:ea typeface="Cambria" panose="02040503050406030204" pitchFamily="18" charset="0"/>
              </a:rPr>
              <a:t> ý </a:t>
            </a:r>
            <a:r>
              <a:rPr lang="en-US" sz="7200" b="1" dirty="0" err="1">
                <a:solidFill>
                  <a:prstClr val="black"/>
                </a:solidFill>
                <a:latin typeface="Cambria" panose="02040503050406030204" pitchFamily="18" charset="0"/>
                <a:ea typeface="Cambria" panose="02040503050406030204" pitchFamily="18" charset="0"/>
              </a:rPr>
              <a:t>kiến</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tự</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đánh</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giá</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bài</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làm</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của</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mình</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và</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của</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bạn</a:t>
            </a:r>
            <a:endPar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6973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2203042" y="967102"/>
            <a:ext cx="13881916" cy="6871548"/>
          </a:xfrm>
          <a:custGeom>
            <a:avLst/>
            <a:gdLst/>
            <a:ahLst/>
            <a:cxnLst/>
            <a:rect l="l" t="t" r="r" b="b"/>
            <a:pathLst>
              <a:path w="13881916" h="6871548">
                <a:moveTo>
                  <a:pt x="0" y="0"/>
                </a:moveTo>
                <a:lnTo>
                  <a:pt x="13881916" y="0"/>
                </a:lnTo>
                <a:lnTo>
                  <a:pt x="13881916" y="6871549"/>
                </a:lnTo>
                <a:lnTo>
                  <a:pt x="0" y="687154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936131" y="3000174"/>
            <a:ext cx="8415739" cy="1733423"/>
          </a:xfrm>
          <a:prstGeom prst="rect">
            <a:avLst/>
          </a:prstGeom>
        </p:spPr>
        <p:txBody>
          <a:bodyPr lIns="0" tIns="0" rIns="0" bIns="0" rtlCol="0" anchor="t">
            <a:spAutoFit/>
          </a:bodyPr>
          <a:lstStyle/>
          <a:p>
            <a:pPr algn="ctr">
              <a:lnSpc>
                <a:spcPts val="13146"/>
              </a:lnSpc>
            </a:pPr>
            <a:r>
              <a:rPr lang="en-US" sz="13985" b="1" dirty="0" err="1">
                <a:solidFill>
                  <a:srgbClr val="FF0000"/>
                </a:solidFill>
                <a:latin typeface="Cambria" panose="02040503050406030204" pitchFamily="18" charset="0"/>
                <a:ea typeface="Cambria" panose="02040503050406030204" pitchFamily="18" charset="0"/>
                <a:cs typeface="Atma Bold"/>
                <a:sym typeface="Atma Bold"/>
              </a:rPr>
              <a:t>Tạm</a:t>
            </a:r>
            <a:r>
              <a:rPr lang="en-US" sz="13985" b="1" dirty="0">
                <a:solidFill>
                  <a:srgbClr val="FF0000"/>
                </a:solidFill>
                <a:latin typeface="Cambria" panose="02040503050406030204" pitchFamily="18" charset="0"/>
                <a:ea typeface="Cambria" panose="02040503050406030204" pitchFamily="18" charset="0"/>
                <a:cs typeface="Atma Bold"/>
                <a:sym typeface="Atma Bold"/>
              </a:rPr>
              <a:t> </a:t>
            </a:r>
            <a:r>
              <a:rPr lang="en-US" sz="13985" b="1" dirty="0" err="1">
                <a:solidFill>
                  <a:srgbClr val="FF0000"/>
                </a:solidFill>
                <a:latin typeface="Cambria" panose="02040503050406030204" pitchFamily="18" charset="0"/>
                <a:ea typeface="Cambria" panose="02040503050406030204" pitchFamily="18" charset="0"/>
                <a:cs typeface="Atma Bold"/>
                <a:sym typeface="Atma Bold"/>
              </a:rPr>
              <a:t>biệt</a:t>
            </a:r>
            <a:endParaRPr lang="en-US" sz="13985" b="1" dirty="0">
              <a:solidFill>
                <a:srgbClr val="FF0000"/>
              </a:solidFill>
              <a:latin typeface="Cambria" panose="02040503050406030204" pitchFamily="18" charset="0"/>
              <a:ea typeface="Cambria" panose="02040503050406030204" pitchFamily="18" charset="0"/>
              <a:cs typeface="Atma Bold"/>
              <a:sym typeface="Atma Bold"/>
            </a:endParaRPr>
          </a:p>
        </p:txBody>
      </p:sp>
      <p:sp>
        <p:nvSpPr>
          <p:cNvPr id="4" name="Freeform 4"/>
          <p:cNvSpPr/>
          <p:nvPr/>
        </p:nvSpPr>
        <p:spPr>
          <a:xfrm flipH="1">
            <a:off x="10902459" y="3231152"/>
            <a:ext cx="13649067" cy="4864031"/>
          </a:xfrm>
          <a:custGeom>
            <a:avLst/>
            <a:gdLst/>
            <a:ahLst/>
            <a:cxnLst/>
            <a:rect l="l" t="t" r="r" b="b"/>
            <a:pathLst>
              <a:path w="13649067" h="4864031">
                <a:moveTo>
                  <a:pt x="13649067" y="0"/>
                </a:moveTo>
                <a:lnTo>
                  <a:pt x="0" y="0"/>
                </a:lnTo>
                <a:lnTo>
                  <a:pt x="0" y="4864031"/>
                </a:lnTo>
                <a:lnTo>
                  <a:pt x="13649067" y="4864031"/>
                </a:lnTo>
                <a:lnTo>
                  <a:pt x="1364906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2695512" y="6443317"/>
            <a:ext cx="6400862" cy="1070690"/>
          </a:xfrm>
          <a:custGeom>
            <a:avLst/>
            <a:gdLst/>
            <a:ahLst/>
            <a:cxnLst/>
            <a:rect l="l" t="t" r="r" b="b"/>
            <a:pathLst>
              <a:path w="6400862" h="1070690">
                <a:moveTo>
                  <a:pt x="0" y="0"/>
                </a:moveTo>
                <a:lnTo>
                  <a:pt x="6400862" y="0"/>
                </a:lnTo>
                <a:lnTo>
                  <a:pt x="6400862" y="1070690"/>
                </a:lnTo>
                <a:lnTo>
                  <a:pt x="0" y="107069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flipH="1">
            <a:off x="-23997" y="6092804"/>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406153" y="1404415"/>
            <a:ext cx="4387890" cy="6719130"/>
          </a:xfrm>
          <a:custGeom>
            <a:avLst/>
            <a:gdLst/>
            <a:ahLst/>
            <a:cxnLst/>
            <a:rect l="l" t="t" r="r" b="b"/>
            <a:pathLst>
              <a:path w="4387890" h="6719130">
                <a:moveTo>
                  <a:pt x="0" y="0"/>
                </a:moveTo>
                <a:lnTo>
                  <a:pt x="4387890" y="0"/>
                </a:lnTo>
                <a:lnTo>
                  <a:pt x="4387890" y="6719129"/>
                </a:lnTo>
                <a:lnTo>
                  <a:pt x="0" y="671912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p:cNvSpPr/>
          <p:nvPr/>
        </p:nvSpPr>
        <p:spPr>
          <a:xfrm flipH="1">
            <a:off x="-338673" y="6876334"/>
            <a:ext cx="3320410" cy="1533426"/>
          </a:xfrm>
          <a:custGeom>
            <a:avLst/>
            <a:gdLst/>
            <a:ahLst/>
            <a:cxnLst/>
            <a:rect l="l" t="t" r="r" b="b"/>
            <a:pathLst>
              <a:path w="3320410" h="1533426">
                <a:moveTo>
                  <a:pt x="3320410" y="0"/>
                </a:moveTo>
                <a:lnTo>
                  <a:pt x="0" y="0"/>
                </a:lnTo>
                <a:lnTo>
                  <a:pt x="0" y="1533426"/>
                </a:lnTo>
                <a:lnTo>
                  <a:pt x="3320410" y="1533426"/>
                </a:lnTo>
                <a:lnTo>
                  <a:pt x="332041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nvGrpSpPr>
          <p:cNvPr id="9" name="Group 9"/>
          <p:cNvGrpSpPr/>
          <p:nvPr/>
        </p:nvGrpSpPr>
        <p:grpSpPr>
          <a:xfrm>
            <a:off x="-23997" y="9814875"/>
            <a:ext cx="18503803" cy="3086100"/>
            <a:chOff x="0" y="0"/>
            <a:chExt cx="4873430" cy="812800"/>
          </a:xfrm>
        </p:grpSpPr>
        <p:sp>
          <p:nvSpPr>
            <p:cNvPr id="10" name="Freeform 10"/>
            <p:cNvSpPr/>
            <p:nvPr/>
          </p:nvSpPr>
          <p:spPr>
            <a:xfrm>
              <a:off x="0" y="0"/>
              <a:ext cx="4873430" cy="812800"/>
            </a:xfrm>
            <a:custGeom>
              <a:avLst/>
              <a:gdLst/>
              <a:ahLst/>
              <a:cxnLst/>
              <a:rect l="l" t="t" r="r" b="b"/>
              <a:pathLst>
                <a:path w="4873430" h="812800">
                  <a:moveTo>
                    <a:pt x="0" y="0"/>
                  </a:moveTo>
                  <a:lnTo>
                    <a:pt x="4873430" y="0"/>
                  </a:lnTo>
                  <a:lnTo>
                    <a:pt x="4873430" y="812800"/>
                  </a:lnTo>
                  <a:lnTo>
                    <a:pt x="0" y="812800"/>
                  </a:lnTo>
                  <a:close/>
                </a:path>
              </a:pathLst>
            </a:custGeom>
            <a:solidFill>
              <a:srgbClr val="93C808"/>
            </a:solidFill>
          </p:spPr>
          <p:txBody>
            <a:bodyPr/>
            <a:lstStyle/>
            <a:p>
              <a:endParaRPr lang="en-US"/>
            </a:p>
          </p:txBody>
        </p:sp>
        <p:sp>
          <p:nvSpPr>
            <p:cNvPr id="11" name="TextBox 11"/>
            <p:cNvSpPr txBox="1"/>
            <p:nvPr/>
          </p:nvSpPr>
          <p:spPr>
            <a:xfrm>
              <a:off x="0" y="-38100"/>
              <a:ext cx="4873430" cy="850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742156" y="6092804"/>
            <a:ext cx="1758946" cy="1567061"/>
          </a:xfrm>
          <a:custGeom>
            <a:avLst/>
            <a:gdLst/>
            <a:ahLst/>
            <a:cxnLst/>
            <a:rect l="l" t="t" r="r" b="b"/>
            <a:pathLst>
              <a:path w="1758946" h="1567061">
                <a:moveTo>
                  <a:pt x="0" y="0"/>
                </a:moveTo>
                <a:lnTo>
                  <a:pt x="1758946" y="0"/>
                </a:lnTo>
                <a:lnTo>
                  <a:pt x="1758946" y="1567061"/>
                </a:lnTo>
                <a:lnTo>
                  <a:pt x="0" y="156706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3" name="Freeform 13"/>
          <p:cNvSpPr/>
          <p:nvPr/>
        </p:nvSpPr>
        <p:spPr>
          <a:xfrm flipH="1">
            <a:off x="10132857" y="7333948"/>
            <a:ext cx="12474375" cy="3243337"/>
          </a:xfrm>
          <a:custGeom>
            <a:avLst/>
            <a:gdLst/>
            <a:ahLst/>
            <a:cxnLst/>
            <a:rect l="l" t="t" r="r" b="b"/>
            <a:pathLst>
              <a:path w="12474375" h="3243337">
                <a:moveTo>
                  <a:pt x="12474374" y="0"/>
                </a:moveTo>
                <a:lnTo>
                  <a:pt x="0" y="0"/>
                </a:lnTo>
                <a:lnTo>
                  <a:pt x="0" y="3243337"/>
                </a:lnTo>
                <a:lnTo>
                  <a:pt x="12474374" y="3243337"/>
                </a:lnTo>
                <a:lnTo>
                  <a:pt x="12474374"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4" name="Freeform 14"/>
          <p:cNvSpPr/>
          <p:nvPr/>
        </p:nvSpPr>
        <p:spPr>
          <a:xfrm>
            <a:off x="11931053" y="565647"/>
            <a:ext cx="3704106" cy="6768301"/>
          </a:xfrm>
          <a:custGeom>
            <a:avLst/>
            <a:gdLst/>
            <a:ahLst/>
            <a:cxnLst/>
            <a:rect l="l" t="t" r="r" b="b"/>
            <a:pathLst>
              <a:path w="3704106" h="6768301">
                <a:moveTo>
                  <a:pt x="0" y="0"/>
                </a:moveTo>
                <a:lnTo>
                  <a:pt x="3704107" y="0"/>
                </a:lnTo>
                <a:lnTo>
                  <a:pt x="3704107" y="6768301"/>
                </a:lnTo>
                <a:lnTo>
                  <a:pt x="0" y="676830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5" name="Freeform 15"/>
          <p:cNvSpPr/>
          <p:nvPr/>
        </p:nvSpPr>
        <p:spPr>
          <a:xfrm flipH="1">
            <a:off x="8294108" y="6755344"/>
            <a:ext cx="1867594" cy="1721582"/>
          </a:xfrm>
          <a:custGeom>
            <a:avLst/>
            <a:gdLst/>
            <a:ahLst/>
            <a:cxnLst/>
            <a:rect l="l" t="t" r="r" b="b"/>
            <a:pathLst>
              <a:path w="1867594" h="1721582">
                <a:moveTo>
                  <a:pt x="1867593" y="0"/>
                </a:moveTo>
                <a:lnTo>
                  <a:pt x="0" y="0"/>
                </a:lnTo>
                <a:lnTo>
                  <a:pt x="0" y="1721582"/>
                </a:lnTo>
                <a:lnTo>
                  <a:pt x="1867593" y="1721582"/>
                </a:lnTo>
                <a:lnTo>
                  <a:pt x="1867593"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6" name="Freeform 16"/>
          <p:cNvSpPr/>
          <p:nvPr/>
        </p:nvSpPr>
        <p:spPr>
          <a:xfrm flipH="1">
            <a:off x="14320377" y="7333948"/>
            <a:ext cx="2388155" cy="1786108"/>
          </a:xfrm>
          <a:custGeom>
            <a:avLst/>
            <a:gdLst/>
            <a:ahLst/>
            <a:cxnLst/>
            <a:rect l="l" t="t" r="r" b="b"/>
            <a:pathLst>
              <a:path w="2388155" h="1786108">
                <a:moveTo>
                  <a:pt x="2388155" y="0"/>
                </a:moveTo>
                <a:lnTo>
                  <a:pt x="0" y="0"/>
                </a:lnTo>
                <a:lnTo>
                  <a:pt x="0" y="1786108"/>
                </a:lnTo>
                <a:lnTo>
                  <a:pt x="2388155" y="1786108"/>
                </a:lnTo>
                <a:lnTo>
                  <a:pt x="2388155" y="0"/>
                </a:lnTo>
                <a:close/>
              </a:path>
            </a:pathLst>
          </a:custGeom>
          <a:blipFill>
            <a:blip r:embed="rId21"/>
            <a:stretch>
              <a:fillRect b="-38020"/>
            </a:stretch>
          </a:blipFill>
        </p:spPr>
        <p:txBody>
          <a:bodyPr/>
          <a:lstStyle/>
          <a:p>
            <a:endParaRPr lang="en-US"/>
          </a:p>
        </p:txBody>
      </p:sp>
      <p:sp>
        <p:nvSpPr>
          <p:cNvPr id="17" name="Freeform 17"/>
          <p:cNvSpPr/>
          <p:nvPr/>
        </p:nvSpPr>
        <p:spPr>
          <a:xfrm flipH="1">
            <a:off x="11705452" y="8596048"/>
            <a:ext cx="3455868" cy="1353861"/>
          </a:xfrm>
          <a:custGeom>
            <a:avLst/>
            <a:gdLst/>
            <a:ahLst/>
            <a:cxnLst/>
            <a:rect l="l" t="t" r="r" b="b"/>
            <a:pathLst>
              <a:path w="3455868" h="1353861">
                <a:moveTo>
                  <a:pt x="3455868" y="0"/>
                </a:moveTo>
                <a:lnTo>
                  <a:pt x="0" y="0"/>
                </a:lnTo>
                <a:lnTo>
                  <a:pt x="0" y="1353861"/>
                </a:lnTo>
                <a:lnTo>
                  <a:pt x="3455868" y="1353861"/>
                </a:lnTo>
                <a:lnTo>
                  <a:pt x="3455868" y="0"/>
                </a:lnTo>
                <a:close/>
              </a:path>
            </a:pathLst>
          </a:custGeom>
          <a:blipFill>
            <a:blip r:embed="rId21"/>
            <a:stretch>
              <a:fillRect l="-40274" t="-269614"/>
            </a:stretch>
          </a:blipFill>
        </p:spPr>
        <p:txBody>
          <a:bodyPr/>
          <a:lstStyle/>
          <a:p>
            <a:endParaRPr lang="en-US"/>
          </a:p>
        </p:txBody>
      </p:sp>
      <p:sp>
        <p:nvSpPr>
          <p:cNvPr id="18" name="Freeform 18"/>
          <p:cNvSpPr/>
          <p:nvPr/>
        </p:nvSpPr>
        <p:spPr>
          <a:xfrm>
            <a:off x="1123276" y="6092804"/>
            <a:ext cx="3381617" cy="4114800"/>
          </a:xfrm>
          <a:custGeom>
            <a:avLst/>
            <a:gdLst/>
            <a:ahLst/>
            <a:cxnLst/>
            <a:rect l="l" t="t" r="r" b="b"/>
            <a:pathLst>
              <a:path w="3381617" h="4114800">
                <a:moveTo>
                  <a:pt x="0" y="0"/>
                </a:moveTo>
                <a:lnTo>
                  <a:pt x="3381618" y="0"/>
                </a:lnTo>
                <a:lnTo>
                  <a:pt x="3381618"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19" name="Freeform 19"/>
          <p:cNvSpPr/>
          <p:nvPr/>
        </p:nvSpPr>
        <p:spPr>
          <a:xfrm>
            <a:off x="14080431" y="346715"/>
            <a:ext cx="2932422" cy="2884437"/>
          </a:xfrm>
          <a:custGeom>
            <a:avLst/>
            <a:gdLst/>
            <a:ahLst/>
            <a:cxnLst/>
            <a:rect l="l" t="t" r="r" b="b"/>
            <a:pathLst>
              <a:path w="2932422" h="2884437">
                <a:moveTo>
                  <a:pt x="0" y="0"/>
                </a:moveTo>
                <a:lnTo>
                  <a:pt x="2932422" y="0"/>
                </a:lnTo>
                <a:lnTo>
                  <a:pt x="2932422" y="2884437"/>
                </a:lnTo>
                <a:lnTo>
                  <a:pt x="0" y="28844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
        <p:nvSpPr>
          <p:cNvPr id="20" name="Freeform 20"/>
          <p:cNvSpPr/>
          <p:nvPr/>
        </p:nvSpPr>
        <p:spPr>
          <a:xfrm>
            <a:off x="16100932" y="761245"/>
            <a:ext cx="2268743" cy="1774582"/>
          </a:xfrm>
          <a:custGeom>
            <a:avLst/>
            <a:gdLst/>
            <a:ahLst/>
            <a:cxnLst/>
            <a:rect l="l" t="t" r="r" b="b"/>
            <a:pathLst>
              <a:path w="2268743" h="1774582">
                <a:moveTo>
                  <a:pt x="0" y="0"/>
                </a:moveTo>
                <a:lnTo>
                  <a:pt x="2268743" y="0"/>
                </a:lnTo>
                <a:lnTo>
                  <a:pt x="2268743" y="1774582"/>
                </a:lnTo>
                <a:lnTo>
                  <a:pt x="0" y="1774582"/>
                </a:lnTo>
                <a:lnTo>
                  <a:pt x="0" y="0"/>
                </a:lnTo>
                <a:close/>
              </a:path>
            </a:pathLst>
          </a:custGeom>
          <a:blipFill>
            <a:blip r:embed="rId26">
              <a:extLst>
                <a:ext uri="{96DAC541-7B7A-43D3-8B79-37D633B846F1}">
                  <asvg:svgBlip xmlns:asvg="http://schemas.microsoft.com/office/drawing/2016/SVG/main" xmlns="" r:embed="rId27"/>
                </a:ext>
              </a:extLst>
            </a:blip>
            <a:stretch>
              <a:fillRect b="-185836"/>
            </a:stretch>
          </a:blipFill>
        </p:spPr>
        <p:txBody>
          <a:bodyPr/>
          <a:lstStyle/>
          <a:p>
            <a:endParaRPr lang="en-US"/>
          </a:p>
        </p:txBody>
      </p:sp>
      <p:sp>
        <p:nvSpPr>
          <p:cNvPr id="21" name="Freeform 21"/>
          <p:cNvSpPr/>
          <p:nvPr/>
        </p:nvSpPr>
        <p:spPr>
          <a:xfrm>
            <a:off x="16456833" y="6095775"/>
            <a:ext cx="1556941" cy="1418232"/>
          </a:xfrm>
          <a:custGeom>
            <a:avLst/>
            <a:gdLst/>
            <a:ahLst/>
            <a:cxnLst/>
            <a:rect l="l" t="t" r="r" b="b"/>
            <a:pathLst>
              <a:path w="1556941" h="1418232">
                <a:moveTo>
                  <a:pt x="0" y="0"/>
                </a:moveTo>
                <a:lnTo>
                  <a:pt x="1556941" y="0"/>
                </a:lnTo>
                <a:lnTo>
                  <a:pt x="1556941" y="1418232"/>
                </a:lnTo>
                <a:lnTo>
                  <a:pt x="0" y="141823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US"/>
          </a:p>
        </p:txBody>
      </p:sp>
      <p:sp>
        <p:nvSpPr>
          <p:cNvPr id="22" name="Freeform 22"/>
          <p:cNvSpPr/>
          <p:nvPr/>
        </p:nvSpPr>
        <p:spPr>
          <a:xfrm>
            <a:off x="5119683" y="8955616"/>
            <a:ext cx="5042019" cy="1521773"/>
          </a:xfrm>
          <a:custGeom>
            <a:avLst/>
            <a:gdLst/>
            <a:ahLst/>
            <a:cxnLst/>
            <a:rect l="l" t="t" r="r" b="b"/>
            <a:pathLst>
              <a:path w="5042019" h="1521773">
                <a:moveTo>
                  <a:pt x="0" y="0"/>
                </a:moveTo>
                <a:lnTo>
                  <a:pt x="5042018" y="0"/>
                </a:lnTo>
                <a:lnTo>
                  <a:pt x="5042018" y="1521773"/>
                </a:lnTo>
                <a:lnTo>
                  <a:pt x="0" y="152177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endParaRPr lang="en-US"/>
          </a:p>
        </p:txBody>
      </p:sp>
      <p:sp>
        <p:nvSpPr>
          <p:cNvPr id="23" name="Freeform 23"/>
          <p:cNvSpPr/>
          <p:nvPr/>
        </p:nvSpPr>
        <p:spPr>
          <a:xfrm>
            <a:off x="7192981" y="758211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24" name="Freeform 24"/>
          <p:cNvSpPr/>
          <p:nvPr/>
        </p:nvSpPr>
        <p:spPr>
          <a:xfrm>
            <a:off x="5115124" y="7659865"/>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25" name="Freeform 25"/>
          <p:cNvSpPr/>
          <p:nvPr/>
        </p:nvSpPr>
        <p:spPr>
          <a:xfrm>
            <a:off x="6091853" y="7838651"/>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26" name="Freeform 26"/>
          <p:cNvSpPr/>
          <p:nvPr/>
        </p:nvSpPr>
        <p:spPr>
          <a:xfrm>
            <a:off x="4386321" y="8021357"/>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27" name="Freeform 27"/>
          <p:cNvSpPr/>
          <p:nvPr/>
        </p:nvSpPr>
        <p:spPr>
          <a:xfrm rot="297651">
            <a:off x="2450988" y="667701"/>
            <a:ext cx="3215813" cy="1473427"/>
          </a:xfrm>
          <a:custGeom>
            <a:avLst/>
            <a:gdLst/>
            <a:ahLst/>
            <a:cxnLst/>
            <a:rect l="l" t="t" r="r" b="b"/>
            <a:pathLst>
              <a:path w="3215813" h="1473427">
                <a:moveTo>
                  <a:pt x="0" y="0"/>
                </a:moveTo>
                <a:lnTo>
                  <a:pt x="3215813" y="0"/>
                </a:lnTo>
                <a:lnTo>
                  <a:pt x="3215813" y="1473427"/>
                </a:lnTo>
                <a:lnTo>
                  <a:pt x="0" y="1473427"/>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txBody>
          <a:bodyPr/>
          <a:lstStyle/>
          <a:p>
            <a:endParaRPr lang="en-US"/>
          </a:p>
        </p:txBody>
      </p:sp>
      <p:sp>
        <p:nvSpPr>
          <p:cNvPr id="28" name="Freeform 28"/>
          <p:cNvSpPr/>
          <p:nvPr/>
        </p:nvSpPr>
        <p:spPr>
          <a:xfrm>
            <a:off x="9227905" y="-257091"/>
            <a:ext cx="2124179" cy="1661506"/>
          </a:xfrm>
          <a:custGeom>
            <a:avLst/>
            <a:gdLst/>
            <a:ahLst/>
            <a:cxnLst/>
            <a:rect l="l" t="t" r="r" b="b"/>
            <a:pathLst>
              <a:path w="2124179" h="1661506">
                <a:moveTo>
                  <a:pt x="0" y="0"/>
                </a:moveTo>
                <a:lnTo>
                  <a:pt x="2124179" y="0"/>
                </a:lnTo>
                <a:lnTo>
                  <a:pt x="2124179" y="1661506"/>
                </a:lnTo>
                <a:lnTo>
                  <a:pt x="0" y="1661506"/>
                </a:lnTo>
                <a:lnTo>
                  <a:pt x="0" y="0"/>
                </a:lnTo>
                <a:close/>
              </a:path>
            </a:pathLst>
          </a:custGeom>
          <a:blipFill>
            <a:blip r:embed="rId26">
              <a:extLst>
                <a:ext uri="{96DAC541-7B7A-43D3-8B79-37D633B846F1}">
                  <asvg:svgBlip xmlns:asvg="http://schemas.microsoft.com/office/drawing/2016/SVG/main" xmlns="" r:embed="rId27"/>
                </a:ext>
              </a:extLst>
            </a:blip>
            <a:stretch>
              <a:fillRect b="-185836"/>
            </a:stretch>
          </a:blipFill>
        </p:spPr>
        <p:txBody>
          <a:bodyPr/>
          <a:lstStyle/>
          <a:p>
            <a:endParaRPr lang="en-US"/>
          </a:p>
        </p:txBody>
      </p:sp>
      <p:sp>
        <p:nvSpPr>
          <p:cNvPr id="29" name="Freeform 29"/>
          <p:cNvSpPr/>
          <p:nvPr/>
        </p:nvSpPr>
        <p:spPr>
          <a:xfrm>
            <a:off x="4599949" y="4909160"/>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36"/>
            <a:stretch>
              <a:fillRect/>
            </a:stretch>
          </a:blipFill>
        </p:spPr>
        <p:txBody>
          <a:bodyPr/>
          <a:lstStyle/>
          <a:p>
            <a:endParaRPr lang="en-US"/>
          </a:p>
        </p:txBody>
      </p:sp>
      <p:sp>
        <p:nvSpPr>
          <p:cNvPr id="30" name="Freeform 30"/>
          <p:cNvSpPr/>
          <p:nvPr/>
        </p:nvSpPr>
        <p:spPr>
          <a:xfrm flipH="1">
            <a:off x="2721870" y="5402975"/>
            <a:ext cx="519734" cy="520384"/>
          </a:xfrm>
          <a:custGeom>
            <a:avLst/>
            <a:gdLst/>
            <a:ahLst/>
            <a:cxnLst/>
            <a:rect l="l" t="t" r="r" b="b"/>
            <a:pathLst>
              <a:path w="519734" h="520384">
                <a:moveTo>
                  <a:pt x="519734" y="0"/>
                </a:moveTo>
                <a:lnTo>
                  <a:pt x="0" y="0"/>
                </a:lnTo>
                <a:lnTo>
                  <a:pt x="0" y="520385"/>
                </a:lnTo>
                <a:lnTo>
                  <a:pt x="519734" y="520385"/>
                </a:lnTo>
                <a:lnTo>
                  <a:pt x="519734" y="0"/>
                </a:lnTo>
                <a:close/>
              </a:path>
            </a:pathLst>
          </a:custGeom>
          <a:blipFill>
            <a:blip r:embed="rId36"/>
            <a:stretch>
              <a:fillRect/>
            </a:stretch>
          </a:blipFill>
        </p:spPr>
        <p:txBody>
          <a:bodyPr/>
          <a:lstStyle/>
          <a:p>
            <a:endParaRPr lang="en-US"/>
          </a:p>
        </p:txBody>
      </p:sp>
      <p:sp>
        <p:nvSpPr>
          <p:cNvPr id="31" name="Freeform 31"/>
          <p:cNvSpPr/>
          <p:nvPr/>
        </p:nvSpPr>
        <p:spPr>
          <a:xfrm rot="577811" flipH="1">
            <a:off x="3672214" y="3930419"/>
            <a:ext cx="773361" cy="774329"/>
          </a:xfrm>
          <a:custGeom>
            <a:avLst/>
            <a:gdLst/>
            <a:ahLst/>
            <a:cxnLst/>
            <a:rect l="l" t="t" r="r" b="b"/>
            <a:pathLst>
              <a:path w="773361" h="774329">
                <a:moveTo>
                  <a:pt x="773361" y="0"/>
                </a:moveTo>
                <a:lnTo>
                  <a:pt x="0" y="0"/>
                </a:lnTo>
                <a:lnTo>
                  <a:pt x="0" y="774329"/>
                </a:lnTo>
                <a:lnTo>
                  <a:pt x="773361" y="774329"/>
                </a:lnTo>
                <a:lnTo>
                  <a:pt x="773361" y="0"/>
                </a:lnTo>
                <a:close/>
              </a:path>
            </a:pathLst>
          </a:custGeom>
          <a:blipFill>
            <a:blip r:embed="rId36"/>
            <a:stretch>
              <a:fillRect/>
            </a:stretch>
          </a:blipFill>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endParaRPr lang="en-US"/>
            </a:p>
          </p:txBody>
        </p:sp>
        <p:sp>
          <p:nvSpPr>
            <p:cNvPr id="4" name="TextBox 4"/>
            <p:cNvSpPr txBox="1"/>
            <p:nvPr/>
          </p:nvSpPr>
          <p:spPr>
            <a:xfrm>
              <a:off x="0" y="-38100"/>
              <a:ext cx="4832368" cy="121584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endParaRPr lang="en-US"/>
            </a:p>
          </p:txBody>
        </p:sp>
        <p:sp>
          <p:nvSpPr>
            <p:cNvPr id="7" name="TextBox 7"/>
            <p:cNvSpPr txBox="1"/>
            <p:nvPr/>
          </p:nvSpPr>
          <p:spPr>
            <a:xfrm>
              <a:off x="0" y="-38100"/>
              <a:ext cx="5261989" cy="1204442"/>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endParaRPr lang="en-US"/>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xmlns="" r:embed="rId14"/>
                </a:ext>
              </a:extLst>
            </a:blip>
            <a:stretch>
              <a:fillRect b="-185836"/>
            </a:stretch>
          </a:blipFill>
        </p:spPr>
        <p:txBody>
          <a:bodyPr/>
          <a:lstStyle/>
          <a:p>
            <a:endParaRPr lang="en-US"/>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endParaRPr lang="en-US"/>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
        <p:nvSpPr>
          <p:cNvPr id="29" name="TextBox 28">
            <a:extLst>
              <a:ext uri="{FF2B5EF4-FFF2-40B4-BE49-F238E27FC236}">
                <a16:creationId xmlns="" xmlns:a16="http://schemas.microsoft.com/office/drawing/2014/main" id="{A539E246-BF48-A8BC-B570-31C6A4322545}"/>
              </a:ext>
            </a:extLst>
          </p:cNvPr>
          <p:cNvSpPr txBox="1"/>
          <p:nvPr/>
        </p:nvSpPr>
        <p:spPr>
          <a:xfrm rot="21378201">
            <a:off x="4035209" y="3449236"/>
            <a:ext cx="12802000" cy="2646878"/>
          </a:xfrm>
          <a:prstGeom prst="rect">
            <a:avLst/>
          </a:prstGeom>
          <a:noFill/>
        </p:spPr>
        <p:txBody>
          <a:bodyPr wrap="square" rtlCol="0">
            <a:spAutoFit/>
          </a:bodyPr>
          <a:lstStyle/>
          <a:p>
            <a:r>
              <a:rPr lang="en-US" sz="16600" dirty="0">
                <a:solidFill>
                  <a:srgbClr val="002060"/>
                </a:solidFill>
                <a:latin typeface="SVN-Bango" panose="02000000000000000000" pitchFamily="50" charset="0"/>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12730253" y="5833403"/>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762000" y="1251733"/>
            <a:ext cx="16992600" cy="7327541"/>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5"/>
            <a:stretch>
              <a:fillRect/>
            </a:stretch>
          </a:blipFill>
        </p:spPr>
        <p:txBody>
          <a:bodyPr/>
          <a:lstStyle/>
          <a:p>
            <a:endParaRPr lang="en-US"/>
          </a:p>
        </p:txBody>
      </p:sp>
      <p:sp>
        <p:nvSpPr>
          <p:cNvPr id="4" name="Freeform 4"/>
          <p:cNvSpPr/>
          <p:nvPr/>
        </p:nvSpPr>
        <p:spPr>
          <a:xfrm>
            <a:off x="486691" y="149850"/>
            <a:ext cx="2545113" cy="2503466"/>
          </a:xfrm>
          <a:custGeom>
            <a:avLst/>
            <a:gdLst/>
            <a:ahLst/>
            <a:cxnLst/>
            <a:rect l="l" t="t" r="r" b="b"/>
            <a:pathLst>
              <a:path w="2545113" h="2503466">
                <a:moveTo>
                  <a:pt x="0" y="0"/>
                </a:moveTo>
                <a:lnTo>
                  <a:pt x="2545113" y="0"/>
                </a:lnTo>
                <a:lnTo>
                  <a:pt x="2545113" y="2503465"/>
                </a:lnTo>
                <a:lnTo>
                  <a:pt x="0" y="25034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7946107" y="-277364"/>
            <a:ext cx="10349214" cy="2163297"/>
          </a:xfrm>
          <a:custGeom>
            <a:avLst/>
            <a:gdLst/>
            <a:ahLst/>
            <a:cxnLst/>
            <a:rect l="l" t="t" r="r" b="b"/>
            <a:pathLst>
              <a:path w="10349214" h="2163297">
                <a:moveTo>
                  <a:pt x="0" y="0"/>
                </a:moveTo>
                <a:lnTo>
                  <a:pt x="10349214" y="0"/>
                </a:lnTo>
                <a:lnTo>
                  <a:pt x="10349214" y="2163297"/>
                </a:lnTo>
                <a:lnTo>
                  <a:pt x="0" y="21632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flipH="1">
            <a:off x="14935200" y="1251733"/>
            <a:ext cx="3663774" cy="4114800"/>
          </a:xfrm>
          <a:custGeom>
            <a:avLst/>
            <a:gdLst/>
            <a:ahLst/>
            <a:cxnLst/>
            <a:rect l="l" t="t" r="r" b="b"/>
            <a:pathLst>
              <a:path w="4572000" h="4114800">
                <a:moveTo>
                  <a:pt x="4572000" y="0"/>
                </a:moveTo>
                <a:lnTo>
                  <a:pt x="0" y="0"/>
                </a:lnTo>
                <a:lnTo>
                  <a:pt x="0" y="4114800"/>
                </a:lnTo>
                <a:lnTo>
                  <a:pt x="4572000" y="4114800"/>
                </a:lnTo>
                <a:lnTo>
                  <a:pt x="457200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 name="Freeform 7"/>
          <p:cNvSpPr/>
          <p:nvPr/>
        </p:nvSpPr>
        <p:spPr>
          <a:xfrm>
            <a:off x="-696078" y="302862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2">
              <a:extLst>
                <a:ext uri="{96DAC541-7B7A-43D3-8B79-37D633B846F1}">
                  <asvg:svgBlip xmlns:asvg="http://schemas.microsoft.com/office/drawing/2016/SVG/main" xmlns="" r:embed="rId13"/>
                </a:ext>
              </a:extLst>
            </a:blip>
            <a:stretch>
              <a:fillRect b="-185836"/>
            </a:stretch>
          </a:blipFill>
        </p:spPr>
        <p:txBody>
          <a:bodyPr/>
          <a:lstStyle/>
          <a:p>
            <a:endParaRPr lang="en-US"/>
          </a:p>
        </p:txBody>
      </p:sp>
      <p:sp>
        <p:nvSpPr>
          <p:cNvPr id="8" name="Freeform 8"/>
          <p:cNvSpPr/>
          <p:nvPr/>
        </p:nvSpPr>
        <p:spPr>
          <a:xfrm>
            <a:off x="4696221" y="366277"/>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2">
              <a:extLst>
                <a:ext uri="{96DAC541-7B7A-43D3-8B79-37D633B846F1}">
                  <asvg:svgBlip xmlns:asvg="http://schemas.microsoft.com/office/drawing/2016/SVG/main" xmlns="" r:embed="rId13"/>
                </a:ext>
              </a:extLst>
            </a:blip>
            <a:stretch>
              <a:fillRect b="-185836"/>
            </a:stretch>
          </a:blipFill>
        </p:spPr>
        <p:txBody>
          <a:bodyPr/>
          <a:lstStyle/>
          <a:p>
            <a:endParaRPr lang="en-US"/>
          </a:p>
        </p:txBody>
      </p:sp>
      <p:sp>
        <p:nvSpPr>
          <p:cNvPr id="9" name="Freeform 9"/>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0" name="Freeform 10"/>
          <p:cNvSpPr/>
          <p:nvPr/>
        </p:nvSpPr>
        <p:spPr>
          <a:xfrm rot="484529" flipH="1">
            <a:off x="-159717" y="2592511"/>
            <a:ext cx="3230682" cy="7065120"/>
          </a:xfrm>
          <a:custGeom>
            <a:avLst/>
            <a:gdLst/>
            <a:ahLst/>
            <a:cxnLst/>
            <a:rect l="l" t="t" r="r" b="b"/>
            <a:pathLst>
              <a:path w="4096366" h="7065120">
                <a:moveTo>
                  <a:pt x="4096366" y="0"/>
                </a:moveTo>
                <a:lnTo>
                  <a:pt x="0" y="0"/>
                </a:lnTo>
                <a:lnTo>
                  <a:pt x="0" y="7065121"/>
                </a:lnTo>
                <a:lnTo>
                  <a:pt x="4096366" y="7065121"/>
                </a:lnTo>
                <a:lnTo>
                  <a:pt x="4096366" y="0"/>
                </a:lnTo>
                <a:close/>
              </a:path>
            </a:pathLst>
          </a:custGeom>
          <a:blipFill>
            <a:blip r:embed="rId16">
              <a:extLst>
                <a:ext uri="{96DAC541-7B7A-43D3-8B79-37D633B846F1}">
                  <asvg:svgBlip xmlns:asvg="http://schemas.microsoft.com/office/drawing/2016/SVG/main" xmlns="" r:embed="rId17"/>
                </a:ext>
              </a:extLst>
            </a:blip>
            <a:stretch>
              <a:fillRect b="-9584"/>
            </a:stretch>
          </a:blipFill>
        </p:spPr>
        <p:txBody>
          <a:bodyPr/>
          <a:lstStyle/>
          <a:p>
            <a:endParaRPr lang="en-US"/>
          </a:p>
        </p:txBody>
      </p:sp>
      <p:sp>
        <p:nvSpPr>
          <p:cNvPr id="11" name="Freeform 11"/>
          <p:cNvSpPr/>
          <p:nvPr/>
        </p:nvSpPr>
        <p:spPr>
          <a:xfrm>
            <a:off x="486691" y="8237581"/>
            <a:ext cx="5180945" cy="1563703"/>
          </a:xfrm>
          <a:custGeom>
            <a:avLst/>
            <a:gdLst/>
            <a:ahLst/>
            <a:cxnLst/>
            <a:rect l="l" t="t" r="r" b="b"/>
            <a:pathLst>
              <a:path w="5180945" h="1563703">
                <a:moveTo>
                  <a:pt x="0" y="0"/>
                </a:moveTo>
                <a:lnTo>
                  <a:pt x="5180945" y="0"/>
                </a:lnTo>
                <a:lnTo>
                  <a:pt x="5180945" y="1563704"/>
                </a:lnTo>
                <a:lnTo>
                  <a:pt x="0" y="156370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12" name="Freeform 12"/>
          <p:cNvSpPr/>
          <p:nvPr/>
        </p:nvSpPr>
        <p:spPr>
          <a:xfrm>
            <a:off x="12645679" y="7218942"/>
            <a:ext cx="2762591" cy="1275815"/>
          </a:xfrm>
          <a:custGeom>
            <a:avLst/>
            <a:gdLst/>
            <a:ahLst/>
            <a:cxnLst/>
            <a:rect l="l" t="t" r="r" b="b"/>
            <a:pathLst>
              <a:path w="2762591" h="1275815">
                <a:moveTo>
                  <a:pt x="0" y="0"/>
                </a:moveTo>
                <a:lnTo>
                  <a:pt x="2762590" y="0"/>
                </a:lnTo>
                <a:lnTo>
                  <a:pt x="2762590" y="1275814"/>
                </a:lnTo>
                <a:lnTo>
                  <a:pt x="0" y="127581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13" name="Freeform 13"/>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14" name="Freeform 14"/>
          <p:cNvSpPr/>
          <p:nvPr/>
        </p:nvSpPr>
        <p:spPr>
          <a:xfrm>
            <a:off x="12615112" y="8609056"/>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15" name="Freeform 15"/>
          <p:cNvSpPr/>
          <p:nvPr/>
        </p:nvSpPr>
        <p:spPr>
          <a:xfrm>
            <a:off x="11154646" y="8954186"/>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16" name="Freeform 16"/>
          <p:cNvSpPr/>
          <p:nvPr/>
        </p:nvSpPr>
        <p:spPr>
          <a:xfrm rot="-358897">
            <a:off x="14421425" y="7190544"/>
            <a:ext cx="2741997" cy="3248170"/>
          </a:xfrm>
          <a:custGeom>
            <a:avLst/>
            <a:gdLst/>
            <a:ahLst/>
            <a:cxnLst/>
            <a:rect l="l" t="t" r="r" b="b"/>
            <a:pathLst>
              <a:path w="2741997" h="3248170">
                <a:moveTo>
                  <a:pt x="0" y="0"/>
                </a:moveTo>
                <a:lnTo>
                  <a:pt x="2741997" y="0"/>
                </a:lnTo>
                <a:lnTo>
                  <a:pt x="2741997" y="3248169"/>
                </a:lnTo>
                <a:lnTo>
                  <a:pt x="0" y="3248169"/>
                </a:lnTo>
                <a:lnTo>
                  <a:pt x="0" y="0"/>
                </a:lnTo>
                <a:close/>
              </a:path>
            </a:pathLst>
          </a:custGeom>
          <a:blipFill>
            <a:blip r:embed="rId24"/>
            <a:stretch>
              <a:fillRect/>
            </a:stretch>
          </a:blipFill>
        </p:spPr>
        <p:txBody>
          <a:bodyPr/>
          <a:lstStyle/>
          <a:p>
            <a:endParaRPr lang="en-US"/>
          </a:p>
        </p:txBody>
      </p:sp>
      <p:sp>
        <p:nvSpPr>
          <p:cNvPr id="22" name="TextBox 21">
            <a:extLst>
              <a:ext uri="{FF2B5EF4-FFF2-40B4-BE49-F238E27FC236}">
                <a16:creationId xmlns="" xmlns:a16="http://schemas.microsoft.com/office/drawing/2014/main" id="{ACA9F6F3-CFC5-6AAE-B8DF-5D21278D44D4}"/>
              </a:ext>
            </a:extLst>
          </p:cNvPr>
          <p:cNvSpPr txBox="1"/>
          <p:nvPr/>
        </p:nvSpPr>
        <p:spPr>
          <a:xfrm>
            <a:off x="3031804" y="3632180"/>
            <a:ext cx="11903396" cy="3416320"/>
          </a:xfrm>
          <a:prstGeom prst="rect">
            <a:avLst/>
          </a:prstGeom>
          <a:noFill/>
        </p:spPr>
        <p:txBody>
          <a:bodyPr wrap="square" rtlCol="0">
            <a:spAutoFit/>
          </a:bodyPr>
          <a:lstStyle/>
          <a:p>
            <a:pPr algn="ctr"/>
            <a:r>
              <a:rPr lang="en-US" sz="7200" b="1" dirty="0" smtClean="0">
                <a:latin typeface="Cambria" panose="02040503050406030204" pitchFamily="18" charset="0"/>
                <a:ea typeface="Cambria" panose="02040503050406030204" pitchFamily="18" charset="0"/>
              </a:rPr>
              <a:t>Phần thân bài của bài văn tả phong cảnh có thể miêu tả theo trình tự nào?</a:t>
            </a:r>
            <a:endParaRPr lang="en-US" sz="7200" b="1" dirty="0">
              <a:latin typeface="Cambria" panose="02040503050406030204" pitchFamily="18" charset="0"/>
              <a:ea typeface="Cambria" panose="02040503050406030204" pitchFamily="18" charset="0"/>
            </a:endParaRPr>
          </a:p>
        </p:txBody>
      </p:sp>
      <p:graphicFrame>
        <p:nvGraphicFramePr>
          <p:cNvPr id="18" name="Object 17">
            <a:hlinkClick r:id="" action="ppaction://ole?verb=0"/>
          </p:cNvPr>
          <p:cNvGraphicFramePr>
            <a:graphicFrameLocks noChangeAspect="1"/>
          </p:cNvGraphicFramePr>
          <p:nvPr>
            <p:extLst>
              <p:ext uri="{D42A27DB-BD31-4B8C-83A1-F6EECF244321}">
                <p14:modId xmlns:p14="http://schemas.microsoft.com/office/powerpoint/2010/main" val="1154312827"/>
              </p:ext>
            </p:extLst>
          </p:nvPr>
        </p:nvGraphicFramePr>
        <p:xfrm>
          <a:off x="98425" y="98425"/>
          <a:ext cx="6094413" cy="3427413"/>
        </p:xfrm>
        <a:graphic>
          <a:graphicData uri="http://schemas.openxmlformats.org/presentationml/2006/ole">
            <mc:AlternateContent xmlns:mc="http://schemas.openxmlformats.org/markup-compatibility/2006">
              <mc:Choice xmlns:v="urn:schemas-microsoft-com:vml" Requires="v">
                <p:oleObj spid="_x0000_s1048" name="Presentation" r:id="rId26" imgW="6094506" imgH="3427576" progId="PowerPoint.Show.12">
                  <p:embed/>
                </p:oleObj>
              </mc:Choice>
              <mc:Fallback>
                <p:oleObj name="Presentation" r:id="rId26" imgW="6094506" imgH="3427576" progId="PowerPoint.Show.12">
                  <p:embed/>
                  <p:pic>
                    <p:nvPicPr>
                      <p:cNvPr id="0" name=""/>
                      <p:cNvPicPr/>
                      <p:nvPr/>
                    </p:nvPicPr>
                    <p:blipFill>
                      <a:blip r:embed="rId27"/>
                      <a:stretch>
                        <a:fillRect/>
                      </a:stretch>
                    </p:blipFill>
                    <p:spPr>
                      <a:xfrm>
                        <a:off x="98425" y="98425"/>
                        <a:ext cx="6094413" cy="3427413"/>
                      </a:xfrm>
                      <a:prstGeom prst="rect">
                        <a:avLst/>
                      </a:prstGeom>
                    </p:spPr>
                  </p:pic>
                </p:oleObj>
              </mc:Fallback>
            </mc:AlternateContent>
          </a:graphicData>
        </a:graphic>
      </p:graphicFrame>
      <p:graphicFrame>
        <p:nvGraphicFramePr>
          <p:cNvPr id="19" name="Object 18">
            <a:hlinkClick r:id="" action="ppaction://ole?verb=0"/>
          </p:cNvPr>
          <p:cNvGraphicFramePr>
            <a:graphicFrameLocks noChangeAspect="1"/>
          </p:cNvGraphicFramePr>
          <p:nvPr>
            <p:extLst>
              <p:ext uri="{D42A27DB-BD31-4B8C-83A1-F6EECF244321}">
                <p14:modId xmlns:p14="http://schemas.microsoft.com/office/powerpoint/2010/main" val="536761286"/>
              </p:ext>
            </p:extLst>
          </p:nvPr>
        </p:nvGraphicFramePr>
        <p:xfrm>
          <a:off x="98425" y="98425"/>
          <a:ext cx="6094413" cy="3427413"/>
        </p:xfrm>
        <a:graphic>
          <a:graphicData uri="http://schemas.openxmlformats.org/presentationml/2006/ole">
            <mc:AlternateContent xmlns:mc="http://schemas.openxmlformats.org/markup-compatibility/2006">
              <mc:Choice xmlns:v="urn:schemas-microsoft-com:vml" Requires="v">
                <p:oleObj spid="_x0000_s1049" name="Presentation" r:id="rId29" imgW="6094506" imgH="3427576" progId="PowerPoint.Show.12">
                  <p:embed/>
                </p:oleObj>
              </mc:Choice>
              <mc:Fallback>
                <p:oleObj name="Presentation" r:id="rId29" imgW="6094506" imgH="3427576" progId="PowerPoint.Show.12">
                  <p:embed/>
                  <p:pic>
                    <p:nvPicPr>
                      <p:cNvPr id="0" name=""/>
                      <p:cNvPicPr/>
                      <p:nvPr/>
                    </p:nvPicPr>
                    <p:blipFill>
                      <a:blip r:embed="rId30"/>
                      <a:stretch>
                        <a:fillRect/>
                      </a:stretch>
                    </p:blipFill>
                    <p:spPr>
                      <a:xfrm>
                        <a:off x="98425" y="98425"/>
                        <a:ext cx="6094413" cy="3427413"/>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25420"/>
            <a:ext cx="18288000" cy="5561580"/>
          </a:xfrm>
          <a:custGeom>
            <a:avLst/>
            <a:gdLst/>
            <a:ahLst/>
            <a:cxnLst/>
            <a:rect l="l" t="t" r="r" b="b"/>
            <a:pathLst>
              <a:path w="18288000" h="5561580">
                <a:moveTo>
                  <a:pt x="0" y="0"/>
                </a:moveTo>
                <a:lnTo>
                  <a:pt x="18288000" y="0"/>
                </a:lnTo>
                <a:lnTo>
                  <a:pt x="18288000" y="5561580"/>
                </a:lnTo>
                <a:lnTo>
                  <a:pt x="0" y="5561580"/>
                </a:lnTo>
                <a:lnTo>
                  <a:pt x="0" y="0"/>
                </a:lnTo>
                <a:close/>
              </a:path>
            </a:pathLst>
          </a:custGeom>
          <a:blipFill>
            <a:blip r:embed="rId2"/>
            <a:stretch>
              <a:fillRect t="-138399" b="-904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49538" y="1028840"/>
            <a:ext cx="6558337" cy="4049773"/>
          </a:xfrm>
          <a:custGeom>
            <a:avLst/>
            <a:gdLst/>
            <a:ahLst/>
            <a:cxnLst/>
            <a:rect l="l" t="t" r="r" b="b"/>
            <a:pathLst>
              <a:path w="6558337" h="4049773">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3395907" y="2754029"/>
            <a:ext cx="4903235" cy="1746778"/>
          </a:xfrm>
          <a:custGeom>
            <a:avLst/>
            <a:gdLst/>
            <a:ahLst/>
            <a:cxnLst/>
            <a:rect l="l" t="t" r="r" b="b"/>
            <a:pathLst>
              <a:path w="4903235" h="1746778">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1329541" y="1203135"/>
            <a:ext cx="6958459" cy="4296848"/>
          </a:xfrm>
          <a:custGeom>
            <a:avLst/>
            <a:gdLst/>
            <a:ahLst/>
            <a:cxnLst/>
            <a:rect l="l" t="t" r="r" b="b"/>
            <a:pathLst>
              <a:path w="6958459" h="4296848">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34105" y="1398351"/>
            <a:ext cx="1615807" cy="100584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3627418"/>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xmlns="" r:embed="rId12"/>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4663018" y="2252879"/>
            <a:ext cx="1493508" cy="2510097"/>
          </a:xfrm>
          <a:custGeom>
            <a:avLst/>
            <a:gdLst/>
            <a:ahLst/>
            <a:cxnLst/>
            <a:rect l="l" t="t" r="r" b="b"/>
            <a:pathLst>
              <a:path w="1493508" h="2510097">
                <a:moveTo>
                  <a:pt x="0" y="0"/>
                </a:moveTo>
                <a:lnTo>
                  <a:pt x="1493507" y="0"/>
                </a:lnTo>
                <a:lnTo>
                  <a:pt x="1493507" y="2510097"/>
                </a:lnTo>
                <a:lnTo>
                  <a:pt x="0" y="251009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398875" y="1884990"/>
            <a:ext cx="1712402" cy="2877986"/>
          </a:xfrm>
          <a:custGeom>
            <a:avLst/>
            <a:gdLst/>
            <a:ahLst/>
            <a:cxnLst/>
            <a:rect l="l" t="t" r="r" b="b"/>
            <a:pathLst>
              <a:path w="1712402" h="2877986">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6399120" y="2689941"/>
            <a:ext cx="1301585" cy="2187537"/>
          </a:xfrm>
          <a:custGeom>
            <a:avLst/>
            <a:gdLst/>
            <a:ahLst/>
            <a:cxnLst/>
            <a:rect l="l" t="t" r="r" b="b"/>
            <a:pathLst>
              <a:path w="1301585" h="2187537">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20867" y="1834932"/>
            <a:ext cx="1771971" cy="2978102"/>
          </a:xfrm>
          <a:custGeom>
            <a:avLst/>
            <a:gdLst/>
            <a:ahLst/>
            <a:cxnLst/>
            <a:rect l="l" t="t" r="r" b="b"/>
            <a:pathLst>
              <a:path w="1771971" h="2978102">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29355" y="2146919"/>
            <a:ext cx="1624683" cy="2730559"/>
          </a:xfrm>
          <a:custGeom>
            <a:avLst/>
            <a:gdLst/>
            <a:ahLst/>
            <a:cxnLst/>
            <a:rect l="l" t="t" r="r" b="b"/>
            <a:pathLst>
              <a:path w="1624683" h="2730559">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22614" y="3001458"/>
            <a:ext cx="3487478" cy="2035816"/>
          </a:xfrm>
          <a:custGeom>
            <a:avLst/>
            <a:gdLst/>
            <a:ahLst/>
            <a:cxnLst/>
            <a:rect l="l" t="t" r="r" b="b"/>
            <a:pathLst>
              <a:path w="3487478" h="2035816">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3182505" y="3001458"/>
            <a:ext cx="2583161" cy="1876021"/>
          </a:xfrm>
          <a:custGeom>
            <a:avLst/>
            <a:gdLst/>
            <a:ahLst/>
            <a:cxnLst/>
            <a:rect l="l" t="t" r="r" b="b"/>
            <a:pathLst>
              <a:path w="2583161" h="187602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4230963" y="3381920"/>
            <a:ext cx="2247993" cy="1632605"/>
          </a:xfrm>
          <a:custGeom>
            <a:avLst/>
            <a:gdLst/>
            <a:ahLst/>
            <a:cxnLst/>
            <a:rect l="l" t="t" r="r" b="b"/>
            <a:pathLst>
              <a:path w="2247993" h="1632605">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0800000">
            <a:off x="0" y="4439070"/>
            <a:ext cx="18288000" cy="1387107"/>
          </a:xfrm>
          <a:custGeom>
            <a:avLst/>
            <a:gdLst/>
            <a:ahLst/>
            <a:cxnLst/>
            <a:rect l="l" t="t" r="r" b="b"/>
            <a:pathLst>
              <a:path w="18288000" h="1387107">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xmlns="" r:embed="rId24"/>
                </a:ext>
              </a:extLst>
            </a:blip>
            <a:stretch>
              <a:fillRect b="-3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50764" y="8825059"/>
            <a:ext cx="8091350" cy="2854040"/>
          </a:xfrm>
          <a:custGeom>
            <a:avLst/>
            <a:gdLst/>
            <a:ahLst/>
            <a:cxnLst/>
            <a:rect l="l" t="t" r="r" b="b"/>
            <a:pathLst>
              <a:path w="8091350" h="2854040">
                <a:moveTo>
                  <a:pt x="0" y="0"/>
                </a:moveTo>
                <a:lnTo>
                  <a:pt x="8091350" y="0"/>
                </a:lnTo>
                <a:lnTo>
                  <a:pt x="8091350" y="2854040"/>
                </a:lnTo>
                <a:lnTo>
                  <a:pt x="0" y="285404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890066" y="8825059"/>
            <a:ext cx="8091350" cy="2854040"/>
          </a:xfrm>
          <a:custGeom>
            <a:avLst/>
            <a:gdLst/>
            <a:ahLst/>
            <a:cxnLst/>
            <a:rect l="l" t="t" r="r" b="b"/>
            <a:pathLst>
              <a:path w="8091350" h="2854040">
                <a:moveTo>
                  <a:pt x="8091350" y="0"/>
                </a:moveTo>
                <a:lnTo>
                  <a:pt x="0" y="0"/>
                </a:lnTo>
                <a:lnTo>
                  <a:pt x="0" y="2854040"/>
                </a:lnTo>
                <a:lnTo>
                  <a:pt x="8091350" y="2854040"/>
                </a:lnTo>
                <a:lnTo>
                  <a:pt x="809135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6920876" y="648839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361650" y="850815"/>
            <a:ext cx="1334101" cy="793184"/>
          </a:xfrm>
          <a:custGeom>
            <a:avLst/>
            <a:gdLst/>
            <a:ahLst/>
            <a:cxnLst/>
            <a:rect l="l" t="t" r="r" b="b"/>
            <a:pathLst>
              <a:path w="1334101" h="793184">
                <a:moveTo>
                  <a:pt x="0" y="0"/>
                </a:moveTo>
                <a:lnTo>
                  <a:pt x="1334100" y="0"/>
                </a:lnTo>
                <a:lnTo>
                  <a:pt x="1334100" y="793184"/>
                </a:lnTo>
                <a:lnTo>
                  <a:pt x="0" y="793184"/>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3" name="Group 62">
            <a:extLst>
              <a:ext uri="{FF2B5EF4-FFF2-40B4-BE49-F238E27FC236}">
                <a16:creationId xmlns="" xmlns:a16="http://schemas.microsoft.com/office/drawing/2014/main" id="{060FC484-CEDF-C805-51B5-6B326F6060BA}"/>
              </a:ext>
            </a:extLst>
          </p:cNvPr>
          <p:cNvGrpSpPr/>
          <p:nvPr/>
        </p:nvGrpSpPr>
        <p:grpSpPr>
          <a:xfrm>
            <a:off x="-76200" y="3467100"/>
            <a:ext cx="3994845" cy="2043792"/>
            <a:chOff x="1676400" y="1714500"/>
            <a:chExt cx="3024000" cy="1068480"/>
          </a:xfrm>
        </p:grpSpPr>
        <p:sp>
          <p:nvSpPr>
            <p:cNvPr id="64" name="Freeform 10">
              <a:extLst>
                <a:ext uri="{FF2B5EF4-FFF2-40B4-BE49-F238E27FC236}">
                  <a16:creationId xmlns="" xmlns:a16="http://schemas.microsoft.com/office/drawing/2014/main" id="{243B6C3F-66C9-FCC9-2B3A-B17BF8B0D492}"/>
                </a:ext>
              </a:extLst>
            </p:cNvPr>
            <p:cNvSpPr/>
            <p:nvPr/>
          </p:nvSpPr>
          <p:spPr>
            <a:xfrm>
              <a:off x="1676400" y="1714500"/>
              <a:ext cx="3024000"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b="1"/>
            </a:p>
          </p:txBody>
        </p:sp>
        <p:sp>
          <p:nvSpPr>
            <p:cNvPr id="65" name="TextBox 64">
              <a:extLst>
                <a:ext uri="{FF2B5EF4-FFF2-40B4-BE49-F238E27FC236}">
                  <a16:creationId xmlns="" xmlns:a16="http://schemas.microsoft.com/office/drawing/2014/main" id="{06B7AAA6-DB89-2F5F-D001-63F99B3A3E67}"/>
                </a:ext>
              </a:extLst>
            </p:cNvPr>
            <p:cNvSpPr txBox="1"/>
            <p:nvPr/>
          </p:nvSpPr>
          <p:spPr>
            <a:xfrm>
              <a:off x="2018782" y="2099766"/>
              <a:ext cx="2642104" cy="530981"/>
            </a:xfrm>
            <a:prstGeom prst="rect">
              <a:avLst/>
            </a:prstGeom>
            <a:noFill/>
          </p:spPr>
          <p:txBody>
            <a:bodyPr wrap="square" rtlCol="0">
              <a:spAutoFit/>
            </a:bodyPr>
            <a:lstStyle/>
            <a:p>
              <a:r>
                <a:rPr lang="en-US" sz="6000" b="1" dirty="0" err="1"/>
                <a:t>Thân</a:t>
              </a:r>
              <a:r>
                <a:rPr lang="en-US" sz="6000" b="1" dirty="0"/>
                <a:t> </a:t>
              </a:r>
              <a:r>
                <a:rPr lang="en-US" sz="6000" b="1" dirty="0" err="1"/>
                <a:t>bài</a:t>
              </a:r>
              <a:endParaRPr lang="en-US" sz="6000" b="1" dirty="0"/>
            </a:p>
          </p:txBody>
        </p:sp>
      </p:grpSp>
      <p:cxnSp>
        <p:nvCxnSpPr>
          <p:cNvPr id="66" name="Straight Arrow Connector 65">
            <a:extLst>
              <a:ext uri="{FF2B5EF4-FFF2-40B4-BE49-F238E27FC236}">
                <a16:creationId xmlns="" xmlns:a16="http://schemas.microsoft.com/office/drawing/2014/main" id="{E1396D15-066B-7538-DC6E-27283FFBE61B}"/>
              </a:ext>
            </a:extLst>
          </p:cNvPr>
          <p:cNvCxnSpPr>
            <a:cxnSpLocks/>
          </p:cNvCxnSpPr>
          <p:nvPr/>
        </p:nvCxnSpPr>
        <p:spPr>
          <a:xfrm>
            <a:off x="3733800" y="48387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8" name="Freeform 7">
            <a:extLst>
              <a:ext uri="{FF2B5EF4-FFF2-40B4-BE49-F238E27FC236}">
                <a16:creationId xmlns="" xmlns:a16="http://schemas.microsoft.com/office/drawing/2014/main" id="{C0F7D0D4-B152-1713-B59B-DE4D1FA8A7A0}"/>
              </a:ext>
            </a:extLst>
          </p:cNvPr>
          <p:cNvSpPr/>
          <p:nvPr/>
        </p:nvSpPr>
        <p:spPr>
          <a:xfrm>
            <a:off x="4648200" y="3048000"/>
            <a:ext cx="4191000" cy="3177996"/>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endParaRPr lang="en-US"/>
          </a:p>
        </p:txBody>
      </p:sp>
      <p:sp>
        <p:nvSpPr>
          <p:cNvPr id="69" name="TextBox 68">
            <a:extLst>
              <a:ext uri="{FF2B5EF4-FFF2-40B4-BE49-F238E27FC236}">
                <a16:creationId xmlns="" xmlns:a16="http://schemas.microsoft.com/office/drawing/2014/main" id="{3B129AA6-2576-F928-0CC3-C4D4DFCA9A4B}"/>
              </a:ext>
            </a:extLst>
          </p:cNvPr>
          <p:cNvSpPr txBox="1"/>
          <p:nvPr/>
        </p:nvSpPr>
        <p:spPr>
          <a:xfrm>
            <a:off x="4876800" y="3619500"/>
            <a:ext cx="3733800" cy="2123658"/>
          </a:xfrm>
          <a:prstGeom prst="rect">
            <a:avLst/>
          </a:prstGeom>
          <a:noFill/>
        </p:spPr>
        <p:txBody>
          <a:bodyPr wrap="square" rtlCol="0">
            <a:spAutoFit/>
          </a:bodyPr>
          <a:lstStyle/>
          <a:p>
            <a:pPr algn="ctr"/>
            <a:r>
              <a:rPr lang="en-US" sz="4400" b="1" dirty="0"/>
              <a:t>M</a:t>
            </a:r>
            <a:r>
              <a:rPr lang="en-US" sz="4400" b="1" dirty="0" smtClean="0"/>
              <a:t>iêu </a:t>
            </a:r>
            <a:r>
              <a:rPr lang="en-US" sz="4400" b="1" dirty="0"/>
              <a:t>tả theo một trong các trình tự</a:t>
            </a:r>
          </a:p>
        </p:txBody>
      </p:sp>
      <p:cxnSp>
        <p:nvCxnSpPr>
          <p:cNvPr id="70" name="Straight Arrow Connector 69">
            <a:extLst>
              <a:ext uri="{FF2B5EF4-FFF2-40B4-BE49-F238E27FC236}">
                <a16:creationId xmlns="" xmlns:a16="http://schemas.microsoft.com/office/drawing/2014/main" id="{71270486-7949-C00A-762D-45BECB340C64}"/>
              </a:ext>
            </a:extLst>
          </p:cNvPr>
          <p:cNvCxnSpPr>
            <a:cxnSpLocks/>
          </p:cNvCxnSpPr>
          <p:nvPr/>
        </p:nvCxnSpPr>
        <p:spPr>
          <a:xfrm flipV="1">
            <a:off x="8763000" y="3390900"/>
            <a:ext cx="533400" cy="685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4" name="Freeform 5">
            <a:extLst>
              <a:ext uri="{FF2B5EF4-FFF2-40B4-BE49-F238E27FC236}">
                <a16:creationId xmlns="" xmlns:a16="http://schemas.microsoft.com/office/drawing/2014/main" id="{C94B5AB1-E706-ADEA-B7C7-F500B7948951}"/>
              </a:ext>
            </a:extLst>
          </p:cNvPr>
          <p:cNvSpPr/>
          <p:nvPr/>
        </p:nvSpPr>
        <p:spPr>
          <a:xfrm>
            <a:off x="8839200" y="1002759"/>
            <a:ext cx="9448798" cy="3064832"/>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5">
              <a:extLst>
                <a:ext uri="{96DAC541-7B7A-43D3-8B79-37D633B846F1}">
                  <asvg:svgBlip xmlns:asvg="http://schemas.microsoft.com/office/drawing/2016/SVG/main" xmlns="" r:embed="rId38"/>
                </a:ext>
              </a:extLst>
            </a:blip>
            <a:stretch>
              <a:fillRect/>
            </a:stretch>
          </a:blipFill>
        </p:spPr>
        <p:txBody>
          <a:bodyPr/>
          <a:lstStyle/>
          <a:p>
            <a:endParaRPr lang="en-US"/>
          </a:p>
        </p:txBody>
      </p:sp>
      <p:sp>
        <p:nvSpPr>
          <p:cNvPr id="75" name="TextBox 74">
            <a:extLst>
              <a:ext uri="{FF2B5EF4-FFF2-40B4-BE49-F238E27FC236}">
                <a16:creationId xmlns="" xmlns:a16="http://schemas.microsoft.com/office/drawing/2014/main" id="{5E2EE99C-0A23-4CDA-4E79-2FE711A5E693}"/>
              </a:ext>
            </a:extLst>
          </p:cNvPr>
          <p:cNvSpPr txBox="1"/>
          <p:nvPr/>
        </p:nvSpPr>
        <p:spPr>
          <a:xfrm>
            <a:off x="9372600" y="1257299"/>
            <a:ext cx="87630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Theo không gian: </a:t>
            </a:r>
            <a:r>
              <a:rPr lang="vi-VN" sz="4000" dirty="0">
                <a:latin typeface="Calibri" panose="020F0502020204030204" pitchFamily="34" charset="0"/>
                <a:cs typeface="Calibri" panose="020F0502020204030204" pitchFamily="34" charset="0"/>
              </a:rPr>
              <a:t>Tả lần lượt từng phần hoặc từng vẻ đẹp của phong cảnh theo trình tự từ gần tới xa, từ thấp lên cao, từ trái sang phải,...</a:t>
            </a:r>
          </a:p>
        </p:txBody>
      </p:sp>
      <p:cxnSp>
        <p:nvCxnSpPr>
          <p:cNvPr id="80" name="Straight Arrow Connector 79">
            <a:extLst>
              <a:ext uri="{FF2B5EF4-FFF2-40B4-BE49-F238E27FC236}">
                <a16:creationId xmlns="" xmlns:a16="http://schemas.microsoft.com/office/drawing/2014/main" id="{1A850FDC-C6DA-7959-3D4D-BFD5125E1FA6}"/>
              </a:ext>
            </a:extLst>
          </p:cNvPr>
          <p:cNvCxnSpPr>
            <a:cxnSpLocks/>
          </p:cNvCxnSpPr>
          <p:nvPr/>
        </p:nvCxnSpPr>
        <p:spPr>
          <a:xfrm>
            <a:off x="8763000" y="4533900"/>
            <a:ext cx="762000"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1" name="Freeform 5">
            <a:extLst>
              <a:ext uri="{FF2B5EF4-FFF2-40B4-BE49-F238E27FC236}">
                <a16:creationId xmlns="" xmlns:a16="http://schemas.microsoft.com/office/drawing/2014/main" id="{F7AD2B61-59BE-F2C6-DC00-F0D8205A8DA1}"/>
              </a:ext>
            </a:extLst>
          </p:cNvPr>
          <p:cNvSpPr/>
          <p:nvPr/>
        </p:nvSpPr>
        <p:spPr>
          <a:xfrm>
            <a:off x="9067800" y="4154744"/>
            <a:ext cx="9220198" cy="2822187"/>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5">
              <a:extLst>
                <a:ext uri="{96DAC541-7B7A-43D3-8B79-37D633B846F1}">
                  <asvg:svgBlip xmlns:asvg="http://schemas.microsoft.com/office/drawing/2016/SVG/main" xmlns="" r:embed="rId38"/>
                </a:ext>
              </a:extLst>
            </a:blip>
            <a:stretch>
              <a:fillRect/>
            </a:stretch>
          </a:blipFill>
        </p:spPr>
        <p:txBody>
          <a:bodyPr/>
          <a:lstStyle/>
          <a:p>
            <a:endParaRPr lang="en-US"/>
          </a:p>
        </p:txBody>
      </p:sp>
      <p:sp>
        <p:nvSpPr>
          <p:cNvPr id="82" name="TextBox 81">
            <a:extLst>
              <a:ext uri="{FF2B5EF4-FFF2-40B4-BE49-F238E27FC236}">
                <a16:creationId xmlns="" xmlns:a16="http://schemas.microsoft.com/office/drawing/2014/main" id="{D1E49D1B-6C7D-F7D8-5899-760C45835151}"/>
              </a:ext>
            </a:extLst>
          </p:cNvPr>
          <p:cNvSpPr txBox="1"/>
          <p:nvPr/>
        </p:nvSpPr>
        <p:spPr>
          <a:xfrm>
            <a:off x="9525000" y="4457700"/>
            <a:ext cx="86106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Theo thời gian: </a:t>
            </a:r>
            <a:r>
              <a:rPr lang="vi-VN" sz="4000" dirty="0">
                <a:latin typeface="Calibri" panose="020F0502020204030204" pitchFamily="34" charset="0"/>
                <a:cs typeface="Calibri" panose="020F0502020204030204" pitchFamily="34" charset="0"/>
              </a:rPr>
              <a:t>Tả sự biến đổi hoặc đặc điểm của phong cảnh trong những thời gian khác nhau (các buổi trong ngày, các mùa trong năm,...).</a:t>
            </a:r>
          </a:p>
        </p:txBody>
      </p:sp>
      <p:cxnSp>
        <p:nvCxnSpPr>
          <p:cNvPr id="84" name="Straight Arrow Connector 83">
            <a:extLst>
              <a:ext uri="{FF2B5EF4-FFF2-40B4-BE49-F238E27FC236}">
                <a16:creationId xmlns="" xmlns:a16="http://schemas.microsoft.com/office/drawing/2014/main" id="{419C6185-174E-0475-588A-FFFD7C9139DE}"/>
              </a:ext>
            </a:extLst>
          </p:cNvPr>
          <p:cNvCxnSpPr>
            <a:cxnSpLocks/>
          </p:cNvCxnSpPr>
          <p:nvPr/>
        </p:nvCxnSpPr>
        <p:spPr>
          <a:xfrm>
            <a:off x="8686800" y="5143500"/>
            <a:ext cx="914400" cy="2133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5" name="Freeform 5">
            <a:extLst>
              <a:ext uri="{FF2B5EF4-FFF2-40B4-BE49-F238E27FC236}">
                <a16:creationId xmlns="" xmlns:a16="http://schemas.microsoft.com/office/drawing/2014/main" id="{96EB3512-8E27-48B5-8FF3-782863FAFE37}"/>
              </a:ext>
            </a:extLst>
          </p:cNvPr>
          <p:cNvSpPr/>
          <p:nvPr/>
        </p:nvSpPr>
        <p:spPr>
          <a:xfrm>
            <a:off x="9144000" y="7048500"/>
            <a:ext cx="9144000" cy="2667000"/>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5">
              <a:extLst>
                <a:ext uri="{96DAC541-7B7A-43D3-8B79-37D633B846F1}">
                  <asvg:svgBlip xmlns:asvg="http://schemas.microsoft.com/office/drawing/2016/SVG/main" xmlns="" r:embed="rId38"/>
                </a:ext>
              </a:extLst>
            </a:blip>
            <a:stretch>
              <a:fillRect/>
            </a:stretch>
          </a:blipFill>
        </p:spPr>
        <p:txBody>
          <a:bodyPr/>
          <a:lstStyle/>
          <a:p>
            <a:endParaRPr lang="en-US"/>
          </a:p>
        </p:txBody>
      </p:sp>
      <p:sp>
        <p:nvSpPr>
          <p:cNvPr id="86" name="TextBox 85">
            <a:extLst>
              <a:ext uri="{FF2B5EF4-FFF2-40B4-BE49-F238E27FC236}">
                <a16:creationId xmlns="" xmlns:a16="http://schemas.microsoft.com/office/drawing/2014/main" id="{88870F33-7E05-93FB-CBF2-4572BF07B494}"/>
              </a:ext>
            </a:extLst>
          </p:cNvPr>
          <p:cNvSpPr txBox="1"/>
          <p:nvPr/>
        </p:nvSpPr>
        <p:spPr>
          <a:xfrm>
            <a:off x="9829800" y="7124700"/>
            <a:ext cx="7696198"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Theo </a:t>
            </a:r>
            <a:r>
              <a:rPr lang="en-US" sz="4000" b="1" dirty="0" err="1">
                <a:latin typeface="Calibri" panose="020F0502020204030204" pitchFamily="34" charset="0"/>
                <a:cs typeface="Calibri" panose="020F0502020204030204" pitchFamily="34" charset="0"/>
              </a:rPr>
              <a:t>không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gian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kết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hợp</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thời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gian</a:t>
            </a:r>
            <a:r>
              <a:rPr lang="en-US" sz="4000" b="1"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tả</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sự</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đổi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thay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của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từng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sự</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hiện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tượng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những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thời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điểm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khác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nhau</a:t>
            </a:r>
            <a:endParaRPr lang="vi-VN"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020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wipe(down)">
                                      <p:cBhvr>
                                        <p:cTn id="15" dur="500"/>
                                        <p:tgtEl>
                                          <p:spTgt spid="6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wipe(down)">
                                      <p:cBhvr>
                                        <p:cTn id="18" dur="500"/>
                                        <p:tgtEl>
                                          <p:spTgt spid="6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wipe(down)">
                                      <p:cBhvr>
                                        <p:cTn id="26" dur="500"/>
                                        <p:tgtEl>
                                          <p:spTgt spid="7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wipe(down)">
                                      <p:cBhvr>
                                        <p:cTn id="29" dur="500"/>
                                        <p:tgtEl>
                                          <p:spTgt spid="7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wipe(down)">
                                      <p:cBhvr>
                                        <p:cTn id="34" dur="500"/>
                                        <p:tgtEl>
                                          <p:spTgt spid="8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down)">
                                      <p:cBhvr>
                                        <p:cTn id="37" dur="500"/>
                                        <p:tgtEl>
                                          <p:spTgt spid="8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wipe(down)">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wipe(down)">
                                      <p:cBhvr>
                                        <p:cTn id="45" dur="500"/>
                                        <p:tgtEl>
                                          <p:spTgt spid="8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86"/>
                                        </p:tgtEl>
                                        <p:attrNameLst>
                                          <p:attrName>style.visibility</p:attrName>
                                        </p:attrNameLst>
                                      </p:cBhvr>
                                      <p:to>
                                        <p:strVal val="visible"/>
                                      </p:to>
                                    </p:set>
                                    <p:animEffect transition="in" filter="wipe(down)">
                                      <p:cBhvr>
                                        <p:cTn id="48" dur="500"/>
                                        <p:tgtEl>
                                          <p:spTgt spid="8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85"/>
                                        </p:tgtEl>
                                        <p:attrNameLst>
                                          <p:attrName>style.visibility</p:attrName>
                                        </p:attrNameLst>
                                      </p:cBhvr>
                                      <p:to>
                                        <p:strVal val="visible"/>
                                      </p:to>
                                    </p:set>
                                    <p:animEffect transition="in" filter="wipe(down)">
                                      <p:cBhvr>
                                        <p:cTn id="51"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4" grpId="0" animBg="1"/>
      <p:bldP spid="75" grpId="0"/>
      <p:bldP spid="81" grpId="0" animBg="1"/>
      <p:bldP spid="82" grpId="0"/>
      <p:bldP spid="85" grpId="0" animBg="1"/>
      <p:bldP spid="8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1447800" y="1181100"/>
            <a:ext cx="15468600" cy="8305800"/>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12212420" y="533831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2749223" y="159222"/>
            <a:ext cx="4510077" cy="3476860"/>
          </a:xfrm>
          <a:custGeom>
            <a:avLst/>
            <a:gdLst/>
            <a:ahLst/>
            <a:cxnLst/>
            <a:rect l="l" t="t" r="r" b="b"/>
            <a:pathLst>
              <a:path w="4510077" h="3476860">
                <a:moveTo>
                  <a:pt x="0" y="0"/>
                </a:moveTo>
                <a:lnTo>
                  <a:pt x="4510077" y="0"/>
                </a:lnTo>
                <a:lnTo>
                  <a:pt x="4510077" y="3476860"/>
                </a:lnTo>
                <a:lnTo>
                  <a:pt x="0" y="34768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7321" y="7631928"/>
            <a:ext cx="18288000" cy="385710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498288" y="159222"/>
            <a:ext cx="5394163" cy="8260024"/>
          </a:xfrm>
          <a:custGeom>
            <a:avLst/>
            <a:gdLst/>
            <a:ahLst/>
            <a:cxnLst/>
            <a:rect l="l" t="t" r="r" b="b"/>
            <a:pathLst>
              <a:path w="5394163" h="8260024">
                <a:moveTo>
                  <a:pt x="0" y="0"/>
                </a:moveTo>
                <a:lnTo>
                  <a:pt x="5394163" y="0"/>
                </a:lnTo>
                <a:lnTo>
                  <a:pt x="5394163" y="8260024"/>
                </a:lnTo>
                <a:lnTo>
                  <a:pt x="0" y="82600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9"/>
          <p:cNvSpPr/>
          <p:nvPr/>
        </p:nvSpPr>
        <p:spPr>
          <a:xfrm>
            <a:off x="9916891" y="7597655"/>
            <a:ext cx="8871478" cy="1483956"/>
          </a:xfrm>
          <a:custGeom>
            <a:avLst/>
            <a:gdLst/>
            <a:ahLst/>
            <a:cxnLst/>
            <a:rect l="l" t="t" r="r" b="b"/>
            <a:pathLst>
              <a:path w="8871478" h="1483956">
                <a:moveTo>
                  <a:pt x="0" y="0"/>
                </a:moveTo>
                <a:lnTo>
                  <a:pt x="8871478" y="0"/>
                </a:lnTo>
                <a:lnTo>
                  <a:pt x="8871478" y="1483956"/>
                </a:lnTo>
                <a:lnTo>
                  <a:pt x="0" y="148395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0" name="Freeform 10"/>
          <p:cNvSpPr/>
          <p:nvPr/>
        </p:nvSpPr>
        <p:spPr>
          <a:xfrm>
            <a:off x="9465516" y="323339"/>
            <a:ext cx="2508104" cy="1241511"/>
          </a:xfrm>
          <a:custGeom>
            <a:avLst/>
            <a:gdLst/>
            <a:ahLst/>
            <a:cxnLst/>
            <a:rect l="l" t="t" r="r" b="b"/>
            <a:pathLst>
              <a:path w="2508104" h="1241511">
                <a:moveTo>
                  <a:pt x="0" y="0"/>
                </a:moveTo>
                <a:lnTo>
                  <a:pt x="2508103" y="0"/>
                </a:lnTo>
                <a:lnTo>
                  <a:pt x="2508103" y="1241512"/>
                </a:lnTo>
                <a:lnTo>
                  <a:pt x="0" y="1241512"/>
                </a:lnTo>
                <a:lnTo>
                  <a:pt x="0" y="0"/>
                </a:lnTo>
                <a:close/>
              </a:path>
            </a:pathLst>
          </a:custGeom>
          <a:blipFill>
            <a:blip r:embed="rId2"/>
            <a:stretch>
              <a:fillRect/>
            </a:stretch>
          </a:blipFill>
        </p:spPr>
        <p:txBody>
          <a:bodyPr/>
          <a:lstStyle/>
          <a:p>
            <a:endParaRPr lang="en-US"/>
          </a:p>
        </p:txBody>
      </p:sp>
      <p:sp>
        <p:nvSpPr>
          <p:cNvPr id="11" name="Freeform 11"/>
          <p:cNvSpPr/>
          <p:nvPr/>
        </p:nvSpPr>
        <p:spPr>
          <a:xfrm>
            <a:off x="4842214" y="227028"/>
            <a:ext cx="1849036" cy="1818779"/>
          </a:xfrm>
          <a:custGeom>
            <a:avLst/>
            <a:gdLst/>
            <a:ahLst/>
            <a:cxnLst/>
            <a:rect l="l" t="t" r="r" b="b"/>
            <a:pathLst>
              <a:path w="1849036" h="1818779">
                <a:moveTo>
                  <a:pt x="0" y="0"/>
                </a:moveTo>
                <a:lnTo>
                  <a:pt x="1849036" y="0"/>
                </a:lnTo>
                <a:lnTo>
                  <a:pt x="1849036" y="1818779"/>
                </a:lnTo>
                <a:lnTo>
                  <a:pt x="0" y="18187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2" name="Freeform 12"/>
          <p:cNvSpPr/>
          <p:nvPr/>
        </p:nvSpPr>
        <p:spPr>
          <a:xfrm>
            <a:off x="471126" y="5938228"/>
            <a:ext cx="3833869" cy="3039212"/>
          </a:xfrm>
          <a:custGeom>
            <a:avLst/>
            <a:gdLst/>
            <a:ahLst/>
            <a:cxnLst/>
            <a:rect l="l" t="t" r="r" b="b"/>
            <a:pathLst>
              <a:path w="3833869" h="3039212">
                <a:moveTo>
                  <a:pt x="0" y="0"/>
                </a:moveTo>
                <a:lnTo>
                  <a:pt x="3833869" y="0"/>
                </a:lnTo>
                <a:lnTo>
                  <a:pt x="3833869" y="3039213"/>
                </a:lnTo>
                <a:lnTo>
                  <a:pt x="0" y="303921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grpSp>
        <p:nvGrpSpPr>
          <p:cNvPr id="13" name="Group 13"/>
          <p:cNvGrpSpPr/>
          <p:nvPr/>
        </p:nvGrpSpPr>
        <p:grpSpPr>
          <a:xfrm>
            <a:off x="-972963" y="7294987"/>
            <a:ext cx="4868837" cy="2248518"/>
            <a:chOff x="0" y="0"/>
            <a:chExt cx="6491783" cy="2998024"/>
          </a:xfrm>
        </p:grpSpPr>
        <p:sp>
          <p:nvSpPr>
            <p:cNvPr id="14" name="Freeform 14"/>
            <p:cNvSpPr/>
            <p:nvPr/>
          </p:nvSpPr>
          <p:spPr>
            <a:xfrm>
              <a:off x="0" y="0"/>
              <a:ext cx="6491783" cy="2998024"/>
            </a:xfrm>
            <a:custGeom>
              <a:avLst/>
              <a:gdLst/>
              <a:ahLst/>
              <a:cxnLst/>
              <a:rect l="l" t="t" r="r" b="b"/>
              <a:pathLst>
                <a:path w="6491783" h="2998024">
                  <a:moveTo>
                    <a:pt x="0" y="0"/>
                  </a:moveTo>
                  <a:lnTo>
                    <a:pt x="6491783" y="0"/>
                  </a:lnTo>
                  <a:lnTo>
                    <a:pt x="6491783" y="2998024"/>
                  </a:lnTo>
                  <a:lnTo>
                    <a:pt x="0" y="299802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5" name="Freeform 15"/>
            <p:cNvSpPr/>
            <p:nvPr/>
          </p:nvSpPr>
          <p:spPr>
            <a:xfrm>
              <a:off x="4736382" y="1292101"/>
              <a:ext cx="540690" cy="500384"/>
            </a:xfrm>
            <a:custGeom>
              <a:avLst/>
              <a:gdLst/>
              <a:ahLst/>
              <a:cxnLst/>
              <a:rect l="l" t="t" r="r" b="b"/>
              <a:pathLst>
                <a:path w="540690" h="500384">
                  <a:moveTo>
                    <a:pt x="0" y="0"/>
                  </a:moveTo>
                  <a:lnTo>
                    <a:pt x="540690" y="0"/>
                  </a:lnTo>
                  <a:lnTo>
                    <a:pt x="540690" y="500385"/>
                  </a:lnTo>
                  <a:lnTo>
                    <a:pt x="0" y="50038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6" name="Freeform 16"/>
            <p:cNvSpPr/>
            <p:nvPr/>
          </p:nvSpPr>
          <p:spPr>
            <a:xfrm>
              <a:off x="3700701" y="2234764"/>
              <a:ext cx="540690" cy="500384"/>
            </a:xfrm>
            <a:custGeom>
              <a:avLst/>
              <a:gdLst/>
              <a:ahLst/>
              <a:cxnLst/>
              <a:rect l="l" t="t" r="r" b="b"/>
              <a:pathLst>
                <a:path w="540690" h="500384">
                  <a:moveTo>
                    <a:pt x="0" y="0"/>
                  </a:moveTo>
                  <a:lnTo>
                    <a:pt x="540690" y="0"/>
                  </a:lnTo>
                  <a:lnTo>
                    <a:pt x="540690" y="500384"/>
                  </a:lnTo>
                  <a:lnTo>
                    <a:pt x="0" y="50038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7" name="Freeform 17"/>
            <p:cNvSpPr/>
            <p:nvPr/>
          </p:nvSpPr>
          <p:spPr>
            <a:xfrm rot="2700000">
              <a:off x="3062280" y="892477"/>
              <a:ext cx="540690" cy="500384"/>
            </a:xfrm>
            <a:custGeom>
              <a:avLst/>
              <a:gdLst/>
              <a:ahLst/>
              <a:cxnLst/>
              <a:rect l="l" t="t" r="r" b="b"/>
              <a:pathLst>
                <a:path w="540690" h="500384">
                  <a:moveTo>
                    <a:pt x="0" y="0"/>
                  </a:moveTo>
                  <a:lnTo>
                    <a:pt x="540691" y="0"/>
                  </a:lnTo>
                  <a:lnTo>
                    <a:pt x="540691" y="500384"/>
                  </a:lnTo>
                  <a:lnTo>
                    <a:pt x="0" y="50038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grpSp>
      <p:sp>
        <p:nvSpPr>
          <p:cNvPr id="18" name="Freeform 18"/>
          <p:cNvSpPr/>
          <p:nvPr/>
        </p:nvSpPr>
        <p:spPr>
          <a:xfrm>
            <a:off x="7174674" y="8375174"/>
            <a:ext cx="1758946" cy="1567061"/>
          </a:xfrm>
          <a:custGeom>
            <a:avLst/>
            <a:gdLst/>
            <a:ahLst/>
            <a:cxnLst/>
            <a:rect l="l" t="t" r="r" b="b"/>
            <a:pathLst>
              <a:path w="1758946" h="1567061">
                <a:moveTo>
                  <a:pt x="0" y="0"/>
                </a:moveTo>
                <a:lnTo>
                  <a:pt x="1758947" y="0"/>
                </a:lnTo>
                <a:lnTo>
                  <a:pt x="1758947" y="1567061"/>
                </a:lnTo>
                <a:lnTo>
                  <a:pt x="0" y="156706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19" name="Freeform 19"/>
          <p:cNvSpPr/>
          <p:nvPr/>
        </p:nvSpPr>
        <p:spPr>
          <a:xfrm>
            <a:off x="4158537" y="2849667"/>
            <a:ext cx="1367354" cy="1069527"/>
          </a:xfrm>
          <a:custGeom>
            <a:avLst/>
            <a:gdLst/>
            <a:ahLst/>
            <a:cxnLst/>
            <a:rect l="l" t="t" r="r" b="b"/>
            <a:pathLst>
              <a:path w="1367354" h="1069527">
                <a:moveTo>
                  <a:pt x="0" y="0"/>
                </a:moveTo>
                <a:lnTo>
                  <a:pt x="1367354" y="0"/>
                </a:lnTo>
                <a:lnTo>
                  <a:pt x="1367354" y="1069527"/>
                </a:lnTo>
                <a:lnTo>
                  <a:pt x="0" y="1069527"/>
                </a:lnTo>
                <a:lnTo>
                  <a:pt x="0" y="0"/>
                </a:lnTo>
                <a:close/>
              </a:path>
            </a:pathLst>
          </a:custGeom>
          <a:blipFill>
            <a:blip r:embed="rId23">
              <a:extLst>
                <a:ext uri="{96DAC541-7B7A-43D3-8B79-37D633B846F1}">
                  <asvg:svgBlip xmlns:asvg="http://schemas.microsoft.com/office/drawing/2016/SVG/main" xmlns="" r:embed="rId24"/>
                </a:ext>
              </a:extLst>
            </a:blip>
            <a:stretch>
              <a:fillRect b="-185836"/>
            </a:stretch>
          </a:blipFill>
        </p:spPr>
        <p:txBody>
          <a:bodyPr/>
          <a:lstStyle/>
          <a:p>
            <a:endParaRPr lang="en-US"/>
          </a:p>
        </p:txBody>
      </p:sp>
      <p:sp>
        <p:nvSpPr>
          <p:cNvPr id="21" name="Freeform 21"/>
          <p:cNvSpPr/>
          <p:nvPr/>
        </p:nvSpPr>
        <p:spPr>
          <a:xfrm>
            <a:off x="16200262" y="4125913"/>
            <a:ext cx="1367354" cy="1069527"/>
          </a:xfrm>
          <a:custGeom>
            <a:avLst/>
            <a:gdLst/>
            <a:ahLst/>
            <a:cxnLst/>
            <a:rect l="l" t="t" r="r" b="b"/>
            <a:pathLst>
              <a:path w="1367354" h="1069527">
                <a:moveTo>
                  <a:pt x="0" y="0"/>
                </a:moveTo>
                <a:lnTo>
                  <a:pt x="1367354" y="0"/>
                </a:lnTo>
                <a:lnTo>
                  <a:pt x="1367354" y="1069526"/>
                </a:lnTo>
                <a:lnTo>
                  <a:pt x="0" y="1069526"/>
                </a:lnTo>
                <a:lnTo>
                  <a:pt x="0" y="0"/>
                </a:lnTo>
                <a:close/>
              </a:path>
            </a:pathLst>
          </a:custGeom>
          <a:blipFill>
            <a:blip r:embed="rId23">
              <a:extLst>
                <a:ext uri="{96DAC541-7B7A-43D3-8B79-37D633B846F1}">
                  <asvg:svgBlip xmlns:asvg="http://schemas.microsoft.com/office/drawing/2016/SVG/main" xmlns="" r:embed="rId24"/>
                </a:ext>
              </a:extLst>
            </a:blip>
            <a:stretch>
              <a:fillRect b="-185836"/>
            </a:stretch>
          </a:blipFill>
        </p:spPr>
        <p:txBody>
          <a:bodyPr/>
          <a:lstStyle/>
          <a:p>
            <a:endParaRPr lang="en-US"/>
          </a:p>
        </p:txBody>
      </p:sp>
      <p:sp>
        <p:nvSpPr>
          <p:cNvPr id="22" name="Freeform 22"/>
          <p:cNvSpPr/>
          <p:nvPr/>
        </p:nvSpPr>
        <p:spPr>
          <a:xfrm>
            <a:off x="12762109" y="8935363"/>
            <a:ext cx="6706441" cy="1743675"/>
          </a:xfrm>
          <a:custGeom>
            <a:avLst/>
            <a:gdLst/>
            <a:ahLst/>
            <a:cxnLst/>
            <a:rect l="l" t="t" r="r" b="b"/>
            <a:pathLst>
              <a:path w="6706441" h="1743675">
                <a:moveTo>
                  <a:pt x="0" y="0"/>
                </a:moveTo>
                <a:lnTo>
                  <a:pt x="6706441" y="0"/>
                </a:lnTo>
                <a:lnTo>
                  <a:pt x="6706441" y="1743675"/>
                </a:lnTo>
                <a:lnTo>
                  <a:pt x="0" y="174367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pic>
        <p:nvPicPr>
          <p:cNvPr id="24" name="Picture 23">
            <a:extLst>
              <a:ext uri="{FF2B5EF4-FFF2-40B4-BE49-F238E27FC236}">
                <a16:creationId xmlns="" xmlns:a16="http://schemas.microsoft.com/office/drawing/2014/main" id="{88A9FD37-1535-126C-4348-8961743FFD9B}"/>
              </a:ext>
            </a:extLst>
          </p:cNvPr>
          <p:cNvPicPr>
            <a:picLocks noChangeAspect="1"/>
          </p:cNvPicPr>
          <p:nvPr/>
        </p:nvPicPr>
        <p:blipFill>
          <a:blip r:embed="rId27"/>
          <a:stretch>
            <a:fillRect/>
          </a:stretch>
        </p:blipFill>
        <p:spPr>
          <a:xfrm>
            <a:off x="3200400" y="4000500"/>
            <a:ext cx="11083489" cy="3359187"/>
          </a:xfrm>
          <a:prstGeom prst="rect">
            <a:avLst/>
          </a:prstGeom>
        </p:spPr>
      </p:pic>
      <p:pic>
        <p:nvPicPr>
          <p:cNvPr id="26" name="Picture 25">
            <a:extLst>
              <a:ext uri="{FF2B5EF4-FFF2-40B4-BE49-F238E27FC236}">
                <a16:creationId xmlns="" xmlns:a16="http://schemas.microsoft.com/office/drawing/2014/main" id="{40D38F90-7E70-7B9F-387C-7FF395313A7B}"/>
              </a:ext>
            </a:extLst>
          </p:cNvPr>
          <p:cNvPicPr>
            <a:picLocks noChangeAspect="1"/>
          </p:cNvPicPr>
          <p:nvPr/>
        </p:nvPicPr>
        <p:blipFill>
          <a:blip r:embed="rId28"/>
          <a:stretch>
            <a:fillRect/>
          </a:stretch>
        </p:blipFill>
        <p:spPr>
          <a:xfrm>
            <a:off x="7315200" y="2400300"/>
            <a:ext cx="3182388"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832368" cy="12158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5261989" cy="120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xmlns="" r:embed="rId14"/>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 xmlns:a16="http://schemas.microsoft.com/office/drawing/2014/main" id="{AD89975E-22B2-6956-F1AC-C25EEBC6F539}"/>
              </a:ext>
            </a:extLst>
          </p:cNvPr>
          <p:cNvPicPr>
            <a:picLocks noChangeAspect="1"/>
          </p:cNvPicPr>
          <p:nvPr/>
        </p:nvPicPr>
        <p:blipFill>
          <a:blip r:embed="rId27"/>
          <a:stretch>
            <a:fillRect/>
          </a:stretch>
        </p:blipFill>
        <p:spPr>
          <a:xfrm>
            <a:off x="1676400" y="2705100"/>
            <a:ext cx="14162235" cy="5316173"/>
          </a:xfrm>
          <a:prstGeom prst="rect">
            <a:avLst/>
          </a:prstGeom>
        </p:spPr>
      </p:pic>
    </p:spTree>
    <p:extLst>
      <p:ext uri="{BB962C8B-B14F-4D97-AF65-F5344CB8AC3E}">
        <p14:creationId xmlns:p14="http://schemas.microsoft.com/office/powerpoint/2010/main" val="215207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endParaRPr lang="en-US"/>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endParaRPr lang="en-US"/>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endParaRPr lang="en-US"/>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endParaRPr lang="en-US"/>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endParaRPr lang="en-US"/>
          </a:p>
        </p:txBody>
      </p:sp>
      <p:sp>
        <p:nvSpPr>
          <p:cNvPr id="27" name="Rectangle: Rounded Corners 26">
            <a:extLst>
              <a:ext uri="{FF2B5EF4-FFF2-40B4-BE49-F238E27FC236}">
                <a16:creationId xmlns="" xmlns:a16="http://schemas.microsoft.com/office/drawing/2014/main" id="{E5F17655-F4BB-194C-4688-2F68F2521DD8}"/>
              </a:ext>
            </a:extLst>
          </p:cNvPr>
          <p:cNvSpPr/>
          <p:nvPr/>
        </p:nvSpPr>
        <p:spPr>
          <a:xfrm>
            <a:off x="7321" y="196625"/>
            <a:ext cx="18280679" cy="936647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8" name="Group 5">
            <a:extLst>
              <a:ext uri="{FF2B5EF4-FFF2-40B4-BE49-F238E27FC236}">
                <a16:creationId xmlns="" xmlns:a16="http://schemas.microsoft.com/office/drawing/2014/main" id="{AB9D47FE-93AC-6E49-FA43-FC5DC294142C}"/>
              </a:ext>
            </a:extLst>
          </p:cNvPr>
          <p:cNvGrpSpPr/>
          <p:nvPr/>
        </p:nvGrpSpPr>
        <p:grpSpPr>
          <a:xfrm>
            <a:off x="1606609" y="271972"/>
            <a:ext cx="15459705" cy="1143846"/>
            <a:chOff x="0" y="0"/>
            <a:chExt cx="2574415" cy="578395"/>
          </a:xfrm>
        </p:grpSpPr>
        <p:sp>
          <p:nvSpPr>
            <p:cNvPr id="29" name="Freeform 6">
              <a:extLst>
                <a:ext uri="{FF2B5EF4-FFF2-40B4-BE49-F238E27FC236}">
                  <a16:creationId xmlns="" xmlns:a16="http://schemas.microsoft.com/office/drawing/2014/main"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endParaRPr lang="en-US" b="1"/>
            </a:p>
          </p:txBody>
        </p:sp>
        <p:sp>
          <p:nvSpPr>
            <p:cNvPr id="30" name="TextBox 7">
              <a:extLst>
                <a:ext uri="{FF2B5EF4-FFF2-40B4-BE49-F238E27FC236}">
                  <a16:creationId xmlns="" xmlns:a16="http://schemas.microsoft.com/office/drawing/2014/main" id="{6CF44E85-EBFD-A169-467A-9F9BBE453894}"/>
                </a:ext>
              </a:extLst>
            </p:cNvPr>
            <p:cNvSpPr txBox="1"/>
            <p:nvPr/>
          </p:nvSpPr>
          <p:spPr>
            <a:xfrm>
              <a:off x="0" y="-38100"/>
              <a:ext cx="2574415" cy="616495"/>
            </a:xfrm>
            <a:prstGeom prst="rect">
              <a:avLst/>
            </a:prstGeom>
          </p:spPr>
          <p:txBody>
            <a:bodyPr lIns="50800" tIns="50800" rIns="50800" bIns="50800" rtlCol="0" anchor="ctr"/>
            <a:lstStyle/>
            <a:p>
              <a:pPr algn="ctr">
                <a:lnSpc>
                  <a:spcPts val="2659"/>
                </a:lnSpc>
              </a:pPr>
              <a:endParaRPr b="1"/>
            </a:p>
          </p:txBody>
        </p:sp>
      </p:grpSp>
      <p:sp>
        <p:nvSpPr>
          <p:cNvPr id="31" name="TextBox 28">
            <a:extLst>
              <a:ext uri="{FF2B5EF4-FFF2-40B4-BE49-F238E27FC236}">
                <a16:creationId xmlns="" xmlns:a16="http://schemas.microsoft.com/office/drawing/2014/main" id="{C88A179D-D649-B1FA-1D36-C78FE666DE43}"/>
              </a:ext>
            </a:extLst>
          </p:cNvPr>
          <p:cNvSpPr txBox="1"/>
          <p:nvPr/>
        </p:nvSpPr>
        <p:spPr>
          <a:xfrm rot="41993">
            <a:off x="2093745" y="58911"/>
            <a:ext cx="14246777" cy="1149867"/>
          </a:xfrm>
          <a:prstGeom prst="rect">
            <a:avLst/>
          </a:prstGeom>
        </p:spPr>
        <p:txBody>
          <a:bodyPr wrap="square" lIns="0" tIns="0" rIns="0" bIns="0" rtlCol="0" anchor="t">
            <a:spAutoFit/>
          </a:bodyPr>
          <a:lstStyle/>
          <a:p>
            <a:pPr algn="ctr">
              <a:lnSpc>
                <a:spcPts val="10500"/>
              </a:lnSpc>
              <a:spcBef>
                <a:spcPct val="0"/>
              </a:spcBef>
            </a:pPr>
            <a:r>
              <a:rPr lang="en-US" sz="4800" b="1" dirty="0">
                <a:solidFill>
                  <a:srgbClr val="000000"/>
                </a:solidFill>
                <a:latin typeface="Cambria" panose="02040503050406030204" pitchFamily="18" charset="0"/>
                <a:ea typeface="Cambria" panose="02040503050406030204" pitchFamily="18" charset="0"/>
                <a:cs typeface="Atma Bold"/>
                <a:sym typeface="Atma Bold"/>
              </a:rPr>
              <a:t>1. </a:t>
            </a:r>
            <a:r>
              <a:rPr lang="vi-VN" sz="4800" b="1" dirty="0">
                <a:solidFill>
                  <a:srgbClr val="000000"/>
                </a:solidFill>
                <a:latin typeface="Cambria" panose="02040503050406030204" pitchFamily="18" charset="0"/>
                <a:ea typeface="Cambria" panose="02040503050406030204" pitchFamily="18" charset="0"/>
                <a:cs typeface="Atma Bold"/>
                <a:sym typeface="Atma Bold"/>
              </a:rPr>
              <a:t>Đọc các đoạn văn dưới đây và trả lời câu hỏi.</a:t>
            </a:r>
            <a:endParaRPr lang="en-US" sz="4800" b="1" dirty="0">
              <a:solidFill>
                <a:srgbClr val="000000"/>
              </a:solidFill>
              <a:latin typeface="Cambria" panose="02040503050406030204" pitchFamily="18" charset="0"/>
              <a:ea typeface="Cambria" panose="02040503050406030204" pitchFamily="18" charset="0"/>
              <a:cs typeface="Atma Bold"/>
              <a:sym typeface="Atma Bold"/>
            </a:endParaRPr>
          </a:p>
        </p:txBody>
      </p:sp>
      <p:sp>
        <p:nvSpPr>
          <p:cNvPr id="8" name="TextBox 7">
            <a:extLst>
              <a:ext uri="{FF2B5EF4-FFF2-40B4-BE49-F238E27FC236}">
                <a16:creationId xmlns="" xmlns:a16="http://schemas.microsoft.com/office/drawing/2014/main" id="{4CACA948-75B1-DAEE-4D5D-D1B2FFACF075}"/>
              </a:ext>
            </a:extLst>
          </p:cNvPr>
          <p:cNvSpPr txBox="1"/>
          <p:nvPr/>
        </p:nvSpPr>
        <p:spPr>
          <a:xfrm>
            <a:off x="685800" y="1790700"/>
            <a:ext cx="16944440" cy="6863417"/>
          </a:xfrm>
          <a:prstGeom prst="rect">
            <a:avLst/>
          </a:prstGeom>
          <a:noFill/>
        </p:spPr>
        <p:txBody>
          <a:bodyPr wrap="square" rtlCol="0">
            <a:spAutoFit/>
          </a:bodyPr>
          <a:lstStyle/>
          <a:p>
            <a:pPr algn="just"/>
            <a:r>
              <a:rPr lang="en-US" sz="4400" b="0" i="0" smtClean="0">
                <a:solidFill>
                  <a:srgbClr val="000000"/>
                </a:solidFill>
                <a:effectLst/>
                <a:latin typeface="+mj-lt"/>
                <a:ea typeface="Cambria" panose="02040503050406030204" pitchFamily="18" charset="0"/>
              </a:rPr>
              <a:t>	</a:t>
            </a:r>
            <a:r>
              <a:rPr lang="vi-VN" sz="4400" b="0" i="0" smtClean="0">
                <a:solidFill>
                  <a:srgbClr val="000000"/>
                </a:solidFill>
                <a:effectLst/>
                <a:latin typeface="+mj-lt"/>
                <a:ea typeface="Cambria" panose="02040503050406030204" pitchFamily="18" charset="0"/>
              </a:rPr>
              <a:t>a</a:t>
            </a:r>
            <a:r>
              <a:rPr lang="vi-VN" sz="4400" b="0" i="0" dirty="0">
                <a:solidFill>
                  <a:srgbClr val="000000"/>
                </a:solidFill>
                <a:effectLst/>
                <a:latin typeface="+mj-lt"/>
                <a:ea typeface="Cambria" panose="02040503050406030204" pitchFamily="18" charset="0"/>
              </a:rPr>
              <a:t>. Trong rừng trúc có một con suối nhỏ, nước rất trong. Suối chảy lững lờ, làm những sợi rêu xanh bám vào những tảng đá xám hai bên bờ nhảy múa nhịp nhàng. Ở giữa dòng, một bầy cá nhỏ chỉ bằng ngón tay út ve vẩy vây và đuôi, miệng khẽ há ra, lặng lẽ bơi đứng. Gần như không có một tiếng động nào báo hiệu sự có mặt của con suối ở quãng rừng có lẽ là đầu nguồn này. Bên kia suối, đã thấy những chiếc măng trúc non bị nhím ăn dở, chân chúng in lỗ chỗ như vết chân chuột. Những cây trúc vàng óng, vút cao, đã bắt đầu trổ hoa. Hoa trúc cứng và vàng, không có hương vị gì, vậy mà đâu đó, vẫn thoảng một mùi thơm nhẹ nhõm, xa ngái,...</a:t>
            </a:r>
          </a:p>
          <a:p>
            <a:pPr algn="r"/>
            <a:r>
              <a:rPr lang="vi-VN" sz="4400" b="0" i="0" dirty="0">
                <a:solidFill>
                  <a:srgbClr val="000000"/>
                </a:solidFill>
                <a:effectLst/>
                <a:latin typeface="+mj-lt"/>
                <a:ea typeface="Cambria" panose="02040503050406030204" pitchFamily="18" charset="0"/>
              </a:rPr>
              <a:t>(</a:t>
            </a:r>
            <a:r>
              <a:rPr lang="vi-VN" sz="4400" b="0" i="1" dirty="0">
                <a:solidFill>
                  <a:srgbClr val="000000"/>
                </a:solidFill>
                <a:effectLst/>
                <a:latin typeface="+mj-lt"/>
                <a:ea typeface="Cambria" panose="02040503050406030204" pitchFamily="18" charset="0"/>
              </a:rPr>
              <a:t>Theo</a:t>
            </a:r>
            <a:r>
              <a:rPr lang="vi-VN" sz="4400" b="0" i="0" dirty="0">
                <a:solidFill>
                  <a:srgbClr val="000000"/>
                </a:solidFill>
                <a:effectLst/>
                <a:latin typeface="+mj-lt"/>
                <a:ea typeface="Cambria" panose="02040503050406030204" pitchFamily="18" charset="0"/>
              </a:rPr>
              <a:t> Trần Nhuận Minh)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xmlns="" r:embed="rId7"/>
                </a:ext>
              </a:extLst>
            </a:blip>
            <a:stretch>
              <a:fillRect b="-185836"/>
            </a:stretch>
          </a:blipFill>
        </p:spPr>
        <p:txBody>
          <a:bodyPr/>
          <a:lstStyle/>
          <a:p>
            <a:endParaRPr lang="en-US"/>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xmlns="" r:embed="rId7"/>
                </a:ext>
              </a:extLst>
            </a:blip>
            <a:stretch>
              <a:fillRect b="-185836"/>
            </a:stretch>
          </a:blipFill>
        </p:spPr>
        <p:txBody>
          <a:bodyPr/>
          <a:lstStyle/>
          <a:p>
            <a:endParaRPr lang="en-US"/>
          </a:p>
        </p:txBody>
      </p:sp>
      <p:grpSp>
        <p:nvGrpSpPr>
          <p:cNvPr id="28" name="Group 5">
            <a:extLst>
              <a:ext uri="{FF2B5EF4-FFF2-40B4-BE49-F238E27FC236}">
                <a16:creationId xmlns="" xmlns:a16="http://schemas.microsoft.com/office/drawing/2014/main" id="{F29D18BD-FBC1-5856-3626-70742ECE4BF9}"/>
              </a:ext>
            </a:extLst>
          </p:cNvPr>
          <p:cNvGrpSpPr/>
          <p:nvPr/>
        </p:nvGrpSpPr>
        <p:grpSpPr>
          <a:xfrm>
            <a:off x="3025607" y="713641"/>
            <a:ext cx="11692595" cy="1915296"/>
            <a:chOff x="0" y="0"/>
            <a:chExt cx="2574415" cy="578395"/>
          </a:xfrm>
        </p:grpSpPr>
        <p:sp>
          <p:nvSpPr>
            <p:cNvPr id="29" name="Freeform 6">
              <a:extLst>
                <a:ext uri="{FF2B5EF4-FFF2-40B4-BE49-F238E27FC236}">
                  <a16:creationId xmlns=""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endParaRPr lang="en-US"/>
            </a:p>
          </p:txBody>
        </p:sp>
        <p:sp>
          <p:nvSpPr>
            <p:cNvPr id="30" name="TextBox 7">
              <a:extLst>
                <a:ext uri="{FF2B5EF4-FFF2-40B4-BE49-F238E27FC236}">
                  <a16:creationId xmlns=""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algn="ctr">
                <a:lnSpc>
                  <a:spcPts val="2659"/>
                </a:lnSpc>
              </a:pPr>
              <a:endParaRPr/>
            </a:p>
          </p:txBody>
        </p:sp>
      </p:grpSp>
      <p:sp>
        <p:nvSpPr>
          <p:cNvPr id="31" name="TextBox 28">
            <a:extLst>
              <a:ext uri="{FF2B5EF4-FFF2-40B4-BE49-F238E27FC236}">
                <a16:creationId xmlns="" xmlns:a16="http://schemas.microsoft.com/office/drawing/2014/main" id="{26D61480-048A-B827-08C2-19D2BD9564E1}"/>
              </a:ext>
            </a:extLst>
          </p:cNvPr>
          <p:cNvSpPr txBox="1"/>
          <p:nvPr/>
        </p:nvSpPr>
        <p:spPr>
          <a:xfrm rot="21558007">
            <a:off x="3352800" y="1074866"/>
            <a:ext cx="10744200" cy="923330"/>
          </a:xfrm>
          <a:prstGeom prst="rect">
            <a:avLst/>
          </a:prstGeom>
        </p:spPr>
        <p:txBody>
          <a:bodyPr wrap="square" lIns="0" tIns="0" rIns="0" bIns="0" rtlCol="0" anchor="t">
            <a:spAutoFit/>
          </a:bodyPr>
          <a:lstStyle/>
          <a:p>
            <a:pPr>
              <a:spcBef>
                <a:spcPct val="0"/>
              </a:spcBef>
            </a:pPr>
            <a:r>
              <a:rPr lang="en-US" sz="6000" dirty="0">
                <a:solidFill>
                  <a:srgbClr val="000000"/>
                </a:solidFill>
                <a:latin typeface="Cambria" panose="02040503050406030204" pitchFamily="18" charset="0"/>
                <a:ea typeface="Cambria" panose="02040503050406030204" pitchFamily="18" charset="0"/>
                <a:cs typeface="Atma Bold"/>
                <a:sym typeface="Atma Bold"/>
              </a:rPr>
              <a:t>-</a:t>
            </a:r>
            <a:r>
              <a:rPr lang="en-US" sz="6000" dirty="0" smtClean="0">
                <a:solidFill>
                  <a:srgbClr val="000000"/>
                </a:solidFill>
                <a:latin typeface="Cambria" panose="02040503050406030204" pitchFamily="18" charset="0"/>
                <a:ea typeface="Cambria" panose="02040503050406030204" pitchFamily="18" charset="0"/>
                <a:cs typeface="Atma Bold"/>
                <a:sym typeface="Atma Bold"/>
              </a:rPr>
              <a:t> </a:t>
            </a:r>
            <a:r>
              <a:rPr lang="en-US" sz="6000" dirty="0">
                <a:solidFill>
                  <a:srgbClr val="000000"/>
                </a:solidFill>
                <a:latin typeface="Cambria" panose="02040503050406030204" pitchFamily="18" charset="0"/>
                <a:ea typeface="Cambria" panose="02040503050406030204" pitchFamily="18" charset="0"/>
                <a:cs typeface="Atma Bold"/>
                <a:sym typeface="Atma Bold"/>
              </a:rPr>
              <a:t>Đoạn văn tả phong cảnh gì?</a:t>
            </a:r>
          </a:p>
        </p:txBody>
      </p:sp>
      <p:sp>
        <p:nvSpPr>
          <p:cNvPr id="32" name="Rectangle: Rounded Corners 31">
            <a:extLst>
              <a:ext uri="{FF2B5EF4-FFF2-40B4-BE49-F238E27FC236}">
                <a16:creationId xmlns="" xmlns:a16="http://schemas.microsoft.com/office/drawing/2014/main" id="{D0A248AF-0056-16EE-14FC-F06E659997D4}"/>
              </a:ext>
            </a:extLst>
          </p:cNvPr>
          <p:cNvSpPr/>
          <p:nvPr/>
        </p:nvSpPr>
        <p:spPr>
          <a:xfrm>
            <a:off x="3124200" y="2755101"/>
            <a:ext cx="11594002" cy="3296459"/>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spcBef>
                <a:spcPct val="0"/>
              </a:spcBef>
              <a:defRPr/>
            </a:pPr>
            <a:r>
              <a:rPr lang="en-US" sz="6000" dirty="0" smtClean="0">
                <a:solidFill>
                  <a:srgbClr val="000000"/>
                </a:solidFill>
                <a:latin typeface="Cambria" panose="02040503050406030204" pitchFamily="18" charset="0"/>
                <a:ea typeface="Cambria" panose="02040503050406030204" pitchFamily="18" charset="0"/>
                <a:cs typeface="Atma Bold"/>
                <a:sym typeface="Atma Bold"/>
              </a:rPr>
              <a:t>- Tác </a:t>
            </a:r>
            <a:r>
              <a:rPr lang="en-US" sz="6000" dirty="0">
                <a:solidFill>
                  <a:srgbClr val="000000"/>
                </a:solidFill>
                <a:latin typeface="Cambria" panose="02040503050406030204" pitchFamily="18" charset="0"/>
                <a:ea typeface="Cambria" panose="02040503050406030204" pitchFamily="18" charset="0"/>
                <a:cs typeface="Atma Bold"/>
                <a:sym typeface="Atma Bold"/>
              </a:rPr>
              <a:t>giả quan sát, cảm nhận vẻ đẹp của phong cảnh bằng những giác quan nào?</a:t>
            </a:r>
          </a:p>
        </p:txBody>
      </p:sp>
      <p:sp>
        <p:nvSpPr>
          <p:cNvPr id="4" name="TextBox 3"/>
          <p:cNvSpPr txBox="1"/>
          <p:nvPr/>
        </p:nvSpPr>
        <p:spPr>
          <a:xfrm>
            <a:off x="4114800" y="7353300"/>
            <a:ext cx="12115800" cy="369332"/>
          </a:xfrm>
          <a:prstGeom prst="rect">
            <a:avLst/>
          </a:prstGeom>
          <a:noFill/>
        </p:spPr>
        <p:txBody>
          <a:bodyPr wrap="square" rtlCol="0">
            <a:spAutoFit/>
          </a:bodyPr>
          <a:lstStyle/>
          <a:p>
            <a:pPr lvl="0" algn="ctr">
              <a:spcBef>
                <a:spcPct val="0"/>
              </a:spcBef>
              <a:defRPr/>
            </a:pPr>
            <a:r>
              <a:rPr lang="vi-VN">
                <a:solidFill>
                  <a:srgbClr val="000000"/>
                </a:solidFill>
                <a:latin typeface="Cambria" panose="02040503050406030204" pitchFamily="18" charset="0"/>
                <a:ea typeface="Cambria" panose="02040503050406030204" pitchFamily="18" charset="0"/>
                <a:cs typeface="Atma Bold"/>
                <a:sym typeface="Atma Bold"/>
              </a:rPr>
              <a:t>Phong cảnh được miêu tả theo trình tự thời gian hay không gian?</a:t>
            </a:r>
            <a:endParaRPr lang="en-US" dirty="0">
              <a:solidFill>
                <a:srgbClr val="000000"/>
              </a:solidFill>
              <a:latin typeface="Cambria" panose="02040503050406030204" pitchFamily="18" charset="0"/>
              <a:ea typeface="Cambria" panose="02040503050406030204" pitchFamily="18" charset="0"/>
              <a:cs typeface="Atma Bold"/>
              <a:sym typeface="Atma Bold"/>
            </a:endParaRPr>
          </a:p>
        </p:txBody>
      </p:sp>
      <p:sp>
        <p:nvSpPr>
          <p:cNvPr id="5" name="TextBox 4"/>
          <p:cNvSpPr txBox="1"/>
          <p:nvPr/>
        </p:nvSpPr>
        <p:spPr>
          <a:xfrm>
            <a:off x="3025607" y="6397027"/>
            <a:ext cx="11909593" cy="2709847"/>
          </a:xfrm>
          <a:prstGeom prst="rect">
            <a:avLst/>
          </a:prstGeom>
          <a:solidFill>
            <a:schemeClr val="accent6">
              <a:lumMod val="40000"/>
              <a:lumOff val="60000"/>
            </a:schemeClr>
          </a:solidFill>
        </p:spPr>
        <p:txBody>
          <a:bodyPr wrap="square" rtlCol="0">
            <a:spAutoFit/>
          </a:bodyPr>
          <a:lstStyle/>
          <a:p>
            <a:endParaRPr lang="en-US" dirty="0"/>
          </a:p>
        </p:txBody>
      </p:sp>
      <p:sp>
        <p:nvSpPr>
          <p:cNvPr id="7" name="TextBox 6"/>
          <p:cNvSpPr txBox="1"/>
          <p:nvPr/>
        </p:nvSpPr>
        <p:spPr>
          <a:xfrm>
            <a:off x="3025608" y="6515100"/>
            <a:ext cx="11692595" cy="1938992"/>
          </a:xfrm>
          <a:prstGeom prst="rect">
            <a:avLst/>
          </a:prstGeom>
          <a:noFill/>
        </p:spPr>
        <p:txBody>
          <a:bodyPr wrap="square" rtlCol="0">
            <a:spAutoFit/>
          </a:bodyPr>
          <a:lstStyle/>
          <a:p>
            <a:pPr lvl="0">
              <a:spcBef>
                <a:spcPct val="0"/>
              </a:spcBef>
              <a:defRPr/>
            </a:pPr>
            <a:r>
              <a:rPr lang="en-US" sz="6000" dirty="0" smtClean="0">
                <a:solidFill>
                  <a:srgbClr val="000000"/>
                </a:solidFill>
                <a:latin typeface="Cambria" panose="02040503050406030204" pitchFamily="18" charset="0"/>
                <a:ea typeface="Cambria" panose="02040503050406030204" pitchFamily="18" charset="0"/>
                <a:cs typeface="Atma Bold"/>
                <a:sym typeface="Atma Bold"/>
              </a:rPr>
              <a:t>-</a:t>
            </a:r>
            <a:r>
              <a:rPr lang="vi-VN" sz="6000" dirty="0" smtClean="0">
                <a:solidFill>
                  <a:srgbClr val="000000"/>
                </a:solidFill>
                <a:latin typeface="Cambria" panose="02040503050406030204" pitchFamily="18" charset="0"/>
                <a:ea typeface="Cambria" panose="02040503050406030204" pitchFamily="18" charset="0"/>
                <a:cs typeface="Atma Bold"/>
                <a:sym typeface="Atma Bold"/>
              </a:rPr>
              <a:t>Phong </a:t>
            </a:r>
            <a:r>
              <a:rPr lang="vi-VN" sz="6000" dirty="0">
                <a:solidFill>
                  <a:srgbClr val="000000"/>
                </a:solidFill>
                <a:latin typeface="Cambria" panose="02040503050406030204" pitchFamily="18" charset="0"/>
                <a:ea typeface="Cambria" panose="02040503050406030204" pitchFamily="18" charset="0"/>
                <a:cs typeface="Atma Bold"/>
                <a:sym typeface="Atma Bold"/>
              </a:rPr>
              <a:t>cảnh được miêu tả theo trình tự thời gian hay không gian?</a:t>
            </a:r>
            <a:endParaRPr lang="en-US" sz="6000" dirty="0">
              <a:solidFill>
                <a:srgbClr val="000000"/>
              </a:solidFill>
              <a:latin typeface="Cambria" panose="02040503050406030204" pitchFamily="18" charset="0"/>
              <a:ea typeface="Cambria" panose="02040503050406030204" pitchFamily="18" charset="0"/>
              <a:cs typeface="Atma Bold"/>
              <a:sym typeface="Atma Bol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 xmlns:a16="http://schemas.microsoft.com/office/drawing/2014/main" id="{E5F17655-F4BB-194C-4688-2F68F2521DD8}"/>
              </a:ext>
            </a:extLst>
          </p:cNvPr>
          <p:cNvSpPr/>
          <p:nvPr/>
        </p:nvSpPr>
        <p:spPr>
          <a:xfrm>
            <a:off x="7321" y="419100"/>
            <a:ext cx="18280679" cy="9380204"/>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 xmlns:a16="http://schemas.microsoft.com/office/drawing/2014/main" id="{AB9D47FE-93AC-6E49-FA43-FC5DC294142C}"/>
              </a:ext>
            </a:extLst>
          </p:cNvPr>
          <p:cNvGrpSpPr/>
          <p:nvPr/>
        </p:nvGrpSpPr>
        <p:grpSpPr>
          <a:xfrm>
            <a:off x="1606609" y="271972"/>
            <a:ext cx="15459705" cy="1143846"/>
            <a:chOff x="0" y="0"/>
            <a:chExt cx="2574415" cy="578395"/>
          </a:xfrm>
        </p:grpSpPr>
        <p:sp>
          <p:nvSpPr>
            <p:cNvPr id="29" name="Freeform 6">
              <a:extLst>
                <a:ext uri="{FF2B5EF4-FFF2-40B4-BE49-F238E27FC236}">
                  <a16:creationId xmlns="" xmlns:a16="http://schemas.microsoft.com/office/drawing/2014/main"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 xmlns:a16="http://schemas.microsoft.com/office/drawing/2014/main" id="{6CF44E85-EBFD-A169-467A-9F9BBE453894}"/>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 xmlns:a16="http://schemas.microsoft.com/office/drawing/2014/main" id="{C88A179D-D649-B1FA-1D36-C78FE666DE43}"/>
              </a:ext>
            </a:extLst>
          </p:cNvPr>
          <p:cNvSpPr txBox="1"/>
          <p:nvPr/>
        </p:nvSpPr>
        <p:spPr>
          <a:xfrm rot="41993">
            <a:off x="2093745" y="50159"/>
            <a:ext cx="14246777" cy="1167371"/>
          </a:xfrm>
          <a:prstGeom prst="rect">
            <a:avLst/>
          </a:prstGeom>
        </p:spPr>
        <p:txBody>
          <a:bodyPr wrap="square" lIns="0" tIns="0" rIns="0" bIns="0" rtlCol="0" anchor="t">
            <a:spAutoFit/>
          </a:bodyPr>
          <a:lstStyle/>
          <a:p>
            <a:pPr marL="0" marR="0" lvl="0" indent="0" algn="ctr" defTabSz="914400" rtl="0" eaLnBrk="1" fontAlgn="auto" latinLnBrk="0" hangingPunct="1">
              <a:lnSpc>
                <a:spcPts val="10500"/>
              </a:lnSpc>
              <a:spcBef>
                <a:spcPct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Đọc các đoạn văn dưới đây và trả lời câu hỏi.</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endParaRPr>
          </a:p>
        </p:txBody>
      </p:sp>
      <p:sp>
        <p:nvSpPr>
          <p:cNvPr id="8" name="TextBox 7">
            <a:extLst>
              <a:ext uri="{FF2B5EF4-FFF2-40B4-BE49-F238E27FC236}">
                <a16:creationId xmlns="" xmlns:a16="http://schemas.microsoft.com/office/drawing/2014/main" id="{4CACA948-75B1-DAEE-4D5D-D1B2FFACF075}"/>
              </a:ext>
            </a:extLst>
          </p:cNvPr>
          <p:cNvSpPr txBox="1"/>
          <p:nvPr/>
        </p:nvSpPr>
        <p:spPr>
          <a:xfrm>
            <a:off x="457200" y="2019300"/>
            <a:ext cx="17476818" cy="6740307"/>
          </a:xfrm>
          <a:prstGeom prst="rect">
            <a:avLst/>
          </a:prstGeom>
          <a:noFill/>
        </p:spPr>
        <p:txBody>
          <a:bodyPr wrap="square" rtlCol="0">
            <a:spAutoFit/>
          </a:bodyPr>
          <a:lstStyle/>
          <a:p>
            <a:pPr lvl="0" algn="just"/>
            <a:r>
              <a:rPr lang="en-US" sz="4800" dirty="0" smtClean="0">
                <a:solidFill>
                  <a:srgbClr val="000000"/>
                </a:solidFill>
                <a:latin typeface="+mj-lt"/>
                <a:ea typeface="Cambria" panose="02040503050406030204" pitchFamily="18" charset="0"/>
              </a:rPr>
              <a:t>	</a:t>
            </a:r>
            <a:r>
              <a:rPr lang="vi-VN" sz="4800" dirty="0" smtClean="0">
                <a:solidFill>
                  <a:srgbClr val="000000"/>
                </a:solidFill>
                <a:latin typeface="+mj-lt"/>
                <a:ea typeface="Cambria" panose="02040503050406030204" pitchFamily="18" charset="0"/>
              </a:rPr>
              <a:t>b</a:t>
            </a:r>
            <a:r>
              <a:rPr lang="vi-VN" sz="4800" dirty="0">
                <a:solidFill>
                  <a:srgbClr val="000000"/>
                </a:solidFill>
                <a:latin typeface="+mj-lt"/>
                <a:ea typeface="Cambria" panose="02040503050406030204" pitchFamily="18" charset="0"/>
              </a:rPr>
              <a:t>. Biển luôn thay đổi màu tuỳ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 Như một con người biết buồn vui, biển lúc tẻ nhạt, lạnh lùng, lúc sôi nổi, hả hê, lúc đăm chiêu, gắt gỏng. Biển nhiều khi rất đẹp, ai cùng thấy như thế. Nhưng có một điều ít ai chú ý là: vẻ đẹp của biển, vẻ đẹp kì diệu muôn màu muôn sắc ấy phần rất lớn là do mây, trời và ánh sáng tạo nên.</a:t>
            </a:r>
          </a:p>
          <a:p>
            <a:pPr lvl="0" algn="r"/>
            <a:r>
              <a:rPr lang="vi-VN" sz="4800" dirty="0">
                <a:solidFill>
                  <a:srgbClr val="000000"/>
                </a:solidFill>
                <a:latin typeface="+mj-lt"/>
                <a:ea typeface="Cambria" panose="02040503050406030204" pitchFamily="18" charset="0"/>
              </a:rPr>
              <a:t>(Theo Vũ Tú Nam)</a:t>
            </a:r>
            <a:endParaRPr kumimoji="0" lang="vi-VN" sz="4800" b="0" i="0" u="none" strike="noStrike" kern="1200" cap="none" spc="0" normalizeH="0" baseline="0" noProof="0" dirty="0">
              <a:ln>
                <a:noFill/>
              </a:ln>
              <a:solidFill>
                <a:srgbClr val="000000"/>
              </a:solidFill>
              <a:effectLst/>
              <a:uLnTx/>
              <a:uFillTx/>
              <a:latin typeface="+mj-lt"/>
              <a:ea typeface="Cambria" panose="02040503050406030204" pitchFamily="18" charset="0"/>
            </a:endParaRPr>
          </a:p>
        </p:txBody>
      </p:sp>
    </p:spTree>
    <p:extLst>
      <p:ext uri="{BB962C8B-B14F-4D97-AF65-F5344CB8AC3E}">
        <p14:creationId xmlns:p14="http://schemas.microsoft.com/office/powerpoint/2010/main" val="29081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TotalTime>
  <Words>342</Words>
  <Application>Microsoft Office PowerPoint</Application>
  <PresentationFormat>Custom</PresentationFormat>
  <Paragraphs>33</Paragraphs>
  <Slides>15</Slides>
  <Notes>1</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5" baseType="lpstr">
      <vt:lpstr>宋体</vt:lpstr>
      <vt:lpstr>Arial</vt:lpstr>
      <vt:lpstr>Atma Bold</vt:lpstr>
      <vt:lpstr>Calibri</vt:lpstr>
      <vt:lpstr>Cambria</vt:lpstr>
      <vt:lpstr>SVN-Bango</vt:lpstr>
      <vt:lpstr>Times New Roman</vt:lpstr>
      <vt:lpstr>等线</vt:lpstr>
      <vt:lpstr>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Green Illustrative Exploring Biodiversity Presentation</dc:title>
  <dc:creator>thao</dc:creator>
  <cp:lastModifiedBy>THCUONG</cp:lastModifiedBy>
  <cp:revision>50</cp:revision>
  <dcterms:created xsi:type="dcterms:W3CDTF">2006-08-16T00:00:00Z</dcterms:created>
  <dcterms:modified xsi:type="dcterms:W3CDTF">2025-11-05T15:45:13Z</dcterms:modified>
  <dc:identifier>DAGMaKFmJ2A</dc:identifier>
</cp:coreProperties>
</file>