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5" r:id="rId3"/>
    <p:sldId id="266" r:id="rId4"/>
    <p:sldId id="269" r:id="rId5"/>
    <p:sldId id="268" r:id="rId6"/>
    <p:sldId id="256" r:id="rId7"/>
    <p:sldId id="258" r:id="rId8"/>
    <p:sldId id="272" r:id="rId9"/>
    <p:sldId id="259" r:id="rId10"/>
    <p:sldId id="273" r:id="rId11"/>
    <p:sldId id="260" r:id="rId12"/>
    <p:sldId id="274" r:id="rId13"/>
    <p:sldId id="261" r:id="rId14"/>
    <p:sldId id="275" r:id="rId15"/>
    <p:sldId id="262" r:id="rId16"/>
    <p:sldId id="276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0F5F7-74D4-4C6E-AD9F-532C6D2067E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31E7A-FDD4-468F-86E8-52711F67F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84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3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5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59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1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0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7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5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F8F66-6EC8-48FD-82C5-37FAC3E2BB89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7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guoi%20giao%20vien%20nhan%20dan.wav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752410" y="3524970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CC6CEA-505A-11CB-73EF-F0496CB7FD10}"/>
              </a:ext>
            </a:extLst>
          </p:cNvPr>
          <p:cNvSpPr txBox="1"/>
          <p:nvPr/>
        </p:nvSpPr>
        <p:spPr>
          <a:xfrm>
            <a:off x="1609696" y="230501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ĐOÀN LẬP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A38D5B-34E4-8480-5415-FA949719F06D}"/>
              </a:ext>
            </a:extLst>
          </p:cNvPr>
          <p:cNvSpPr/>
          <p:nvPr/>
        </p:nvSpPr>
        <p:spPr>
          <a:xfrm>
            <a:off x="2085026" y="1542682"/>
            <a:ext cx="8917858" cy="5132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B4344A-1E6D-2DE3-A6F1-B66414888496}"/>
              </a:ext>
            </a:extLst>
          </p:cNvPr>
          <p:cNvSpPr/>
          <p:nvPr/>
        </p:nvSpPr>
        <p:spPr>
          <a:xfrm>
            <a:off x="2279387" y="2988672"/>
            <a:ext cx="7955126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DỰ GIỜ, THĂM 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5B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Nguyễn Thị Hương Giang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:a16="http://schemas.microsoft.com/office/drawing/2014/main" xmlns="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107" y="4966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2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0" y="547306"/>
            <a:ext cx="10857982" cy="5558071"/>
          </a:xfrm>
          <a:prstGeom prst="rect">
            <a:avLst/>
          </a:prstGeom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 flipV="1">
            <a:off x="1724902" y="1249251"/>
            <a:ext cx="2125882" cy="348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6927966" y="1249251"/>
            <a:ext cx="404483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" y="365758"/>
            <a:ext cx="11493304" cy="59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5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998044"/>
            <a:ext cx="11071274" cy="28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1371600" y="53625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và các em học sinh</a:t>
            </a:r>
            <a:endParaRPr lang="en-US" sz="4000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67" name="nguoi giao vien nhan d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303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609" fill="hold"/>
                                        <p:tgtEl>
                                          <p:spTgt spid="40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7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7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xmlns="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0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4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611" y="566670"/>
            <a:ext cx="1129477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Yêu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đạt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được bài văn kể chuyện sáng tạo</a:t>
            </a:r>
          </a:p>
          <a:p>
            <a:r>
              <a:rPr lang="en-US" sz="4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được cấu tạo của một bài văn kể chuyện sáng tạo</a:t>
            </a:r>
          </a:p>
          <a:p>
            <a:r>
              <a:rPr lang="en-US" sz="4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những điều cần lưu ý khi viết bài văn kể chuyện sáng tạo</a:t>
            </a:r>
          </a:p>
          <a:p>
            <a:r>
              <a:rPr lang="en-US" sz="4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những cách để viết bài văn kể chuyện sáng tạo</a:t>
            </a: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6" y="238811"/>
            <a:ext cx="11126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Đọc bài văn kể lại câu chuyện và các chi tiết kể sáng tạo (A, B) dưới đây, sau đó thực hiện yêu cầu.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025" y="971506"/>
            <a:ext cx="2678555" cy="2419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26" y="3723734"/>
            <a:ext cx="2678554" cy="2733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05" y="787790"/>
            <a:ext cx="7718381" cy="6261135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04440" y="638921"/>
            <a:ext cx="136602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300677" y="638921"/>
            <a:ext cx="24349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9426468" y="638921"/>
            <a:ext cx="184254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034" y="639917"/>
            <a:ext cx="7108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Bài văn trên kể lại câu chuyện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9034" y="1390132"/>
            <a:ext cx="11422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Tìm phần mở bài, thân bài và kết bài của bài văn. Nêu ý chính của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phần.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034" y="2546390"/>
            <a:ext cx="10752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Các chi tiết sáng tạo A, B được bổ sung vào phần nào của bài văn?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5" y="3547902"/>
            <a:ext cx="9345639" cy="21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04" y="758138"/>
            <a:ext cx="10752407" cy="4264028"/>
          </a:xfrm>
          <a:prstGeom prst="rect">
            <a:avLst/>
          </a:prstGeom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 flipV="1">
            <a:off x="2832484" y="1429555"/>
            <a:ext cx="1739515" cy="90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5576551" y="1429555"/>
            <a:ext cx="446897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191</Words>
  <Application>Microsoft Office PowerPoint</Application>
  <PresentationFormat>Widescreen</PresentationFormat>
  <Paragraphs>18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THCUONG</dc:creator>
  <cp:lastModifiedBy>THCUONG</cp:lastModifiedBy>
  <cp:revision>19</cp:revision>
  <dcterms:created xsi:type="dcterms:W3CDTF">2024-08-12T00:54:47Z</dcterms:created>
  <dcterms:modified xsi:type="dcterms:W3CDTF">2024-08-15T03:40:22Z</dcterms:modified>
</cp:coreProperties>
</file>