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61" r:id="rId4"/>
    <p:sldId id="6058" r:id="rId5"/>
    <p:sldId id="6062" r:id="rId6"/>
    <p:sldId id="269" r:id="rId7"/>
    <p:sldId id="6055" r:id="rId8"/>
    <p:sldId id="6063" r:id="rId9"/>
    <p:sldId id="6065" r:id="rId10"/>
    <p:sldId id="6067" r:id="rId11"/>
    <p:sldId id="6069" r:id="rId12"/>
    <p:sldId id="6072" r:id="rId13"/>
    <p:sldId id="6071" r:id="rId14"/>
    <p:sldId id="454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맑은 고딕" panose="020B0503020000020004" pitchFamily="34" charset="-127"/>
      <p:regular r:id="rId23"/>
      <p:bold r:id="rId24"/>
    </p:embeddedFont>
    <p:embeddedFont>
      <p:font typeface="等线" panose="020B0604020202020204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.VnTime" panose="020B7200000000000000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FFFF"/>
    <a:srgbClr val="66FFFF"/>
    <a:srgbClr val="00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0DAAE-5A06-40FC-8214-F0A11B6AFEC9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550AC-C91B-4A7F-9E56-9AEC4B21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6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38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54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488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549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409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5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C87AEC-FCE7-FD84-575F-8280FE969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E8B1D9-C961-E3E2-BCF9-B76764111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F95AFF-ECC4-44DF-3C2C-7A461945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6310DF-1C37-EE99-ED66-7F30E2D5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0A4AE1-4522-60D6-2478-0C637AE0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7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8DABEC-CA55-BA62-9B89-E62AD330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7272F6-D409-502A-13A9-A90A520B0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86C015-BFB5-6E42-7DAD-5D31E0BB4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B12C02-CB8B-4A12-6FE2-94F850E6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018E33-B37A-F5AD-1723-1A9BAE7C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3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3D0B00C-3C6D-CA10-CF86-A0B96FB237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483F072-8DA2-4AFA-DC64-902D4CC2A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82A6C2-2C75-B69B-9EE1-A38DEF0D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ADF79F-398A-3971-CA4B-C21F3BD6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AE659F-F846-5E04-790C-0DACD71E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92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4BAB9-D89E-47AE-BDAB-EE721D781F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46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7EFFF-DD2B-4B8C-B7BF-DD96FE5F03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6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939ED-A9DA-4B71-9188-54468CBFE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65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E804F-AA86-467C-81AF-A4B02A13E0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A130F-8249-41A3-91CA-9E78314D14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11AE4-375F-402B-953F-5EF6467276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6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AF076-C2E3-4CAA-8CDA-136CAFF27A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50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07854-6B64-4667-8473-F563766BF9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F93E58-11A4-CBA5-137F-C8DAE41F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CE48F4-A482-8772-C0C5-A971BE97D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030EEA-CB50-247F-CFC0-3ABB3955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58A9EB-B0AB-C49C-2DB0-F987344A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A26ED2-26AA-55F9-D804-07E0C579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51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98125-0142-47E5-91B5-AD1520077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55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D78C4-8ADB-4528-B260-E2C828C304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68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45F3E-3320-42A5-9089-130E4DF501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3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599"/>
            <a:ext cx="11679030" cy="6365875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5521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9BD01D-7759-9863-EB46-50D9ED7FD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3BD904-BBA7-A9A5-7D3D-9857BDC8C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A6C8F3-73A9-6729-4448-B40B36BE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8735BD-0C90-5533-7766-CCCB2C84C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6B030F-2988-0AC5-B1BA-45FABD69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48610C-72DF-0B25-88EE-6E4AC554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334D1E-21FF-7E47-3507-96D84A8FC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A1C988-7FAC-A3D8-EDA6-40F2C1A38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D6F081-3EBE-C23A-895A-3A700F7C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A67872-859D-E075-D1A9-A540035AA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3E3355-73FF-33CB-7B13-9F3A0ED1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F88424-97B1-B067-B8F7-4420A692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51B86D-4A92-789D-990A-DF2B44198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7D85AEB-8253-4DB8-7D5B-68F5CF83F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D006858-F65D-F711-25AF-0E201A395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07537E0-1E05-7C1B-892C-485FA98F9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D5FC89C-D415-C3B9-EF26-6439214F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103F3E-5FD1-239C-8AE8-093B0CCA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3D3FB9-D2D9-EA24-1F8C-861D97AC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9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86C408-97BF-AE05-F921-A3D6D465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ED09C94-5B75-4721-DBD4-A62BC60B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CEF115-7737-6774-4CED-BE345BAA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4F0BF33-AAC9-8EFA-A1A2-6BDCF682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8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823D33-BB0F-D7BF-A43E-BE9680BD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EE50DB-E33E-F982-8D1B-EEF91F4A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1C5CA4E-C70D-8D4B-ED48-841A9FD6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6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8E6E66-9BC0-1661-6A92-0D0AD0F27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8E45DB-7B5A-156C-A1BB-D1D087E5C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7DEED8-A6C0-578E-84EB-5617276F3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D31BDD-DC42-E858-E890-2EC08081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6AFA6F-CF8E-1B68-83D3-8CBAE4A8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2828C9-E17B-3762-A2C8-53E3E849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7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DE06D1-1659-1E02-21B1-0409B1667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43CD944-EC85-919A-2F61-497A66D4C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30DF2A-C3F6-68AF-134D-94D2ACA4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D9A901-C655-32BE-BA3C-1A8E2A9DD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671128-9462-C04C-B4BD-D97F2EB2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BE3A60-09B0-0983-3999-C8C18A66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F7CF3B-85AF-9B18-0C2E-B75862D2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DC6E54-54F9-50A9-0C38-3BBA760F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86876F-083E-B0E1-7EED-8C4C0A916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2BA09-B9B6-4A46-A8C5-487B8397FD0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E62266-551B-CB6D-DACE-2C073682B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5412-151F-0723-D43E-1151E0C99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8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1980E5-FD3D-485F-B02D-C917FBB3D88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1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>
            <a:extLst>
              <a:ext uri="{FF2B5EF4-FFF2-40B4-BE49-F238E27FC236}">
                <a16:creationId xmlns="" xmlns:a16="http://schemas.microsoft.com/office/drawing/2014/main" id="{847351B4-6167-CCBF-5B4E-3083A61625D5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99578">
              <a:defRPr/>
            </a:pPr>
            <a:r>
              <a:rPr lang="en-US" sz="20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199578"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199578">
              <a:defRPr/>
            </a:pPr>
            <a:r>
              <a: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0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 (</a:t>
            </a:r>
            <a:r>
              <a:rPr lang="en-US" sz="2000" b="1" u="sng" dirty="0" err="1">
                <a:solidFill>
                  <a:srgbClr val="0D4370"/>
                </a:solidFill>
                <a:latin typeface="SVN-Newton" panose="02040603050506020204" pitchFamily="18" charset="0"/>
              </a:rPr>
              <a:t>Cảm</a:t>
            </a:r>
            <a:r>
              <a:rPr lang="en-US" sz="20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) </a:t>
            </a:r>
            <a:r>
              <a:rPr lang="en-US" sz="2000" b="1" dirty="0">
                <a:solidFill>
                  <a:srgbClr val="0D4370"/>
                </a:solidFill>
                <a:latin typeface="SVN-Newton" panose="02040603050506020204" pitchFamily="18" charset="0"/>
              </a:rPr>
              <a:t> – </a:t>
            </a:r>
            <a:r>
              <a:rPr lang="en-US" sz="20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0905919065  (Linh)</a:t>
            </a:r>
            <a:endParaRPr lang="en-US" sz="20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F6FD44C-29F9-C5C8-5CA7-E3C4405558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1B4CB94-9493-867C-6006-9086BCE8EB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="" xmlns:a16="http://schemas.microsoft.com/office/drawing/2014/main" id="{E6B462CA-882A-9C9C-7411-569349B37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41380558-233D-EE1A-D252-F48C4030C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B1B248EB-0574-5FF4-1CC4-6449C4AF4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="" xmlns:a16="http://schemas.microsoft.com/office/drawing/2014/main" id="{15AF899E-BEFD-1975-F937-24042CF17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="" xmlns:a16="http://schemas.microsoft.com/office/drawing/2014/main" id="{7F08AB45-6E9F-6DA4-3D4C-55DD9EB5F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="" xmlns:a16="http://schemas.microsoft.com/office/drawing/2014/main" id="{5120908F-8C33-45EE-E843-35B84E929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94699CAA-CC06-43C8-D446-5F132BD17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="" xmlns:a16="http://schemas.microsoft.com/office/drawing/2014/main" id="{6A112924-C0C1-ECD6-B7B9-CBAD8D192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40BD48B1-492A-FE64-5AB2-F09043232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B6EB0D7-B510-434C-A24A-67C45A6C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97" y="1205544"/>
            <a:ext cx="10389583" cy="2585085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="" xmlns:a16="http://schemas.microsoft.com/office/drawing/2014/main" id="{2224D874-FE56-1884-DD0B-58AAD111801E}"/>
              </a:ext>
            </a:extLst>
          </p:cNvPr>
          <p:cNvSpPr/>
          <p:nvPr/>
        </p:nvSpPr>
        <p:spPr>
          <a:xfrm rot="20238533">
            <a:off x="9699163" y="3117780"/>
            <a:ext cx="2476388" cy="5117199"/>
          </a:xfrm>
          <a:custGeom>
            <a:avLst/>
            <a:gdLst/>
            <a:ahLst/>
            <a:cxnLst/>
            <a:rect l="l" t="t" r="r" b="b"/>
            <a:pathLst>
              <a:path w="1903095" h="4114800">
                <a:moveTo>
                  <a:pt x="0" y="0"/>
                </a:moveTo>
                <a:lnTo>
                  <a:pt x="1903095" y="0"/>
                </a:lnTo>
                <a:lnTo>
                  <a:pt x="1903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33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 chốt">
            <a:hlinkClick r:id="" action="ppaction://media"/>
            <a:extLst>
              <a:ext uri="{FF2B5EF4-FFF2-40B4-BE49-F238E27FC236}">
                <a16:creationId xmlns="" xmlns:a16="http://schemas.microsoft.com/office/drawing/2014/main" id="{A944E581-80CF-4E35-856A-B16FB44E8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8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B054557-14CB-4688-B0E7-99A3D2407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26" y="1896116"/>
            <a:ext cx="5274426" cy="46875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00" y="243841"/>
            <a:ext cx="3888928" cy="6646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678156-C923-1937-3517-306EEEB62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834" b="2792"/>
          <a:stretch/>
        </p:blipFill>
        <p:spPr>
          <a:xfrm>
            <a:off x="1877021" y="258775"/>
            <a:ext cx="2953518" cy="1491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99E9802-7185-373E-C0D5-1C660B8FF4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64"/>
          <a:stretch/>
        </p:blipFill>
        <p:spPr>
          <a:xfrm>
            <a:off x="4707525" y="310039"/>
            <a:ext cx="3881121" cy="1534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B8FA23D-A05C-683B-944A-069114E8D499}"/>
              </a:ext>
            </a:extLst>
          </p:cNvPr>
          <p:cNvSpPr txBox="1"/>
          <p:nvPr/>
        </p:nvSpPr>
        <p:spPr>
          <a:xfrm>
            <a:off x="2509672" y="2401828"/>
            <a:ext cx="464173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Chia sẻ với người thân nội dung em đã viết ở đoạn văn giới thiệu nhân vật trong một cuốn sách.</a:t>
            </a:r>
            <a:endParaRPr lang="en-SG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4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dBas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819400" y="37338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4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64" name="WordArt 4"/>
          <p:cNvSpPr>
            <a:spLocks noChangeArrowheads="1" noChangeShapeType="1" noTextEdit="1"/>
          </p:cNvSpPr>
          <p:nvPr/>
        </p:nvSpPr>
        <p:spPr bwMode="auto">
          <a:xfrm>
            <a:off x="2368364" y="0"/>
            <a:ext cx="6143625" cy="3352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" panose="020B7200000000000000" pitchFamily="34" charset="0"/>
              </a:rPr>
              <a:t>Giê häc ®· kÕt thóc</a:t>
            </a:r>
          </a:p>
        </p:txBody>
      </p:sp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2017712" y="5667375"/>
            <a:ext cx="8497888" cy="1190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042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X</a:t>
            </a:r>
            <a:r>
              <a:rPr lang="vi-VN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in chân thành cảm ơn các thầy cô giáo</a:t>
            </a:r>
          </a:p>
          <a:p>
            <a:pPr algn="ctr"/>
            <a:r>
              <a:rPr lang="vi-VN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n-US" sz="40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8" name="Bay-Len-Nhe-Uoc-Mo-Hoc-Tro-Miu-Le">
            <a:hlinkClick r:id="" action="ppaction://media"/>
            <a:extLst>
              <a:ext uri="{FF2B5EF4-FFF2-40B4-BE49-F238E27FC236}">
                <a16:creationId xmlns="" xmlns:a16="http://schemas.microsoft.com/office/drawing/2014/main" id="{81E3E7CF-AE32-6B20-664F-0BADD853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9107" y="4966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31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5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0964" grpId="0" animBg="1"/>
      <p:bldP spid="40965" grpId="0" animBg="1"/>
      <p:bldP spid="4096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NGÀY HỘI ĐỌC S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9"/>
            <a:ext cx="12192000" cy="67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8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237596" y="245703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2666164" y="361990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3DC5B2-F23F-9D66-F347-F0E539287D21}"/>
              </a:ext>
            </a:extLst>
          </p:cNvPr>
          <p:cNvSpPr txBox="1"/>
          <p:nvPr/>
        </p:nvSpPr>
        <p:spPr>
          <a:xfrm>
            <a:off x="4540735" y="887507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6BFB41-140D-D3DD-E61E-A18BF341117C}"/>
              </a:ext>
            </a:extLst>
          </p:cNvPr>
          <p:cNvSpPr txBox="1"/>
          <p:nvPr/>
        </p:nvSpPr>
        <p:spPr>
          <a:xfrm>
            <a:off x="2444945" y="1436377"/>
            <a:ext cx="7500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3EF2BA8-2881-4F73-9903-3325184F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8" y="2818308"/>
            <a:ext cx="3024140" cy="30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lowchart: Connector 15">
            <a:extLst>
              <a:ext uri="{FF2B5EF4-FFF2-40B4-BE49-F238E27FC236}">
                <a16:creationId xmlns="" xmlns:a16="http://schemas.microsoft.com/office/drawing/2014/main" id="{0128F56A-682B-4074-A86E-3A2F480476C9}"/>
              </a:ext>
            </a:extLst>
          </p:cNvPr>
          <p:cNvSpPr/>
          <p:nvPr/>
        </p:nvSpPr>
        <p:spPr>
          <a:xfrm>
            <a:off x="873472" y="3416366"/>
            <a:ext cx="1943340" cy="1804934"/>
          </a:xfrm>
          <a:prstGeom prst="flowChartConnector">
            <a:avLst/>
          </a:prstGeom>
          <a:solidFill>
            <a:srgbClr val="2C1E73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3A8C3B42-0BEA-4F26-9453-AAC920799EBF}"/>
              </a:ext>
            </a:extLst>
          </p:cNvPr>
          <p:cNvSpPr/>
          <p:nvPr/>
        </p:nvSpPr>
        <p:spPr>
          <a:xfrm>
            <a:off x="3083734" y="4122806"/>
            <a:ext cx="322638" cy="293653"/>
          </a:xfrm>
          <a:prstGeom prst="flowChartConnector">
            <a:avLst/>
          </a:prstGeom>
          <a:solidFill>
            <a:srgbClr val="FF37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 dirty="0">
              <a:solidFill>
                <a:prstClr val="white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CCA8BB5-1BA4-4FE3-B482-F627AD6C29F0}"/>
              </a:ext>
            </a:extLst>
          </p:cNvPr>
          <p:cNvGrpSpPr>
            <a:grpSpLocks/>
          </p:cNvGrpSpPr>
          <p:nvPr/>
        </p:nvGrpSpPr>
        <p:grpSpPr bwMode="auto">
          <a:xfrm>
            <a:off x="3972107" y="3094662"/>
            <a:ext cx="7769379" cy="1191407"/>
            <a:chOff x="5867272" y="152002"/>
            <a:chExt cx="6539502" cy="1695450"/>
          </a:xfrm>
        </p:grpSpPr>
        <p:sp>
          <p:nvSpPr>
            <p:cNvPr id="20" name="Rectangle: Rounded Corners 10">
              <a:extLst>
                <a:ext uri="{FF2B5EF4-FFF2-40B4-BE49-F238E27FC236}">
                  <a16:creationId xmlns="" xmlns:a16="http://schemas.microsoft.com/office/drawing/2014/main" id="{4B214D10-9837-4348-8EC3-E046C0AA1040}"/>
                </a:ext>
              </a:extLst>
            </p:cNvPr>
            <p:cNvSpPr/>
            <p:nvPr/>
          </p:nvSpPr>
          <p:spPr>
            <a:xfrm>
              <a:off x="5867272" y="152002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E36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="" xmlns:a16="http://schemas.microsoft.com/office/drawing/2014/main" id="{52109BFE-2A4B-4910-85AC-BAF5C0AE8676}"/>
                </a:ext>
              </a:extLst>
            </p:cNvPr>
            <p:cNvSpPr/>
            <p:nvPr/>
          </p:nvSpPr>
          <p:spPr>
            <a:xfrm>
              <a:off x="5888807" y="695207"/>
              <a:ext cx="341235" cy="489749"/>
            </a:xfrm>
            <a:prstGeom prst="flowChartConnector">
              <a:avLst/>
            </a:prstGeom>
            <a:solidFill>
              <a:srgbClr val="FE3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1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8E48035-1026-4558-9902-0BA018DB3737}"/>
              </a:ext>
            </a:extLst>
          </p:cNvPr>
          <p:cNvSpPr txBox="1"/>
          <p:nvPr/>
        </p:nvSpPr>
        <p:spPr>
          <a:xfrm>
            <a:off x="4395678" y="3174449"/>
            <a:ext cx="6946109" cy="13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ko-KR" sz="2400" b="1" dirty="0">
                <a:solidFill>
                  <a:srgbClr val="7030A0"/>
                </a:solidFill>
                <a:cs typeface="Arial" pitchFamily="34" charset="0"/>
              </a:rPr>
              <a:t>.</a:t>
            </a:r>
            <a:endParaRPr lang="en-US" altLang="ko-KR" sz="2400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just"/>
            <a:endParaRPr lang="en-US" altLang="ko-KR" sz="2533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="" xmlns:a16="http://schemas.microsoft.com/office/drawing/2014/main" id="{A0CC829F-75AE-4F34-9E32-F2E30D801212}"/>
              </a:ext>
            </a:extLst>
          </p:cNvPr>
          <p:cNvSpPr/>
          <p:nvPr/>
        </p:nvSpPr>
        <p:spPr>
          <a:xfrm>
            <a:off x="3029100" y="4879140"/>
            <a:ext cx="322638" cy="296080"/>
          </a:xfrm>
          <a:prstGeom prst="flowChartConnector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>
              <a:solidFill>
                <a:prstClr val="white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66446DA1-CBE5-46A9-A080-C88CB4BB0F27}"/>
              </a:ext>
            </a:extLst>
          </p:cNvPr>
          <p:cNvCxnSpPr>
            <a:cxnSpLocks/>
            <a:stCxn id="23" idx="6"/>
            <a:endCxn id="26" idx="1"/>
          </p:cNvCxnSpPr>
          <p:nvPr/>
        </p:nvCxnSpPr>
        <p:spPr>
          <a:xfrm>
            <a:off x="3351738" y="5027180"/>
            <a:ext cx="620369" cy="3445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E604FE5-88B8-498E-83D5-F5F2AE71CA07}"/>
              </a:ext>
            </a:extLst>
          </p:cNvPr>
          <p:cNvGrpSpPr>
            <a:grpSpLocks/>
          </p:cNvGrpSpPr>
          <p:nvPr/>
        </p:nvGrpSpPr>
        <p:grpSpPr bwMode="auto">
          <a:xfrm>
            <a:off x="3972107" y="4834277"/>
            <a:ext cx="7769379" cy="1074934"/>
            <a:chOff x="5862048" y="676275"/>
            <a:chExt cx="6539502" cy="1695450"/>
          </a:xfrm>
        </p:grpSpPr>
        <p:sp>
          <p:nvSpPr>
            <p:cNvPr id="26" name="Rectangle: Rounded Corners 24">
              <a:extLst>
                <a:ext uri="{FF2B5EF4-FFF2-40B4-BE49-F238E27FC236}">
                  <a16:creationId xmlns="" xmlns:a16="http://schemas.microsoft.com/office/drawing/2014/main" id="{A38C1F01-8E91-4727-8FC6-B22521A6F29D}"/>
                </a:ext>
              </a:extLst>
            </p:cNvPr>
            <p:cNvSpPr/>
            <p:nvPr/>
          </p:nvSpPr>
          <p:spPr>
            <a:xfrm>
              <a:off x="5862048" y="676275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F9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399" dirty="0">
                <a:solidFill>
                  <a:prstClr val="white"/>
                </a:solidFill>
              </a:endParaRPr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="" xmlns:a16="http://schemas.microsoft.com/office/drawing/2014/main" id="{01E1B4C9-ECF2-4153-8B0C-E93A9864E91D}"/>
                </a:ext>
              </a:extLst>
            </p:cNvPr>
            <p:cNvSpPr/>
            <p:nvPr/>
          </p:nvSpPr>
          <p:spPr>
            <a:xfrm>
              <a:off x="5872418" y="1176509"/>
              <a:ext cx="430790" cy="712946"/>
            </a:xfrm>
            <a:prstGeom prst="flowChartConnector">
              <a:avLst/>
            </a:prstGeom>
            <a:solidFill>
              <a:srgbClr val="FF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2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58D91F5-7B13-4AD7-875D-EA57F47D573A}"/>
              </a:ext>
            </a:extLst>
          </p:cNvPr>
          <p:cNvSpPr txBox="1"/>
          <p:nvPr/>
        </p:nvSpPr>
        <p:spPr>
          <a:xfrm>
            <a:off x="4403103" y="5100944"/>
            <a:ext cx="6824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E2C2FFA-56A0-921A-C8C2-A80D5A45D156}"/>
              </a:ext>
            </a:extLst>
          </p:cNvPr>
          <p:cNvCxnSpPr>
            <a:cxnSpLocks/>
            <a:stCxn id="17" idx="7"/>
            <a:endCxn id="20" idx="1"/>
          </p:cNvCxnSpPr>
          <p:nvPr/>
        </p:nvCxnSpPr>
        <p:spPr>
          <a:xfrm flipV="1">
            <a:off x="3359123" y="3690366"/>
            <a:ext cx="612984" cy="4754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5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 animBg="1"/>
      <p:bldP spid="22" grpId="0"/>
      <p:bldP spid="23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0" y="205473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="" xmlns:a16="http://schemas.microsoft.com/office/drawing/2014/main" id="{E39C4182-AA54-5567-0800-76BEDF680BB8}"/>
              </a:ext>
            </a:extLst>
          </p:cNvPr>
          <p:cNvSpPr/>
          <p:nvPr/>
        </p:nvSpPr>
        <p:spPr>
          <a:xfrm>
            <a:off x="636557" y="2513595"/>
            <a:ext cx="10627897" cy="133785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19AD6B-91F3-8E98-3B0D-DE2C7626A747}"/>
              </a:ext>
            </a:extLst>
          </p:cNvPr>
          <p:cNvSpPr txBox="1"/>
          <p:nvPr/>
        </p:nvSpPr>
        <p:spPr>
          <a:xfrm>
            <a:off x="353390" y="728693"/>
            <a:ext cx="133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S/101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32C5B98-802E-2FB7-0269-1A17146A192B}"/>
              </a:ext>
            </a:extLst>
          </p:cNvPr>
          <p:cNvCxnSpPr/>
          <p:nvPr/>
        </p:nvCxnSpPr>
        <p:spPr>
          <a:xfrm>
            <a:off x="2666164" y="3161974"/>
            <a:ext cx="1422951" cy="127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81FCF21-CE63-0C2B-1893-8B514C039AF7}"/>
              </a:ext>
            </a:extLst>
          </p:cNvPr>
          <p:cNvCxnSpPr>
            <a:cxnSpLocks/>
          </p:cNvCxnSpPr>
          <p:nvPr/>
        </p:nvCxnSpPr>
        <p:spPr>
          <a:xfrm flipV="1">
            <a:off x="8738330" y="3182522"/>
            <a:ext cx="2101545" cy="61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0284BDF-F4DF-19CE-8408-EFBEB332EC28}"/>
              </a:ext>
            </a:extLst>
          </p:cNvPr>
          <p:cNvCxnSpPr>
            <a:cxnSpLocks/>
          </p:cNvCxnSpPr>
          <p:nvPr/>
        </p:nvCxnSpPr>
        <p:spPr>
          <a:xfrm flipV="1">
            <a:off x="4284324" y="3170811"/>
            <a:ext cx="3392460" cy="117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6BFB41-140D-D3DD-E61E-A18BF341117C}"/>
              </a:ext>
            </a:extLst>
          </p:cNvPr>
          <p:cNvSpPr txBox="1"/>
          <p:nvPr/>
        </p:nvSpPr>
        <p:spPr>
          <a:xfrm>
            <a:off x="2578509" y="1265920"/>
            <a:ext cx="7500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237596" y="113942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2666164" y="306254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6BFB41-140D-D3DD-E61E-A18BF341117C}"/>
              </a:ext>
            </a:extLst>
          </p:cNvPr>
          <p:cNvSpPr txBox="1"/>
          <p:nvPr/>
        </p:nvSpPr>
        <p:spPr>
          <a:xfrm>
            <a:off x="2578509" y="1265920"/>
            <a:ext cx="7500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90CE887-4BD0-633A-C989-6EA1F6C6AEB8}"/>
              </a:ext>
            </a:extLst>
          </p:cNvPr>
          <p:cNvSpPr txBox="1"/>
          <p:nvPr/>
        </p:nvSpPr>
        <p:spPr>
          <a:xfrm>
            <a:off x="832111" y="2465983"/>
            <a:ext cx="10787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32C5B98-802E-2FB7-0269-1A17146A192B}"/>
              </a:ext>
            </a:extLst>
          </p:cNvPr>
          <p:cNvCxnSpPr/>
          <p:nvPr/>
        </p:nvCxnSpPr>
        <p:spPr>
          <a:xfrm>
            <a:off x="2666164" y="2907587"/>
            <a:ext cx="2018852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32C5B98-802E-2FB7-0269-1A17146A192B}"/>
              </a:ext>
            </a:extLst>
          </p:cNvPr>
          <p:cNvCxnSpPr/>
          <p:nvPr/>
        </p:nvCxnSpPr>
        <p:spPr>
          <a:xfrm>
            <a:off x="9346834" y="2923152"/>
            <a:ext cx="2018852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32C5B98-802E-2FB7-0269-1A17146A192B}"/>
              </a:ext>
            </a:extLst>
          </p:cNvPr>
          <p:cNvCxnSpPr/>
          <p:nvPr/>
        </p:nvCxnSpPr>
        <p:spPr>
          <a:xfrm>
            <a:off x="978038" y="3357410"/>
            <a:ext cx="2750030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90CE887-4BD0-633A-C989-6EA1F6C6AEB8}"/>
              </a:ext>
            </a:extLst>
          </p:cNvPr>
          <p:cNvSpPr txBox="1"/>
          <p:nvPr/>
        </p:nvSpPr>
        <p:spPr>
          <a:xfrm>
            <a:off x="832111" y="3608302"/>
            <a:ext cx="8731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90CE887-4BD0-633A-C989-6EA1F6C6AEB8}"/>
              </a:ext>
            </a:extLst>
          </p:cNvPr>
          <p:cNvSpPr txBox="1"/>
          <p:nvPr/>
        </p:nvSpPr>
        <p:spPr>
          <a:xfrm>
            <a:off x="788208" y="4285777"/>
            <a:ext cx="697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5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65" y="4640502"/>
            <a:ext cx="5563741" cy="177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3141663"/>
            <a:ext cx="2957512" cy="24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14428"/>
            <a:ext cx="5344274" cy="16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2970213"/>
            <a:ext cx="3390738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95" y="127981"/>
            <a:ext cx="5305765" cy="176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79" y="1390652"/>
            <a:ext cx="2442741" cy="17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" y="1365770"/>
            <a:ext cx="3647220" cy="374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F8B1CDD-8873-451B-A8A4-E0D8B2F4E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952"/>
            <a:ext cx="1974048" cy="19740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3" y="338114"/>
            <a:ext cx="1372965" cy="1201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70630D-7BB3-6E15-E30D-9D28E1B9B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68610" y="2161126"/>
            <a:ext cx="9914746" cy="2192484"/>
          </a:xfrm>
          <a:prstGeom prst="rect">
            <a:avLst/>
          </a:prstGeom>
        </p:spPr>
      </p:pic>
      <p:pic>
        <p:nvPicPr>
          <p:cNvPr id="9" name="Picture 8" descr="A child writing on a book&#10;&#10;Description automatically generated">
            <a:extLst>
              <a:ext uri="{FF2B5EF4-FFF2-40B4-BE49-F238E27FC236}">
                <a16:creationId xmlns="" xmlns:a16="http://schemas.microsoft.com/office/drawing/2014/main" id="{FF94716D-4B89-41FE-67CD-1BC2ED9023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7" r="14419" b="-5557"/>
          <a:stretch/>
        </p:blipFill>
        <p:spPr>
          <a:xfrm>
            <a:off x="6812782" y="1539458"/>
            <a:ext cx="4197530" cy="5509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B7F6CE-2C20-78D4-D7D6-411A09066558}"/>
              </a:ext>
            </a:extLst>
          </p:cNvPr>
          <p:cNvSpPr/>
          <p:nvPr/>
        </p:nvSpPr>
        <p:spPr>
          <a:xfrm>
            <a:off x="11458588" y="1087577"/>
            <a:ext cx="381000" cy="255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2" name="nhac-10-ph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7648" y="5461105"/>
            <a:ext cx="713328" cy="7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6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918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="" xmlns:a16="http://schemas.microsoft.com/office/drawing/2014/main" id="{137E6E56-C5D8-879A-1BAE-A0ED5E960140}"/>
              </a:ext>
            </a:extLst>
          </p:cNvPr>
          <p:cNvSpPr/>
          <p:nvPr/>
        </p:nvSpPr>
        <p:spPr>
          <a:xfrm>
            <a:off x="1896924" y="898360"/>
            <a:ext cx="5753067" cy="6571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Đọc soát và chỉnh sửa </a:t>
            </a:r>
            <a:endParaRPr lang="en-SG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7E021FF-0EE1-8D35-44A6-9419A915A3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888898" y="2368287"/>
            <a:ext cx="9783935" cy="2316480"/>
          </a:xfrm>
          <a:prstGeom prst="rect">
            <a:avLst/>
          </a:prstGeom>
        </p:spPr>
      </p:pic>
      <p:pic>
        <p:nvPicPr>
          <p:cNvPr id="2" name="nhac-2-ph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7057" y="54975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62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F8B1CDD-8873-451B-A8A4-E0D8B2F4E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952"/>
            <a:ext cx="1974048" cy="19740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3" y="338114"/>
            <a:ext cx="1372965" cy="12013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C44BB1-2ED3-63E2-A5B2-D3E4EDE17DC5}"/>
              </a:ext>
            </a:extLst>
          </p:cNvPr>
          <p:cNvSpPr/>
          <p:nvPr/>
        </p:nvSpPr>
        <p:spPr>
          <a:xfrm>
            <a:off x="6883400" y="1349029"/>
            <a:ext cx="1485900" cy="255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B7F6CE-2C20-78D4-D7D6-411A09066558}"/>
              </a:ext>
            </a:extLst>
          </p:cNvPr>
          <p:cNvSpPr/>
          <p:nvPr/>
        </p:nvSpPr>
        <p:spPr>
          <a:xfrm>
            <a:off x="11458588" y="1087577"/>
            <a:ext cx="381000" cy="255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8FD828C-3A16-F585-3088-DF3AF443ADF9}"/>
              </a:ext>
            </a:extLst>
          </p:cNvPr>
          <p:cNvSpPr/>
          <p:nvPr/>
        </p:nvSpPr>
        <p:spPr>
          <a:xfrm rot="5400000">
            <a:off x="7302500" y="135077"/>
            <a:ext cx="647700" cy="255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artoon of a child raising his hand and holding a pencil and a book&#10;&#10;Description automatically generated">
            <a:extLst>
              <a:ext uri="{FF2B5EF4-FFF2-40B4-BE49-F238E27FC236}">
                <a16:creationId xmlns="" xmlns:a16="http://schemas.microsoft.com/office/drawing/2014/main" id="{D32701A8-BA8A-6EA0-C3F3-EE0A3F6E06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6"/>
          <a:stretch/>
        </p:blipFill>
        <p:spPr>
          <a:xfrm>
            <a:off x="3325906" y="2550160"/>
            <a:ext cx="5430840" cy="4307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6C388E7-4B30-42C0-30B8-5CD299410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330" y="776295"/>
            <a:ext cx="8181340" cy="164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225</Words>
  <Application>Microsoft Office PowerPoint</Application>
  <PresentationFormat>Widescreen</PresentationFormat>
  <Paragraphs>31</Paragraphs>
  <Slides>12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Times New Roman</vt:lpstr>
      <vt:lpstr>Calibri Light</vt:lpstr>
      <vt:lpstr>Arial</vt:lpstr>
      <vt:lpstr>Cambria</vt:lpstr>
      <vt:lpstr>맑은 고딕</vt:lpstr>
      <vt:lpstr>等线</vt:lpstr>
      <vt:lpstr>Calibri</vt:lpstr>
      <vt:lpstr>SVN-Newton</vt:lpstr>
      <vt:lpstr>.VnTime</vt:lpstr>
      <vt:lpstr>Office Theme</vt:lpstr>
      <vt:lpstr>Default Design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Xuân Dương Thị</dc:creator>
  <cp:lastModifiedBy>THCUONG</cp:lastModifiedBy>
  <cp:revision>88</cp:revision>
  <dcterms:created xsi:type="dcterms:W3CDTF">2024-08-02T09:41:22Z</dcterms:created>
  <dcterms:modified xsi:type="dcterms:W3CDTF">2025-11-05T15:55:51Z</dcterms:modified>
</cp:coreProperties>
</file>