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5.xml" ContentType="application/vnd.openxmlformats-officedocument.theme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49" r:id="rId2"/>
    <p:sldMasterId id="2147483785" r:id="rId3"/>
    <p:sldMasterId id="2147483797" r:id="rId4"/>
  </p:sldMasterIdLst>
  <p:notesMasterIdLst>
    <p:notesMasterId r:id="rId21"/>
  </p:notesMasterIdLst>
  <p:sldIdLst>
    <p:sldId id="258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309" r:id="rId13"/>
    <p:sldId id="310" r:id="rId14"/>
    <p:sldId id="303" r:id="rId15"/>
    <p:sldId id="295" r:id="rId16"/>
    <p:sldId id="311" r:id="rId17"/>
    <p:sldId id="313" r:id="rId18"/>
    <p:sldId id="312" r:id="rId19"/>
    <p:sldId id="3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E0D57-C776-4E36-9573-1FBF7F72B1A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3804E-A109-4AE8-B9BF-9D42C2A90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88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357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09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541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323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5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45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031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293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77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502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99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00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16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675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44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782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E78FBB-20A1-CF20-048E-C645A8E67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8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115ED-07DC-0175-6815-4047D2ED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91BBF8-A1B7-CD28-E198-C8C2D3D1C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A5ABB4-6C95-0C9F-AC0D-39208C7F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E17A8F-4A85-90F6-76EF-F296C60E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12E87E-54A5-857A-FEAA-64AC3391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3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0896C-6FEC-6C05-BE38-70AF2DC0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FEBDF0-CF64-4674-AD96-C2ECCF0C7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A2D25D-0C6D-2E25-D519-739E2580D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623861-A02C-3FAD-037C-57757168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C24D6-9B49-5351-8236-6E200C2B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0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74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C168E9-695D-94B1-89AE-0B1463AA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0DDEBB-C30C-27F7-FC42-A8E6C4E7C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6911F4-A7F3-0923-5496-601F5FC7B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1F72D9-B0CD-89A4-16D9-A1B9E000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406451-C2F5-3C35-C87D-96E3372C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306B54-9CFB-24D9-CF0D-39ECDE5D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515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1FADB-A962-2732-1FB8-082D0095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C5B1C0-45CB-1AFA-F4E4-CFF9B5D0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EB273A-A5A3-5E71-CC07-D25753565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2F8833-4275-00E6-E9F6-D89FE7367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AAD5AD-0DEE-A8CF-3F99-108CE6E2B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EC6A05E-2D46-55C3-1441-D723A45E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3F0C37D-EF79-B662-69EE-B5EB7766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26E3E7-8ACD-EA97-ACC4-2EE2A8AD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007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07C7C2-5CD6-110D-3D17-2653E9C2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C386EC-CE61-821B-80B0-10137F38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EAF015-BF65-9576-0F95-AF676C58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D58B547-C817-6DB6-0D3E-2211A937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818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B198CCF-DB6B-1528-98FB-6A19E257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5AE894D-35DC-D98C-76D3-ADAA80C9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987BAA-FE9E-978D-9241-4842DF24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530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AD577B-0AA2-7628-9B97-0E618CA3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96EECD-E56F-1909-F023-1631FAA3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B54D9F-EC07-990F-1325-E929F856D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592D13-494F-DC68-5D2A-87FC1615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67514E-1AAF-EE81-2217-9CBDD533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1887C7-E7D1-0723-4F9B-B0E36FF7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5966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14691-228D-6A0E-3498-3E362018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A21740-D6D7-50D9-EF27-EE498F5B9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FE409C-B43F-ABE5-D2AD-104D85F0C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57F4E7-127B-D543-6FF0-DA0D1332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53A043-3C91-DBBC-A862-72215803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156457-1446-2EB8-FDB9-68165F6D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751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57402-5ABF-167F-B7FC-5F9970D7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069E7C-92A2-89BE-1F9F-9001D494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AD4768-D51A-3E06-6D08-05530589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DEEE10-CF93-FF88-5456-5A38C759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62FEDD-B381-27AB-91B3-0602F6D4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18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92F30A-F20A-78E8-0EBF-4852778B1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81DABA-1A6A-028A-E3C2-04045CCA4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D27007-BC07-8E9D-3924-4A011B19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13C40-8315-4D2F-8822-DB7C803129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5AE2E5-2535-7904-3A2A-2E0E5D94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FBFEC8-627C-D8E7-B7BD-599614CC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1AA11-745B-4AE7-9B80-3E50771C11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790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3215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72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5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406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64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93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718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xmlns="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xmlns="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907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57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471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43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4445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1689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557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72600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02903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51241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1533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95714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2025/4/2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909807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59275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6423334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507063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24C0A7-3808-B025-4D49-4CA34C4B8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1">
            <a:extLst>
              <a:ext uri="{FF2B5EF4-FFF2-40B4-BE49-F238E27FC236}">
                <a16:creationId xmlns:a16="http://schemas.microsoft.com/office/drawing/2014/main" xmlns="" id="{E37BC909-C899-714D-05A3-A0453C6349CC}"/>
              </a:ext>
            </a:extLst>
          </p:cNvPr>
          <p:cNvSpPr/>
          <p:nvPr userDrawn="1"/>
        </p:nvSpPr>
        <p:spPr>
          <a:xfrm>
            <a:off x="238836" y="427525"/>
            <a:ext cx="11714328" cy="6002949"/>
          </a:xfrm>
          <a:prstGeom prst="roundRect">
            <a:avLst/>
          </a:prstGeom>
          <a:solidFill>
            <a:srgbClr val="FFFFFF">
              <a:alpha val="82000"/>
            </a:srgbClr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1906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1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400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349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77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97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9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616FCD79-9E58-914F-7E10-6ECD1C97606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74014"/>
            <a:ext cx="1569256" cy="1569256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8264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06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slide" Target="slide6.xml"/><Relationship Id="rId4" Type="http://schemas.openxmlformats.org/officeDocument/2006/relationships/image" Target="../media/image23.png"/><Relationship Id="rId9" Type="http://schemas.openxmlformats.org/officeDocument/2006/relationships/image" Target="../media/image24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image" Target="../media/image30.png"/><Relationship Id="rId10" Type="http://schemas.openxmlformats.org/officeDocument/2006/relationships/image" Target="../media/image2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5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00" y="1134517"/>
            <a:ext cx="648670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9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3" name="Picture 2" descr="A blue and red text&#10;&#10;Description automatically generated">
            <a:extLst>
              <a:ext uri="{FF2B5EF4-FFF2-40B4-BE49-F238E27FC236}">
                <a16:creationId xmlns:a16="http://schemas.microsoft.com/office/drawing/2014/main" xmlns="" id="{8D7EC37D-0789-5E47-485B-B0A955E501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705" y="1468472"/>
            <a:ext cx="8832574" cy="43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20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61319569-92A9-43FF-B9D3-9F65D91F3882}"/>
              </a:ext>
            </a:extLst>
          </p:cNvPr>
          <p:cNvSpPr/>
          <p:nvPr/>
        </p:nvSpPr>
        <p:spPr>
          <a:xfrm>
            <a:off x="903767" y="661074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993087-7DD4-4080-827C-94DABEDB1A2F}"/>
              </a:ext>
            </a:extLst>
          </p:cNvPr>
          <p:cNvSpPr txBox="1"/>
          <p:nvPr/>
        </p:nvSpPr>
        <p:spPr>
          <a:xfrm>
            <a:off x="1416970" y="597279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/>
              </a:rPr>
              <a:t>Tính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ECFFC2-314A-2C26-896A-8886D15F47B7}"/>
              </a:ext>
            </a:extLst>
          </p:cNvPr>
          <p:cNvSpPr txBox="1"/>
          <p:nvPr/>
        </p:nvSpPr>
        <p:spPr>
          <a:xfrm>
            <a:off x="467833" y="2009553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+ 3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38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7B522C-2DBC-9271-738A-8203B98652FD}"/>
              </a:ext>
            </a:extLst>
          </p:cNvPr>
          <p:cNvSpPr txBox="1"/>
          <p:nvPr/>
        </p:nvSpPr>
        <p:spPr>
          <a:xfrm>
            <a:off x="425303" y="3604437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x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1D0F3C-8485-2E95-E89E-5E9C627AA0F7}"/>
              </a:ext>
            </a:extLst>
          </p:cNvPr>
          <p:cNvSpPr txBox="1"/>
          <p:nvPr/>
        </p:nvSpPr>
        <p:spPr>
          <a:xfrm>
            <a:off x="6847368" y="1924493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4285E1-EF49-19FB-45E1-AEA87F3F7CB2}"/>
              </a:ext>
            </a:extLst>
          </p:cNvPr>
          <p:cNvSpPr txBox="1"/>
          <p:nvPr/>
        </p:nvSpPr>
        <p:spPr>
          <a:xfrm>
            <a:off x="6900531" y="3551274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6F6C52-F9CF-EF8D-9AB2-02A03A4FBE0C}"/>
              </a:ext>
            </a:extLst>
          </p:cNvPr>
          <p:cNvSpPr txBox="1"/>
          <p:nvPr/>
        </p:nvSpPr>
        <p:spPr>
          <a:xfrm>
            <a:off x="457201" y="2732567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A88E1AF-AC7D-507A-74A4-3466FE0C9571}"/>
              </a:ext>
            </a:extLst>
          </p:cNvPr>
          <p:cNvSpPr txBox="1"/>
          <p:nvPr/>
        </p:nvSpPr>
        <p:spPr>
          <a:xfrm>
            <a:off x="510364" y="4242390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FAE92D7-0C5D-24BB-60DC-0C2FB63A2E85}"/>
              </a:ext>
            </a:extLst>
          </p:cNvPr>
          <p:cNvSpPr txBox="1"/>
          <p:nvPr/>
        </p:nvSpPr>
        <p:spPr>
          <a:xfrm>
            <a:off x="6836736" y="2594343"/>
            <a:ext cx="5433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09BF7AF-94D1-D1AE-4407-AB8BE9ED0FAE}"/>
              </a:ext>
            </a:extLst>
          </p:cNvPr>
          <p:cNvSpPr txBox="1"/>
          <p:nvPr/>
        </p:nvSpPr>
        <p:spPr>
          <a:xfrm>
            <a:off x="6847369" y="4104166"/>
            <a:ext cx="5433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16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/>
      <p:bldP spid="26" grpId="0"/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814897" y="125312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262852" y="121059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457BAB-56B4-6308-AB9D-F1F6565DA0B3}"/>
              </a:ext>
            </a:extLst>
          </p:cNvPr>
          <p:cNvSpPr txBox="1"/>
          <p:nvPr/>
        </p:nvSpPr>
        <p:spPr>
          <a:xfrm>
            <a:off x="797442" y="2190307"/>
            <a:ext cx="7910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a) 24 km/h =         m/s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A563F2-D275-9CF4-52D8-28D79B4643CF}"/>
              </a:ext>
            </a:extLst>
          </p:cNvPr>
          <p:cNvSpPr txBox="1"/>
          <p:nvPr/>
        </p:nvSpPr>
        <p:spPr>
          <a:xfrm>
            <a:off x="5932968" y="3519377"/>
            <a:ext cx="548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b) 207 km/h =            m/s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2A9F9AC-32EC-EEE9-8058-003A933AF3DA}"/>
              </a:ext>
            </a:extLst>
          </p:cNvPr>
          <p:cNvSpPr/>
          <p:nvPr/>
        </p:nvSpPr>
        <p:spPr>
          <a:xfrm>
            <a:off x="3211032" y="2222205"/>
            <a:ext cx="680484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56B136-3E91-4943-E6FA-D2F16D16A099}"/>
              </a:ext>
            </a:extLst>
          </p:cNvPr>
          <p:cNvSpPr/>
          <p:nvPr/>
        </p:nvSpPr>
        <p:spPr>
          <a:xfrm>
            <a:off x="8601739" y="3498112"/>
            <a:ext cx="935666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99F9F8EC-8CEB-198A-E043-95615B49FE6F}"/>
                  </a:ext>
                </a:extLst>
              </p:cNvPr>
              <p:cNvSpPr/>
              <p:nvPr/>
            </p:nvSpPr>
            <p:spPr>
              <a:xfrm>
                <a:off x="3203944" y="2073350"/>
                <a:ext cx="719470" cy="1010092"/>
              </a:xfrm>
              <a:prstGeom prst="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F9F8EC-8CEB-198A-E043-95615B49F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944" y="2073350"/>
                <a:ext cx="719470" cy="1010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843C39-DB11-86B9-2343-C9E09D780A37}"/>
              </a:ext>
            </a:extLst>
          </p:cNvPr>
          <p:cNvSpPr/>
          <p:nvPr/>
        </p:nvSpPr>
        <p:spPr>
          <a:xfrm>
            <a:off x="8605283" y="3491023"/>
            <a:ext cx="935666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57,5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61319569-92A9-43FF-B9D3-9F65D91F3882}"/>
              </a:ext>
            </a:extLst>
          </p:cNvPr>
          <p:cNvSpPr/>
          <p:nvPr/>
        </p:nvSpPr>
        <p:spPr>
          <a:xfrm>
            <a:off x="903767" y="661074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993087-7DD4-4080-827C-94DABEDB1A2F}"/>
              </a:ext>
            </a:extLst>
          </p:cNvPr>
          <p:cNvSpPr txBox="1"/>
          <p:nvPr/>
        </p:nvSpPr>
        <p:spPr>
          <a:xfrm>
            <a:off x="1416970" y="597279"/>
            <a:ext cx="10310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</a:t>
            </a:r>
            <a:r>
              <a:rPr lang="en-US" sz="3000" b="1" dirty="0" err="1">
                <a:solidFill>
                  <a:prstClr val="black"/>
                </a:solidFill>
              </a:rPr>
              <a:t>cách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A 115 km. </a:t>
            </a:r>
            <a:r>
              <a:rPr lang="en-US" sz="3000" b="1" dirty="0" err="1">
                <a:solidFill>
                  <a:prstClr val="black"/>
                </a:solidFill>
              </a:rPr>
              <a:t>Một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chiếc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tàu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đi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từ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A </a:t>
            </a:r>
            <a:r>
              <a:rPr lang="en-US" sz="3000" b="1" dirty="0" err="1">
                <a:solidFill>
                  <a:prstClr val="black"/>
                </a:solidFill>
              </a:rPr>
              <a:t>đến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</a:t>
            </a:r>
            <a:r>
              <a:rPr lang="en-US" sz="3000" b="1" dirty="0" err="1">
                <a:solidFill>
                  <a:prstClr val="black"/>
                </a:solidFill>
              </a:rPr>
              <a:t>với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vận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tốc</a:t>
            </a:r>
            <a:r>
              <a:rPr lang="en-US" sz="3000" b="1" dirty="0">
                <a:solidFill>
                  <a:prstClr val="black"/>
                </a:solidFill>
              </a:rPr>
              <a:t> 22 km/h. </a:t>
            </a:r>
            <a:r>
              <a:rPr lang="en-US" sz="3000" b="1" dirty="0" err="1">
                <a:solidFill>
                  <a:prstClr val="black"/>
                </a:solidFill>
              </a:rPr>
              <a:t>Hỏi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sau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khi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khởi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hành</a:t>
            </a:r>
            <a:r>
              <a:rPr lang="en-US" sz="3000" b="1" dirty="0">
                <a:solidFill>
                  <a:prstClr val="black"/>
                </a:solidFill>
              </a:rPr>
              <a:t> 3 </a:t>
            </a:r>
            <a:r>
              <a:rPr lang="en-US" sz="3000" b="1" dirty="0" err="1">
                <a:solidFill>
                  <a:prstClr val="black"/>
                </a:solidFill>
              </a:rPr>
              <a:t>giờ</a:t>
            </a:r>
            <a:r>
              <a:rPr lang="en-US" sz="3000" b="1" dirty="0">
                <a:solidFill>
                  <a:prstClr val="black"/>
                </a:solidFill>
              </a:rPr>
              <a:t> 30 </a:t>
            </a:r>
            <a:r>
              <a:rPr lang="en-US" sz="3000" b="1" dirty="0" err="1">
                <a:solidFill>
                  <a:prstClr val="black"/>
                </a:solidFill>
              </a:rPr>
              <a:t>phút</a:t>
            </a:r>
            <a:r>
              <a:rPr lang="en-US" sz="3000" b="1" dirty="0">
                <a:solidFill>
                  <a:prstClr val="black"/>
                </a:solidFill>
              </a:rPr>
              <a:t>, </a:t>
            </a:r>
            <a:r>
              <a:rPr lang="en-US" sz="3000" b="1" dirty="0" err="1">
                <a:solidFill>
                  <a:prstClr val="black"/>
                </a:solidFill>
              </a:rPr>
              <a:t>tàu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còn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cách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bao </a:t>
            </a:r>
            <a:r>
              <a:rPr lang="en-US" sz="3000" b="1" dirty="0" err="1">
                <a:solidFill>
                  <a:prstClr val="black"/>
                </a:solidFill>
              </a:rPr>
              <a:t>nhiêu</a:t>
            </a:r>
            <a:r>
              <a:rPr lang="en-US" sz="3000" b="1" dirty="0">
                <a:solidFill>
                  <a:prstClr val="black"/>
                </a:solidFill>
              </a:rPr>
              <a:t> ki-</a:t>
            </a:r>
            <a:r>
              <a:rPr lang="en-US" sz="3000" b="1" dirty="0" err="1">
                <a:solidFill>
                  <a:prstClr val="black"/>
                </a:solidFill>
              </a:rPr>
              <a:t>lô</a:t>
            </a:r>
            <a:r>
              <a:rPr lang="en-US" sz="3000" b="1" dirty="0">
                <a:solidFill>
                  <a:prstClr val="black"/>
                </a:solidFill>
              </a:rPr>
              <a:t>-</a:t>
            </a:r>
            <a:r>
              <a:rPr lang="en-US" sz="3000" b="1" dirty="0" err="1">
                <a:solidFill>
                  <a:prstClr val="black"/>
                </a:solidFill>
              </a:rPr>
              <a:t>mét</a:t>
            </a:r>
            <a:r>
              <a:rPr lang="en-US" sz="3000" b="1" dirty="0">
                <a:solidFill>
                  <a:prstClr val="black"/>
                </a:solidFill>
              </a:rPr>
              <a:t>?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1A14BF-ABBE-6108-1A56-322255041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764" y="2328531"/>
            <a:ext cx="5007450" cy="2648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317804-FC5A-6320-3F9A-9D504241D77C}"/>
              </a:ext>
            </a:extLst>
          </p:cNvPr>
          <p:cNvSpPr txBox="1"/>
          <p:nvPr/>
        </p:nvSpPr>
        <p:spPr>
          <a:xfrm>
            <a:off x="372140" y="2198263"/>
            <a:ext cx="6230680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3,5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22 X 3,5 = 77 (km)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115 - 77 = 38 (km)</a:t>
            </a: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38 km.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xmlns="" id="{CD1F04DE-93F9-7A06-3179-DD6EB0A86A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991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61319569-92A9-43FF-B9D3-9F65D91F3882}"/>
              </a:ext>
            </a:extLst>
          </p:cNvPr>
          <p:cNvSpPr/>
          <p:nvPr/>
        </p:nvSpPr>
        <p:spPr>
          <a:xfrm>
            <a:off x="691116" y="533483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993087-7DD4-4080-827C-94DABEDB1A2F}"/>
              </a:ext>
            </a:extLst>
          </p:cNvPr>
          <p:cNvSpPr txBox="1"/>
          <p:nvPr/>
        </p:nvSpPr>
        <p:spPr>
          <a:xfrm>
            <a:off x="1212111" y="554750"/>
            <a:ext cx="10504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</a:rPr>
              <a:t>Chọn câu trả lời đúng.</a:t>
            </a:r>
          </a:p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</a:rPr>
              <a:t>Một đoàn tàu hỏa dài 200 m bắt đầu vào đường hầm. Vậy sau bao lâu thì đuôi tàu chui hoàn toàn vào đường hầm, biết tàu đi với vận tốc 20 m/s?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DE908D-13EF-4644-7C80-52AC2E16D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45" y="2538524"/>
            <a:ext cx="7981950" cy="297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98538A-BA00-D217-B797-999AB0D0DADB}"/>
              </a:ext>
            </a:extLst>
          </p:cNvPr>
          <p:cNvSpPr txBox="1"/>
          <p:nvPr/>
        </p:nvSpPr>
        <p:spPr>
          <a:xfrm>
            <a:off x="2913321" y="5592726"/>
            <a:ext cx="7155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4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BB8EF8A-A7A3-1BB5-938D-FE6B6671E5E7}"/>
              </a:ext>
            </a:extLst>
          </p:cNvPr>
          <p:cNvSpPr/>
          <p:nvPr/>
        </p:nvSpPr>
        <p:spPr>
          <a:xfrm>
            <a:off x="5071730" y="5624623"/>
            <a:ext cx="584791" cy="56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4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2" descr="卡通人物&#10;&#10;低可信度描述已自动生成">
            <a:extLst>
              <a:ext uri="{FF2B5EF4-FFF2-40B4-BE49-F238E27FC236}">
                <a16:creationId xmlns:a16="http://schemas.microsoft.com/office/drawing/2014/main" xmlns="" id="{45C27679-FA15-4806-803D-571E5D9C5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61" t="55019" r="23983"/>
          <a:stretch/>
        </p:blipFill>
        <p:spPr>
          <a:xfrm>
            <a:off x="3400760" y="3467017"/>
            <a:ext cx="4962898" cy="2423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CFA097-55F5-8201-06A2-C841860B7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8" y="60236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40C9BE-6ED3-7C76-FB15-06E3A3DC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585" y="655319"/>
            <a:ext cx="838910" cy="8108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1B0E738B-CB3F-D4CD-4775-DFFE2B0FA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949" y="0"/>
            <a:ext cx="3554541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723FAAA-CE7F-64DC-1F9F-D7294F943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7238"/>
            <a:ext cx="4279763" cy="2700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87BBAB6-6729-027C-727C-78A35B155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58712" y="3171652"/>
            <a:ext cx="2235351" cy="36863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DF54588-49AA-2CD5-9936-EBF6F48E1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190" y="3429000"/>
            <a:ext cx="2292096" cy="3429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3975BAD-5E6B-6723-6229-5E4771F3A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8423" y="1152173"/>
            <a:ext cx="814095" cy="1423387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5831C52-DE5F-BBEA-8915-ADC9467C2F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2875" y="2294385"/>
            <a:ext cx="1920629" cy="9804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74D3423-96D5-8FF2-071E-96D1B79E53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099" y="112487"/>
            <a:ext cx="7638950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B2CA6B-8C21-232C-6984-E78F6AA99A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82" b="34573"/>
          <a:stretch/>
        </p:blipFill>
        <p:spPr>
          <a:xfrm>
            <a:off x="5316947" y="-46123"/>
            <a:ext cx="6358270" cy="6950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390AC3-4654-0B4C-E35E-6840F004A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37487" y="2274355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98F705-877B-2DFE-9BC1-A0E36AB46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41" y="2594344"/>
            <a:ext cx="2850017" cy="4263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8F94DD5-EC88-358C-C19C-6C54B9C0E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493" y="979889"/>
            <a:ext cx="789854" cy="1614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0C1E8C5-D822-D82E-78E9-DAE2AE5AED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8873" y="973359"/>
            <a:ext cx="789854" cy="16144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2B1DB49-2DFC-B7AE-DBCC-02843A1A9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377" y="973359"/>
            <a:ext cx="789854" cy="16144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992AC50-A1A2-FE94-821C-61B77A27C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4768" y="989125"/>
            <a:ext cx="789854" cy="1614455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xmlns="" id="{F2834856-B08D-0B9A-EA08-1BFBF4E7D4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9830" y="3281358"/>
            <a:ext cx="1616613" cy="2702457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12CA1C8-BF13-B22D-2FB0-3B17379373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5448" y="2594344"/>
            <a:ext cx="1981657" cy="3630458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358C39A6-996F-A743-2EF7-C95143E9B9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11882" y="3429000"/>
            <a:ext cx="1891696" cy="3048522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B58BA5A8-2445-AAF9-CEE0-F384FFC17C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4258" y="3841475"/>
            <a:ext cx="2266242" cy="2636047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786054F-98AA-A72C-4E26-7555A8AABA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6756" y="7998"/>
            <a:ext cx="945737" cy="9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9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463 L 0.00196 0.1178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2084 L -0.00872 -0.881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4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34861 L -0.00182 -0.378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2304 -0.96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4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25 L -0.00859 -0.40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177 0.24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0469 -0.921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4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0599 -0.3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534 0.169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84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2383 -0.95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4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00182 -0.3902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A295DD3-BCBB-D39E-99C5-3A2D1A782873}"/>
              </a:ext>
            </a:extLst>
          </p:cNvPr>
          <p:cNvGrpSpPr/>
          <p:nvPr/>
        </p:nvGrpSpPr>
        <p:grpSpPr>
          <a:xfrm>
            <a:off x="1967690" y="436073"/>
            <a:ext cx="9074237" cy="2049023"/>
            <a:chOff x="226633" y="147365"/>
            <a:chExt cx="13830686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xmlns="" id="{F54680A0-C171-F58D-5E2A-A0E020808A64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4666709" y="-84422"/>
                    <a:pt x="7876607" y="106279"/>
                    <a:pt x="13830686" y="0"/>
                  </a:cubicBezTo>
                  <a:cubicBezTo>
                    <a:pt x="13506823" y="521192"/>
                    <a:pt x="13650468" y="1413859"/>
                    <a:pt x="13830686" y="2021573"/>
                  </a:cubicBezTo>
                  <a:cubicBezTo>
                    <a:pt x="7534902" y="1816727"/>
                    <a:pt x="3014374" y="1234260"/>
                    <a:pt x="0" y="2021573"/>
                  </a:cubicBezTo>
                  <a:cubicBezTo>
                    <a:pt x="100662" y="1313857"/>
                    <a:pt x="102601" y="471881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6597523" y="-45433"/>
                    <a:pt x="11069740" y="-174513"/>
                    <a:pt x="13830686" y="0"/>
                  </a:cubicBezTo>
                  <a:cubicBezTo>
                    <a:pt x="13728927" y="257667"/>
                    <a:pt x="13936268" y="1269528"/>
                    <a:pt x="13830686" y="2021573"/>
                  </a:cubicBezTo>
                  <a:cubicBezTo>
                    <a:pt x="9275548" y="1933573"/>
                    <a:pt x="3513106" y="2365525"/>
                    <a:pt x="0" y="2021573"/>
                  </a:cubicBezTo>
                  <a:cubicBezTo>
                    <a:pt x="11424" y="1434309"/>
                    <a:pt x="119930" y="1130382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4458443" y="-330450"/>
                    <a:pt x="8762425" y="282948"/>
                    <a:pt x="13830686" y="0"/>
                  </a:cubicBezTo>
                  <a:cubicBezTo>
                    <a:pt x="13649139" y="419274"/>
                    <a:pt x="13832399" y="1426756"/>
                    <a:pt x="13830686" y="2021573"/>
                  </a:cubicBezTo>
                  <a:cubicBezTo>
                    <a:pt x="6855886" y="1325717"/>
                    <a:pt x="3460235" y="1734681"/>
                    <a:pt x="0" y="2021573"/>
                  </a:cubicBezTo>
                  <a:cubicBezTo>
                    <a:pt x="81620" y="1306228"/>
                    <a:pt x="7503" y="37814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5111220" y="-102647"/>
                    <a:pt x="8251781" y="369315"/>
                    <a:pt x="13830686" y="0"/>
                  </a:cubicBezTo>
                  <a:cubicBezTo>
                    <a:pt x="13554421" y="422151"/>
                    <a:pt x="13690815" y="1499723"/>
                    <a:pt x="13830686" y="2021573"/>
                  </a:cubicBezTo>
                  <a:cubicBezTo>
                    <a:pt x="7057308" y="1390055"/>
                    <a:pt x="3282409" y="1567016"/>
                    <a:pt x="0" y="2021573"/>
                  </a:cubicBezTo>
                  <a:cubicBezTo>
                    <a:pt x="114091" y="1304051"/>
                    <a:pt x="83132" y="397013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  <a:gd name="connsiteX0" fmla="*/ 0 w 9074237"/>
                        <a:gd name="connsiteY0" fmla="*/ 0 h 2049023"/>
                        <a:gd name="connsiteX1" fmla="*/ 9074237 w 9074237"/>
                        <a:gd name="connsiteY1" fmla="*/ 0 h 2049023"/>
                        <a:gd name="connsiteX2" fmla="*/ 9074237 w 9074237"/>
                        <a:gd name="connsiteY2" fmla="*/ 2049023 h 2049023"/>
                        <a:gd name="connsiteX3" fmla="*/ 0 w 9074237"/>
                        <a:gd name="connsiteY3" fmla="*/ 2049023 h 2049023"/>
                        <a:gd name="connsiteX4" fmla="*/ 0 w 9074237"/>
                        <a:gd name="connsiteY4" fmla="*/ 0 h 20490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2049023" fill="none" extrusionOk="0">
                          <a:moveTo>
                            <a:pt x="0" y="0"/>
                          </a:moveTo>
                          <a:cubicBezTo>
                            <a:pt x="3003766" y="-135785"/>
                            <a:pt x="5229939" y="-48658"/>
                            <a:pt x="9074237" y="0"/>
                          </a:cubicBezTo>
                          <a:cubicBezTo>
                            <a:pt x="8910317" y="430638"/>
                            <a:pt x="8985177" y="1445636"/>
                            <a:pt x="9074237" y="2049023"/>
                          </a:cubicBezTo>
                          <a:cubicBezTo>
                            <a:pt x="4808979" y="1947532"/>
                            <a:pt x="2113910" y="1757161"/>
                            <a:pt x="0" y="2049023"/>
                          </a:cubicBezTo>
                          <a:cubicBezTo>
                            <a:pt x="53046" y="1391827"/>
                            <a:pt x="57877" y="461914"/>
                            <a:pt x="0" y="0"/>
                          </a:cubicBezTo>
                          <a:close/>
                        </a:path>
                        <a:path w="9074237" h="2049023" stroke="0" extrusionOk="0">
                          <a:moveTo>
                            <a:pt x="0" y="0"/>
                          </a:moveTo>
                          <a:cubicBezTo>
                            <a:pt x="4046591" y="-175043"/>
                            <a:pt x="7044930" y="-125097"/>
                            <a:pt x="9074237" y="0"/>
                          </a:cubicBezTo>
                          <a:cubicBezTo>
                            <a:pt x="9032148" y="297016"/>
                            <a:pt x="9137948" y="1299276"/>
                            <a:pt x="9074237" y="2049023"/>
                          </a:cubicBezTo>
                          <a:cubicBezTo>
                            <a:pt x="6052128" y="1955725"/>
                            <a:pt x="2273855" y="2371119"/>
                            <a:pt x="0" y="2049023"/>
                          </a:cubicBezTo>
                          <a:cubicBezTo>
                            <a:pt x="53144" y="1471508"/>
                            <a:pt x="78471" y="1072010"/>
                            <a:pt x="0" y="0"/>
                          </a:cubicBezTo>
                          <a:close/>
                        </a:path>
                        <a:path w="9074237" h="2049023" fill="none" stroke="0" extrusionOk="0">
                          <a:moveTo>
                            <a:pt x="0" y="0"/>
                          </a:moveTo>
                          <a:cubicBezTo>
                            <a:pt x="3062315" y="-153407"/>
                            <a:pt x="5374300" y="-22762"/>
                            <a:pt x="9074237" y="0"/>
                          </a:cubicBezTo>
                          <a:cubicBezTo>
                            <a:pt x="8940885" y="364916"/>
                            <a:pt x="9075175" y="1493187"/>
                            <a:pt x="9074237" y="2049023"/>
                          </a:cubicBezTo>
                          <a:cubicBezTo>
                            <a:pt x="4426960" y="1679048"/>
                            <a:pt x="2237151" y="1710244"/>
                            <a:pt x="0" y="2049023"/>
                          </a:cubicBezTo>
                          <a:cubicBezTo>
                            <a:pt x="76067" y="1346540"/>
                            <a:pt x="23146" y="38767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BB54BA9-261D-F05C-73CF-D3D15369D866}"/>
                </a:ext>
              </a:extLst>
            </p:cNvPr>
            <p:cNvSpPr txBox="1"/>
            <p:nvPr/>
          </p:nvSpPr>
          <p:spPr>
            <a:xfrm>
              <a:off x="435239" y="214936"/>
              <a:ext cx="13622080" cy="1093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4 755 + 2 368 = ?</a:t>
              </a:r>
              <a:endParaRPr kumimoji="0" lang="en-US" altLang="en-US" sz="66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A9B6D05-EDC5-3E7B-0A98-797CD46EA6A2}"/>
              </a:ext>
            </a:extLst>
          </p:cNvPr>
          <p:cNvGrpSpPr/>
          <p:nvPr/>
        </p:nvGrpSpPr>
        <p:grpSpPr>
          <a:xfrm>
            <a:off x="1334726" y="3207610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1A138B0E-3E83-267A-1999-820E406E0B8A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B8B6908-DB9F-134B-98FB-48A10DF7C8BC}"/>
                </a:ext>
              </a:extLst>
            </p:cNvPr>
            <p:cNvSpPr txBox="1"/>
            <p:nvPr/>
          </p:nvSpPr>
          <p:spPr>
            <a:xfrm>
              <a:off x="7099723" y="318381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7 123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679D93E-BD1D-8262-9AC4-236CA515883A}"/>
              </a:ext>
            </a:extLst>
          </p:cNvPr>
          <p:cNvGrpSpPr/>
          <p:nvPr/>
        </p:nvGrpSpPr>
        <p:grpSpPr>
          <a:xfrm>
            <a:off x="7003771" y="3225274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0F2945C9-99FE-F73F-4843-B099455F195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D9B25D3-AA2E-20D2-E2CB-CE8D652B314B}"/>
                </a:ext>
              </a:extLst>
            </p:cNvPr>
            <p:cNvSpPr txBox="1"/>
            <p:nvPr/>
          </p:nvSpPr>
          <p:spPr>
            <a:xfrm>
              <a:off x="1405566" y="3116519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7 133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A4F3940-7772-7C86-149D-D29EF562F8DF}"/>
              </a:ext>
            </a:extLst>
          </p:cNvPr>
          <p:cNvGrpSpPr/>
          <p:nvPr/>
        </p:nvGrpSpPr>
        <p:grpSpPr>
          <a:xfrm>
            <a:off x="1210590" y="5112628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669181E9-49AF-941B-9795-75D5C1EA3560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CA04997-F40D-5925-064B-24E35B803FAA}"/>
                </a:ext>
              </a:extLst>
            </p:cNvPr>
            <p:cNvSpPr txBox="1"/>
            <p:nvPr/>
          </p:nvSpPr>
          <p:spPr>
            <a:xfrm>
              <a:off x="1361977" y="5121675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7 132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C22841F-DF84-241B-99CA-FBE069DDE1D0}"/>
              </a:ext>
            </a:extLst>
          </p:cNvPr>
          <p:cNvGrpSpPr/>
          <p:nvPr/>
        </p:nvGrpSpPr>
        <p:grpSpPr>
          <a:xfrm>
            <a:off x="7003771" y="5062320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4115C3A1-C692-E97C-058A-D544A7475FC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D9210E4-0FE1-5F02-F851-C6980A4434E1}"/>
                </a:ext>
              </a:extLst>
            </p:cNvPr>
            <p:cNvSpPr txBox="1"/>
            <p:nvPr/>
          </p:nvSpPr>
          <p:spPr>
            <a:xfrm>
              <a:off x="7149679" y="4945330"/>
              <a:ext cx="3982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7 122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411621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225769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243189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0924" y="512744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95ED675-530E-2FEB-5165-D5A9D6C9B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74" y="3094371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FB107B9-225D-0A67-1870-EF082249D7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3072120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25FDFC4-4EE5-97AA-5A7D-84B92F0B8C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314960" y="4906028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E5C59F7-822D-9CD5-0296-1CB89FF1D6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4809" y="4820491"/>
            <a:ext cx="1365186" cy="15707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1A334BE-A0C4-E82A-98A4-B7253108C0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69" y="-36695"/>
            <a:ext cx="2266242" cy="2636047"/>
          </a:xfrm>
          <a:prstGeom prst="rect">
            <a:avLst/>
          </a:prstGeom>
        </p:spPr>
      </p:pic>
      <p:pic>
        <p:nvPicPr>
          <p:cNvPr id="30" name="Picture 29">
            <a:hlinkClick r:id="" action="ppaction://noaction"/>
            <a:extLst>
              <a:ext uri="{FF2B5EF4-FFF2-40B4-BE49-F238E27FC236}">
                <a16:creationId xmlns:a16="http://schemas.microsoft.com/office/drawing/2014/main" xmlns="" id="{A10127D6-11F5-1908-5631-E200C0ED54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6153F4D-08E0-A7BE-4B89-EE4B0CD765DF}"/>
              </a:ext>
            </a:extLst>
          </p:cNvPr>
          <p:cNvGrpSpPr/>
          <p:nvPr/>
        </p:nvGrpSpPr>
        <p:grpSpPr>
          <a:xfrm>
            <a:off x="1171417" y="415118"/>
            <a:ext cx="10085212" cy="2021175"/>
            <a:chOff x="330935" y="-47311"/>
            <a:chExt cx="13726384" cy="1983318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xmlns="" id="{A57BD7C0-D3B1-7387-7C39-04BC255884D9}"/>
                </a:ext>
              </a:extLst>
            </p:cNvPr>
            <p:cNvSpPr/>
            <p:nvPr/>
          </p:nvSpPr>
          <p:spPr>
            <a:xfrm>
              <a:off x="330935" y="-47311"/>
              <a:ext cx="13726384" cy="1983318"/>
            </a:xfrm>
            <a:custGeom>
              <a:avLst/>
              <a:gdLst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  <a:gd name="connsiteX0" fmla="*/ 0 w 13726384"/>
                <a:gd name="connsiteY0" fmla="*/ 0 h 1983318"/>
                <a:gd name="connsiteX1" fmla="*/ 13726384 w 13726384"/>
                <a:gd name="connsiteY1" fmla="*/ 0 h 1983318"/>
                <a:gd name="connsiteX2" fmla="*/ 13726384 w 13726384"/>
                <a:gd name="connsiteY2" fmla="*/ 1983318 h 1983318"/>
                <a:gd name="connsiteX3" fmla="*/ 0 w 13726384"/>
                <a:gd name="connsiteY3" fmla="*/ 1983318 h 1983318"/>
                <a:gd name="connsiteX4" fmla="*/ 0 w 13726384"/>
                <a:gd name="connsiteY4" fmla="*/ 0 h 198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26384" h="1983318" fill="none" extrusionOk="0">
                  <a:moveTo>
                    <a:pt x="0" y="0"/>
                  </a:moveTo>
                  <a:cubicBezTo>
                    <a:pt x="5366869" y="271430"/>
                    <a:pt x="7757841" y="155858"/>
                    <a:pt x="13726384" y="0"/>
                  </a:cubicBezTo>
                  <a:cubicBezTo>
                    <a:pt x="13474894" y="444720"/>
                    <a:pt x="13657427" y="1408691"/>
                    <a:pt x="13726384" y="1983318"/>
                  </a:cubicBezTo>
                  <a:cubicBezTo>
                    <a:pt x="7490310" y="1786739"/>
                    <a:pt x="3084053" y="1412551"/>
                    <a:pt x="0" y="1983318"/>
                  </a:cubicBezTo>
                  <a:cubicBezTo>
                    <a:pt x="126120" y="1231519"/>
                    <a:pt x="125323" y="489197"/>
                    <a:pt x="0" y="0"/>
                  </a:cubicBezTo>
                  <a:close/>
                </a:path>
                <a:path w="13726384" h="1983318" stroke="0" extrusionOk="0">
                  <a:moveTo>
                    <a:pt x="0" y="0"/>
                  </a:moveTo>
                  <a:cubicBezTo>
                    <a:pt x="6904917" y="15047"/>
                    <a:pt x="10557006" y="-118029"/>
                    <a:pt x="13726384" y="0"/>
                  </a:cubicBezTo>
                  <a:cubicBezTo>
                    <a:pt x="13557384" y="197565"/>
                    <a:pt x="13830016" y="1216045"/>
                    <a:pt x="13726384" y="1983318"/>
                  </a:cubicBezTo>
                  <a:cubicBezTo>
                    <a:pt x="9629055" y="1935352"/>
                    <a:pt x="3457742" y="2341288"/>
                    <a:pt x="0" y="1983318"/>
                  </a:cubicBezTo>
                  <a:cubicBezTo>
                    <a:pt x="-4316" y="1405700"/>
                    <a:pt x="118402" y="1015455"/>
                    <a:pt x="0" y="0"/>
                  </a:cubicBezTo>
                  <a:close/>
                </a:path>
                <a:path w="13726384" h="1983318" fill="none" stroke="0" extrusionOk="0">
                  <a:moveTo>
                    <a:pt x="0" y="0"/>
                  </a:moveTo>
                  <a:cubicBezTo>
                    <a:pt x="4724103" y="-215320"/>
                    <a:pt x="8582433" y="249642"/>
                    <a:pt x="13726384" y="0"/>
                  </a:cubicBezTo>
                  <a:cubicBezTo>
                    <a:pt x="13431230" y="381098"/>
                    <a:pt x="13723817" y="1452680"/>
                    <a:pt x="13726384" y="1983318"/>
                  </a:cubicBezTo>
                  <a:cubicBezTo>
                    <a:pt x="6813242" y="1619159"/>
                    <a:pt x="3839972" y="1981874"/>
                    <a:pt x="0" y="1983318"/>
                  </a:cubicBezTo>
                  <a:cubicBezTo>
                    <a:pt x="71366" y="1272193"/>
                    <a:pt x="-6794" y="400837"/>
                    <a:pt x="0" y="0"/>
                  </a:cubicBezTo>
                  <a:close/>
                </a:path>
                <a:path w="13726384" h="1983318" fill="none" stroke="0" extrusionOk="0">
                  <a:moveTo>
                    <a:pt x="0" y="0"/>
                  </a:moveTo>
                  <a:cubicBezTo>
                    <a:pt x="5342301" y="53184"/>
                    <a:pt x="7845193" y="212264"/>
                    <a:pt x="13726384" y="0"/>
                  </a:cubicBezTo>
                  <a:cubicBezTo>
                    <a:pt x="13505436" y="383094"/>
                    <a:pt x="13665782" y="1421184"/>
                    <a:pt x="13726384" y="1983318"/>
                  </a:cubicBezTo>
                  <a:cubicBezTo>
                    <a:pt x="7321067" y="1573949"/>
                    <a:pt x="3220203" y="1610157"/>
                    <a:pt x="0" y="1983318"/>
                  </a:cubicBezTo>
                  <a:cubicBezTo>
                    <a:pt x="142924" y="1213636"/>
                    <a:pt x="94925" y="377543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  <a:gd name="connsiteX0" fmla="*/ 0 w 10085212"/>
                        <a:gd name="connsiteY0" fmla="*/ 0 h 2021175"/>
                        <a:gd name="connsiteX1" fmla="*/ 10085212 w 10085212"/>
                        <a:gd name="connsiteY1" fmla="*/ 0 h 2021175"/>
                        <a:gd name="connsiteX2" fmla="*/ 10085212 w 10085212"/>
                        <a:gd name="connsiteY2" fmla="*/ 2021175 h 2021175"/>
                        <a:gd name="connsiteX3" fmla="*/ 0 w 10085212"/>
                        <a:gd name="connsiteY3" fmla="*/ 2021175 h 2021175"/>
                        <a:gd name="connsiteX4" fmla="*/ 0 w 10085212"/>
                        <a:gd name="connsiteY4" fmla="*/ 0 h 2021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85212" h="2021175" fill="none" extrusionOk="0">
                          <a:moveTo>
                            <a:pt x="0" y="0"/>
                          </a:moveTo>
                          <a:cubicBezTo>
                            <a:pt x="3625464" y="29772"/>
                            <a:pt x="5717276" y="119650"/>
                            <a:pt x="10085212" y="0"/>
                          </a:cubicBezTo>
                          <a:cubicBezTo>
                            <a:pt x="9934324" y="392039"/>
                            <a:pt x="10041099" y="1438116"/>
                            <a:pt x="10085212" y="2021175"/>
                          </a:cubicBezTo>
                          <a:cubicBezTo>
                            <a:pt x="5468331" y="1845645"/>
                            <a:pt x="2347494" y="1711583"/>
                            <a:pt x="0" y="2021175"/>
                          </a:cubicBezTo>
                          <a:cubicBezTo>
                            <a:pt x="78958" y="1311954"/>
                            <a:pt x="75205" y="472254"/>
                            <a:pt x="0" y="0"/>
                          </a:cubicBezTo>
                          <a:close/>
                        </a:path>
                        <a:path w="10085212" h="2021175" stroke="0" extrusionOk="0">
                          <a:moveTo>
                            <a:pt x="0" y="0"/>
                          </a:moveTo>
                          <a:cubicBezTo>
                            <a:pt x="4935464" y="-41256"/>
                            <a:pt x="7721555" y="-112809"/>
                            <a:pt x="10085212" y="0"/>
                          </a:cubicBezTo>
                          <a:cubicBezTo>
                            <a:pt x="10009734" y="264851"/>
                            <a:pt x="10121447" y="1319859"/>
                            <a:pt x="10085212" y="2021175"/>
                          </a:cubicBezTo>
                          <a:cubicBezTo>
                            <a:pt x="6681439" y="1929038"/>
                            <a:pt x="2458289" y="2322959"/>
                            <a:pt x="0" y="2021175"/>
                          </a:cubicBezTo>
                          <a:cubicBezTo>
                            <a:pt x="18965" y="1440248"/>
                            <a:pt x="86832" y="984734"/>
                            <a:pt x="0" y="0"/>
                          </a:cubicBezTo>
                          <a:close/>
                        </a:path>
                        <a:path w="10085212" h="2021175" fill="none" stroke="0" extrusionOk="0">
                          <a:moveTo>
                            <a:pt x="0" y="0"/>
                          </a:moveTo>
                          <a:cubicBezTo>
                            <a:pt x="3535410" y="-142831"/>
                            <a:pt x="5992458" y="21990"/>
                            <a:pt x="10085212" y="0"/>
                          </a:cubicBezTo>
                          <a:cubicBezTo>
                            <a:pt x="9858658" y="351664"/>
                            <a:pt x="10083099" y="1531820"/>
                            <a:pt x="10085212" y="2021175"/>
                          </a:cubicBezTo>
                          <a:cubicBezTo>
                            <a:pt x="4985285" y="1737327"/>
                            <a:pt x="2506239" y="1609391"/>
                            <a:pt x="0" y="2021175"/>
                          </a:cubicBezTo>
                          <a:cubicBezTo>
                            <a:pt x="83247" y="1324211"/>
                            <a:pt x="29042" y="41586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DF6F7F1-1737-DB21-35B3-F788C24DE172}"/>
                </a:ext>
              </a:extLst>
            </p:cNvPr>
            <p:cNvSpPr txBox="1"/>
            <p:nvPr/>
          </p:nvSpPr>
          <p:spPr>
            <a:xfrm>
              <a:off x="1211832" y="276346"/>
              <a:ext cx="12293246" cy="10872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9 871 – 685 = ?</a:t>
              </a: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9E1A479-0C52-232E-AE64-196F67FF84E2}"/>
              </a:ext>
            </a:extLst>
          </p:cNvPr>
          <p:cNvGrpSpPr/>
          <p:nvPr/>
        </p:nvGrpSpPr>
        <p:grpSpPr>
          <a:xfrm>
            <a:off x="7053189" y="3197419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D1E3807A-A76A-9F89-5990-AB6E72ED82E9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7E7967-F63D-1AB8-80BC-D49CC258A0DC}"/>
                </a:ext>
              </a:extLst>
            </p:cNvPr>
            <p:cNvSpPr txBox="1"/>
            <p:nvPr/>
          </p:nvSpPr>
          <p:spPr>
            <a:xfrm>
              <a:off x="7093815" y="2935295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9 186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29440CF-D804-27BB-1642-55CFA2C0C566}"/>
              </a:ext>
            </a:extLst>
          </p:cNvPr>
          <p:cNvGrpSpPr/>
          <p:nvPr/>
        </p:nvGrpSpPr>
        <p:grpSpPr>
          <a:xfrm>
            <a:off x="1233375" y="3251900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C51E4208-4F36-2444-2A6B-ED88A983BA6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63C82CB-356C-E6CB-F67A-AE5C669EFB09}"/>
                </a:ext>
              </a:extLst>
            </p:cNvPr>
            <p:cNvSpPr txBox="1"/>
            <p:nvPr/>
          </p:nvSpPr>
          <p:spPr>
            <a:xfrm>
              <a:off x="1207439" y="292132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9 185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7C7DB25-6557-3641-BF79-F8524B0C3A4B}"/>
              </a:ext>
            </a:extLst>
          </p:cNvPr>
          <p:cNvGrpSpPr/>
          <p:nvPr/>
        </p:nvGrpSpPr>
        <p:grpSpPr>
          <a:xfrm>
            <a:off x="1194441" y="5078737"/>
            <a:ext cx="4561379" cy="1132374"/>
            <a:chOff x="957103" y="4872764"/>
            <a:chExt cx="4561379" cy="113237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6657DC9D-9158-2AC0-B454-9E3B35E2C5F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6620B41-B3E3-F7B5-9E50-5BFDB2E472E1}"/>
                </a:ext>
              </a:extLst>
            </p:cNvPr>
            <p:cNvSpPr txBox="1"/>
            <p:nvPr/>
          </p:nvSpPr>
          <p:spPr>
            <a:xfrm>
              <a:off x="957103" y="4989475"/>
              <a:ext cx="4280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9 175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7566484-A15E-7F43-BC24-993310975C7C}"/>
              </a:ext>
            </a:extLst>
          </p:cNvPr>
          <p:cNvGrpSpPr/>
          <p:nvPr/>
        </p:nvGrpSpPr>
        <p:grpSpPr>
          <a:xfrm>
            <a:off x="6865829" y="4993200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221873AB-980D-2DDE-51C2-00153A1C2881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4FCE938-C80C-89C7-1A19-577D5AA4180F}"/>
                </a:ext>
              </a:extLst>
            </p:cNvPr>
            <p:cNvSpPr txBox="1"/>
            <p:nvPr/>
          </p:nvSpPr>
          <p:spPr>
            <a:xfrm>
              <a:off x="7556621" y="4818185"/>
              <a:ext cx="34600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9 165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6D3518D-C069-6F69-2DB8-F9681234EB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13621" y="3385368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8A4D0A2-6CAD-4177-7FCE-F7F2904B5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10270" y="3305098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1E95D4B-C100-C439-482E-CE9FD73625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4129" y="5195448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14AB756-4756-C6B2-B6D3-41B12F7FC9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74226" y="5109911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B524EE7-AC6F-2069-0A20-0FCC34483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432" y="3046630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EE76C0A-6637-07E8-3275-26561A754C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89131" y="3093389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7625C8D-4E71-A4CE-73CC-6438DBFF51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177018" y="4858287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31EFA3F-49BC-AA17-A8CD-0C9932E79F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7672" y="4791296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1C0A390-9FB0-A195-AD13-E165D4C02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772" y="90185"/>
            <a:ext cx="1616613" cy="2702457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/>
            <a:extLst>
              <a:ext uri="{FF2B5EF4-FFF2-40B4-BE49-F238E27FC236}">
                <a16:creationId xmlns:a16="http://schemas.microsoft.com/office/drawing/2014/main" xmlns="" id="{412C70FE-5108-D222-4FF5-B804BE1C68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FC94177-37C7-E43A-1226-D5693553CAD0}"/>
              </a:ext>
            </a:extLst>
          </p:cNvPr>
          <p:cNvGrpSpPr/>
          <p:nvPr/>
        </p:nvGrpSpPr>
        <p:grpSpPr>
          <a:xfrm>
            <a:off x="1710539" y="359514"/>
            <a:ext cx="9704439" cy="2100795"/>
            <a:chOff x="226633" y="-47312"/>
            <a:chExt cx="13830686" cy="2478511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xmlns="" id="{368BF895-AEEE-CBBA-2468-D69912046FE0}"/>
                </a:ext>
              </a:extLst>
            </p:cNvPr>
            <p:cNvSpPr/>
            <p:nvPr/>
          </p:nvSpPr>
          <p:spPr>
            <a:xfrm>
              <a:off x="226633" y="-47312"/>
              <a:ext cx="13830686" cy="2478511"/>
            </a:xfrm>
            <a:custGeom>
              <a:avLst/>
              <a:gdLst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  <a:gd name="connsiteX0" fmla="*/ 0 w 13830686"/>
                <a:gd name="connsiteY0" fmla="*/ 0 h 2478511"/>
                <a:gd name="connsiteX1" fmla="*/ 13830686 w 13830686"/>
                <a:gd name="connsiteY1" fmla="*/ 0 h 2478511"/>
                <a:gd name="connsiteX2" fmla="*/ 13830686 w 13830686"/>
                <a:gd name="connsiteY2" fmla="*/ 2478511 h 2478511"/>
                <a:gd name="connsiteX3" fmla="*/ 0 w 13830686"/>
                <a:gd name="connsiteY3" fmla="*/ 2478511 h 2478511"/>
                <a:gd name="connsiteX4" fmla="*/ 0 w 13830686"/>
                <a:gd name="connsiteY4" fmla="*/ 0 h 24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478511" fill="none" extrusionOk="0">
                  <a:moveTo>
                    <a:pt x="0" y="0"/>
                  </a:moveTo>
                  <a:cubicBezTo>
                    <a:pt x="5434025" y="269231"/>
                    <a:pt x="7727252" y="356688"/>
                    <a:pt x="13830686" y="0"/>
                  </a:cubicBezTo>
                  <a:cubicBezTo>
                    <a:pt x="13595775" y="513525"/>
                    <a:pt x="13582000" y="1716507"/>
                    <a:pt x="13830686" y="2478511"/>
                  </a:cubicBezTo>
                  <a:cubicBezTo>
                    <a:pt x="7376321" y="2313034"/>
                    <a:pt x="3144512" y="1949726"/>
                    <a:pt x="0" y="2478511"/>
                  </a:cubicBezTo>
                  <a:cubicBezTo>
                    <a:pt x="105631" y="1613131"/>
                    <a:pt x="166415" y="644286"/>
                    <a:pt x="0" y="0"/>
                  </a:cubicBezTo>
                  <a:close/>
                </a:path>
                <a:path w="13830686" h="2478511" stroke="0" extrusionOk="0">
                  <a:moveTo>
                    <a:pt x="0" y="0"/>
                  </a:moveTo>
                  <a:cubicBezTo>
                    <a:pt x="6908524" y="-21813"/>
                    <a:pt x="10660428" y="-151674"/>
                    <a:pt x="13830686" y="0"/>
                  </a:cubicBezTo>
                  <a:cubicBezTo>
                    <a:pt x="13669258" y="272766"/>
                    <a:pt x="13991221" y="1471306"/>
                    <a:pt x="13830686" y="2478511"/>
                  </a:cubicBezTo>
                  <a:cubicBezTo>
                    <a:pt x="8970807" y="2351632"/>
                    <a:pt x="3400254" y="2855543"/>
                    <a:pt x="0" y="2478511"/>
                  </a:cubicBezTo>
                  <a:cubicBezTo>
                    <a:pt x="-72711" y="1743792"/>
                    <a:pt x="119528" y="1303050"/>
                    <a:pt x="0" y="0"/>
                  </a:cubicBezTo>
                  <a:close/>
                </a:path>
                <a:path w="13830686" h="2478511" fill="none" stroke="0" extrusionOk="0">
                  <a:moveTo>
                    <a:pt x="0" y="0"/>
                  </a:moveTo>
                  <a:cubicBezTo>
                    <a:pt x="4326149" y="-490624"/>
                    <a:pt x="8743054" y="325618"/>
                    <a:pt x="13830686" y="0"/>
                  </a:cubicBezTo>
                  <a:cubicBezTo>
                    <a:pt x="13557137" y="539480"/>
                    <a:pt x="13827756" y="1822411"/>
                    <a:pt x="13830686" y="2478511"/>
                  </a:cubicBezTo>
                  <a:cubicBezTo>
                    <a:pt x="6935363" y="1992512"/>
                    <a:pt x="3821266" y="2276309"/>
                    <a:pt x="0" y="2478511"/>
                  </a:cubicBezTo>
                  <a:cubicBezTo>
                    <a:pt x="42951" y="1602831"/>
                    <a:pt x="-48418" y="471294"/>
                    <a:pt x="0" y="0"/>
                  </a:cubicBezTo>
                  <a:close/>
                </a:path>
                <a:path w="13830686" h="2478511" fill="none" stroke="0" extrusionOk="0">
                  <a:moveTo>
                    <a:pt x="0" y="0"/>
                  </a:moveTo>
                  <a:cubicBezTo>
                    <a:pt x="5408182" y="83304"/>
                    <a:pt x="8308325" y="318138"/>
                    <a:pt x="13830686" y="0"/>
                  </a:cubicBezTo>
                  <a:cubicBezTo>
                    <a:pt x="13478583" y="467756"/>
                    <a:pt x="13679814" y="1754752"/>
                    <a:pt x="13830686" y="2478511"/>
                  </a:cubicBezTo>
                  <a:cubicBezTo>
                    <a:pt x="7150193" y="2372336"/>
                    <a:pt x="3313705" y="1662996"/>
                    <a:pt x="0" y="2478511"/>
                  </a:cubicBezTo>
                  <a:cubicBezTo>
                    <a:pt x="99214" y="1641669"/>
                    <a:pt x="108184" y="566298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  <a:gd name="connsiteX0" fmla="*/ 0 w 9704439"/>
                        <a:gd name="connsiteY0" fmla="*/ 0 h 2100795"/>
                        <a:gd name="connsiteX1" fmla="*/ 9704439 w 9704439"/>
                        <a:gd name="connsiteY1" fmla="*/ 0 h 2100795"/>
                        <a:gd name="connsiteX2" fmla="*/ 9704439 w 9704439"/>
                        <a:gd name="connsiteY2" fmla="*/ 2100795 h 2100795"/>
                        <a:gd name="connsiteX3" fmla="*/ 0 w 9704439"/>
                        <a:gd name="connsiteY3" fmla="*/ 2100795 h 2100795"/>
                        <a:gd name="connsiteX4" fmla="*/ 0 w 9704439"/>
                        <a:gd name="connsiteY4" fmla="*/ 0 h 210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704439" h="2100795" fill="none" extrusionOk="0">
                          <a:moveTo>
                            <a:pt x="0" y="0"/>
                          </a:moveTo>
                          <a:cubicBezTo>
                            <a:pt x="3554736" y="53575"/>
                            <a:pt x="5625217" y="-97753"/>
                            <a:pt x="9704439" y="0"/>
                          </a:cubicBezTo>
                          <a:cubicBezTo>
                            <a:pt x="9556462" y="408778"/>
                            <a:pt x="9599004" y="1478194"/>
                            <a:pt x="9704439" y="2100795"/>
                          </a:cubicBezTo>
                          <a:cubicBezTo>
                            <a:pt x="5032997" y="2048487"/>
                            <a:pt x="2230790" y="1723533"/>
                            <a:pt x="0" y="2100795"/>
                          </a:cubicBezTo>
                          <a:cubicBezTo>
                            <a:pt x="62464" y="1409448"/>
                            <a:pt x="76756" y="491827"/>
                            <a:pt x="0" y="0"/>
                          </a:cubicBezTo>
                          <a:close/>
                        </a:path>
                        <a:path w="9704439" h="2100795" stroke="0" extrusionOk="0">
                          <a:moveTo>
                            <a:pt x="0" y="0"/>
                          </a:moveTo>
                          <a:cubicBezTo>
                            <a:pt x="4742480" y="-56028"/>
                            <a:pt x="7277040" y="-90837"/>
                            <a:pt x="9704439" y="0"/>
                          </a:cubicBezTo>
                          <a:cubicBezTo>
                            <a:pt x="9635790" y="281888"/>
                            <a:pt x="9764475" y="1339621"/>
                            <a:pt x="9704439" y="2100795"/>
                          </a:cubicBezTo>
                          <a:cubicBezTo>
                            <a:pt x="6233716" y="1987434"/>
                            <a:pt x="2325732" y="2380258"/>
                            <a:pt x="0" y="2100795"/>
                          </a:cubicBezTo>
                          <a:cubicBezTo>
                            <a:pt x="8673" y="1496166"/>
                            <a:pt x="83588" y="1029213"/>
                            <a:pt x="0" y="0"/>
                          </a:cubicBezTo>
                          <a:close/>
                        </a:path>
                        <a:path w="9704439" h="2100795" fill="none" stroke="0" extrusionOk="0">
                          <a:moveTo>
                            <a:pt x="0" y="0"/>
                          </a:moveTo>
                          <a:cubicBezTo>
                            <a:pt x="3286219" y="-156362"/>
                            <a:pt x="5799498" y="59477"/>
                            <a:pt x="9704439" y="0"/>
                          </a:cubicBezTo>
                          <a:cubicBezTo>
                            <a:pt x="9484865" y="366140"/>
                            <a:pt x="9702151" y="1590476"/>
                            <a:pt x="9704439" y="2100795"/>
                          </a:cubicBezTo>
                          <a:cubicBezTo>
                            <a:pt x="4817722" y="1867765"/>
                            <a:pt x="2429372" y="1643787"/>
                            <a:pt x="0" y="2100795"/>
                          </a:cubicBezTo>
                          <a:cubicBezTo>
                            <a:pt x="74182" y="1393095"/>
                            <a:pt x="26056" y="410794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2460CA0-DA83-846B-88E7-4554100DDFC1}"/>
                </a:ext>
              </a:extLst>
            </p:cNvPr>
            <p:cNvSpPr txBox="1"/>
            <p:nvPr/>
          </p:nvSpPr>
          <p:spPr>
            <a:xfrm>
              <a:off x="538863" y="524774"/>
              <a:ext cx="12883120" cy="14161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356 x 2 = ?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7DA5813-5181-4F4F-AF84-03C5949914F2}"/>
              </a:ext>
            </a:extLst>
          </p:cNvPr>
          <p:cNvGrpSpPr/>
          <p:nvPr/>
        </p:nvGrpSpPr>
        <p:grpSpPr>
          <a:xfrm>
            <a:off x="7116642" y="511206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43CA69F1-2D82-15DC-0D02-FF3288AD8F11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4815C8B-C901-8CB8-5A37-CD5335A1FFD5}"/>
                </a:ext>
              </a:extLst>
            </p:cNvPr>
            <p:cNvSpPr txBox="1"/>
            <p:nvPr/>
          </p:nvSpPr>
          <p:spPr>
            <a:xfrm>
              <a:off x="7429028" y="2884000"/>
              <a:ext cx="375082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712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EE64E57-DAC3-A379-1BD9-5340DD871F71}"/>
              </a:ext>
            </a:extLst>
          </p:cNvPr>
          <p:cNvGrpSpPr/>
          <p:nvPr/>
        </p:nvGrpSpPr>
        <p:grpSpPr>
          <a:xfrm>
            <a:off x="7091214" y="3406729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6401F08A-0D0A-12A8-B355-B5904666450D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EB336B1-861F-C47D-917E-A6F62F434642}"/>
                </a:ext>
              </a:extLst>
            </p:cNvPr>
            <p:cNvSpPr txBox="1"/>
            <p:nvPr/>
          </p:nvSpPr>
          <p:spPr>
            <a:xfrm>
              <a:off x="1504834" y="2894065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714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04C81F3-58FB-67AE-5B3B-E8A4EF829186}"/>
              </a:ext>
            </a:extLst>
          </p:cNvPr>
          <p:cNvGrpSpPr/>
          <p:nvPr/>
        </p:nvGrpSpPr>
        <p:grpSpPr>
          <a:xfrm>
            <a:off x="1143417" y="5234604"/>
            <a:ext cx="4537107" cy="1129886"/>
            <a:chOff x="981375" y="4872764"/>
            <a:chExt cx="4537107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CD043CA9-1342-882B-5DA8-993BE078D0B3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47F6494-52E3-2EB9-5991-EFFD0F4133DE}"/>
                </a:ext>
              </a:extLst>
            </p:cNvPr>
            <p:cNvSpPr txBox="1"/>
            <p:nvPr/>
          </p:nvSpPr>
          <p:spPr>
            <a:xfrm>
              <a:off x="1337193" y="5162004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713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37863D5-A06D-DC8A-84BF-9CC0DD0A0722}"/>
              </a:ext>
            </a:extLst>
          </p:cNvPr>
          <p:cNvGrpSpPr/>
          <p:nvPr/>
        </p:nvGrpSpPr>
        <p:grpSpPr>
          <a:xfrm>
            <a:off x="1269637" y="3374878"/>
            <a:ext cx="4537107" cy="1148024"/>
            <a:chOff x="6830721" y="4696662"/>
            <a:chExt cx="4537107" cy="1148024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0D9B6AFD-25DA-7A03-B8E2-FB407EC62BB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94FC364-259E-3A4F-9534-6984136CBA69}"/>
                </a:ext>
              </a:extLst>
            </p:cNvPr>
            <p:cNvSpPr txBox="1"/>
            <p:nvPr/>
          </p:nvSpPr>
          <p:spPr>
            <a:xfrm>
              <a:off x="7192044" y="4696662"/>
              <a:ext cx="36470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711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A696EB6-1D6E-A2BF-6B41-8696F570E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213328" y="5316080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333759A-F619-9C41-AB05-8CBA7CEB0B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301958" y="3445592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97D1A5F-B672-BE55-EE76-7C92A84EF3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14898" y="53651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26C0D43-0173-3FE4-5206-D11C61E625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78034" y="3509727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F3DF8DF-8AED-C5A9-0556-48A183302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12" y="3215987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155C696-A7CD-28C6-94D3-490C52835A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526501" y="3306278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D6B7389-FA64-2101-1278-E4AEF191A2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247787" y="5028004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361B42D-7D50-C470-9DF9-00C4EEC950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7698" y="4943509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206F66E-CC2E-58AE-9D74-6F86BBEFF0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112" y="51163"/>
            <a:ext cx="1552830" cy="2844833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/>
            <a:extLst>
              <a:ext uri="{FF2B5EF4-FFF2-40B4-BE49-F238E27FC236}">
                <a16:creationId xmlns:a16="http://schemas.microsoft.com/office/drawing/2014/main" xmlns="" id="{F6AB816A-AD3C-4E08-D37C-2CBD71F9D1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DB6FE1-24DD-853F-E11A-7475484E3405}"/>
              </a:ext>
            </a:extLst>
          </p:cNvPr>
          <p:cNvGrpSpPr/>
          <p:nvPr/>
        </p:nvGrpSpPr>
        <p:grpSpPr>
          <a:xfrm>
            <a:off x="1836494" y="425706"/>
            <a:ext cx="9643239" cy="2240179"/>
            <a:chOff x="1124179" y="147365"/>
            <a:chExt cx="12644729" cy="257813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xmlns="" id="{BC88BE62-9409-0C82-42FA-93A21287C88B}"/>
                </a:ext>
              </a:extLst>
            </p:cNvPr>
            <p:cNvSpPr/>
            <p:nvPr/>
          </p:nvSpPr>
          <p:spPr>
            <a:xfrm>
              <a:off x="1124179" y="147365"/>
              <a:ext cx="12292887" cy="2578130"/>
            </a:xfrm>
            <a:custGeom>
              <a:avLst/>
              <a:gdLst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30 h 2578130"/>
                <a:gd name="connsiteX3" fmla="*/ 0 w 12292887"/>
                <a:gd name="connsiteY3" fmla="*/ 2578130 h 2578130"/>
                <a:gd name="connsiteX4" fmla="*/ 0 w 12292887"/>
                <a:gd name="connsiteY4" fmla="*/ 0 h 2578130"/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30 h 2578130"/>
                <a:gd name="connsiteX3" fmla="*/ 0 w 12292887"/>
                <a:gd name="connsiteY3" fmla="*/ 2578130 h 2578130"/>
                <a:gd name="connsiteX4" fmla="*/ 0 w 12292887"/>
                <a:gd name="connsiteY4" fmla="*/ 0 h 2578130"/>
                <a:gd name="connsiteX0" fmla="*/ 0 w 12292887"/>
                <a:gd name="connsiteY0" fmla="*/ 0 h 2578130"/>
                <a:gd name="connsiteX1" fmla="*/ 12292887 w 12292887"/>
                <a:gd name="connsiteY1" fmla="*/ 0 h 2578130"/>
                <a:gd name="connsiteX2" fmla="*/ 12292887 w 12292887"/>
                <a:gd name="connsiteY2" fmla="*/ 2578130 h 2578130"/>
                <a:gd name="connsiteX3" fmla="*/ 0 w 12292887"/>
                <a:gd name="connsiteY3" fmla="*/ 2578130 h 2578130"/>
                <a:gd name="connsiteX4" fmla="*/ 0 w 12292887"/>
                <a:gd name="connsiteY4" fmla="*/ 0 h 257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2887" h="2578130" fill="none" extrusionOk="0">
                  <a:moveTo>
                    <a:pt x="0" y="0"/>
                  </a:moveTo>
                  <a:cubicBezTo>
                    <a:pt x="1814203" y="-133017"/>
                    <a:pt x="10780236" y="-123057"/>
                    <a:pt x="12292887" y="0"/>
                  </a:cubicBezTo>
                  <a:cubicBezTo>
                    <a:pt x="12095914" y="510163"/>
                    <a:pt x="12169039" y="1817532"/>
                    <a:pt x="12292887" y="2578130"/>
                  </a:cubicBezTo>
                  <a:cubicBezTo>
                    <a:pt x="6766520" y="2325054"/>
                    <a:pt x="2578025" y="1570571"/>
                    <a:pt x="0" y="2578130"/>
                  </a:cubicBezTo>
                  <a:cubicBezTo>
                    <a:pt x="84553" y="1715028"/>
                    <a:pt x="133722" y="636984"/>
                    <a:pt x="0" y="0"/>
                  </a:cubicBezTo>
                  <a:close/>
                </a:path>
                <a:path w="12292887" h="2578130" stroke="0" extrusionOk="0">
                  <a:moveTo>
                    <a:pt x="0" y="0"/>
                  </a:moveTo>
                  <a:cubicBezTo>
                    <a:pt x="5563080" y="-197169"/>
                    <a:pt x="9548248" y="-159361"/>
                    <a:pt x="12292887" y="0"/>
                  </a:cubicBezTo>
                  <a:cubicBezTo>
                    <a:pt x="12120911" y="275747"/>
                    <a:pt x="12403309" y="1595495"/>
                    <a:pt x="12292887" y="2578130"/>
                  </a:cubicBezTo>
                  <a:cubicBezTo>
                    <a:pt x="8461703" y="2479420"/>
                    <a:pt x="3174648" y="3045577"/>
                    <a:pt x="0" y="2578130"/>
                  </a:cubicBezTo>
                  <a:cubicBezTo>
                    <a:pt x="-116421" y="1807414"/>
                    <a:pt x="106433" y="1376464"/>
                    <a:pt x="0" y="0"/>
                  </a:cubicBezTo>
                  <a:close/>
                </a:path>
                <a:path w="12292887" h="2578130" fill="none" stroke="0" extrusionOk="0">
                  <a:moveTo>
                    <a:pt x="0" y="0"/>
                  </a:moveTo>
                  <a:cubicBezTo>
                    <a:pt x="4117938" y="-459285"/>
                    <a:pt x="7673227" y="185540"/>
                    <a:pt x="12292887" y="0"/>
                  </a:cubicBezTo>
                  <a:cubicBezTo>
                    <a:pt x="12011154" y="479750"/>
                    <a:pt x="12291766" y="1847169"/>
                    <a:pt x="12292887" y="2578130"/>
                  </a:cubicBezTo>
                  <a:cubicBezTo>
                    <a:pt x="6302004" y="2049373"/>
                    <a:pt x="3443461" y="2447502"/>
                    <a:pt x="0" y="2578130"/>
                  </a:cubicBezTo>
                  <a:cubicBezTo>
                    <a:pt x="98685" y="1652464"/>
                    <a:pt x="-32207" y="485758"/>
                    <a:pt x="0" y="0"/>
                  </a:cubicBezTo>
                  <a:close/>
                </a:path>
                <a:path w="12292887" h="2578130" fill="none" stroke="0" extrusionOk="0">
                  <a:moveTo>
                    <a:pt x="0" y="0"/>
                  </a:moveTo>
                  <a:cubicBezTo>
                    <a:pt x="2841658" y="-157587"/>
                    <a:pt x="6934459" y="-63908"/>
                    <a:pt x="12292887" y="0"/>
                  </a:cubicBezTo>
                  <a:cubicBezTo>
                    <a:pt x="12032466" y="491296"/>
                    <a:pt x="12234991" y="1904419"/>
                    <a:pt x="12292887" y="2578130"/>
                  </a:cubicBezTo>
                  <a:cubicBezTo>
                    <a:pt x="6299969" y="2181708"/>
                    <a:pt x="2927836" y="1423725"/>
                    <a:pt x="0" y="2578130"/>
                  </a:cubicBezTo>
                  <a:cubicBezTo>
                    <a:pt x="88064" y="1716291"/>
                    <a:pt x="97091" y="495834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018328812">
                    <a:custGeom>
                      <a:avLst/>
                      <a:gdLst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  <a:gd name="connsiteX0" fmla="*/ 0 w 9374914"/>
                        <a:gd name="connsiteY0" fmla="*/ 0 h 2240179"/>
                        <a:gd name="connsiteX1" fmla="*/ 9374914 w 9374914"/>
                        <a:gd name="connsiteY1" fmla="*/ 0 h 2240179"/>
                        <a:gd name="connsiteX2" fmla="*/ 9374914 w 9374914"/>
                        <a:gd name="connsiteY2" fmla="*/ 2240179 h 2240179"/>
                        <a:gd name="connsiteX3" fmla="*/ 0 w 9374914"/>
                        <a:gd name="connsiteY3" fmla="*/ 2240179 h 2240179"/>
                        <a:gd name="connsiteX4" fmla="*/ 0 w 9374914"/>
                        <a:gd name="connsiteY4" fmla="*/ 0 h 2240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374914" h="2240179" fill="none" extrusionOk="0">
                          <a:moveTo>
                            <a:pt x="0" y="0"/>
                          </a:moveTo>
                          <a:cubicBezTo>
                            <a:pt x="3410810" y="22367"/>
                            <a:pt x="5387928" y="-34204"/>
                            <a:pt x="9374914" y="0"/>
                          </a:cubicBezTo>
                          <a:cubicBezTo>
                            <a:pt x="9231401" y="433349"/>
                            <a:pt x="9333651" y="1596192"/>
                            <a:pt x="9374914" y="2240179"/>
                          </a:cubicBezTo>
                          <a:cubicBezTo>
                            <a:pt x="4922736" y="2158431"/>
                            <a:pt x="2086827" y="1695649"/>
                            <a:pt x="0" y="2240179"/>
                          </a:cubicBezTo>
                          <a:cubicBezTo>
                            <a:pt x="57342" y="1514580"/>
                            <a:pt x="81357" y="527101"/>
                            <a:pt x="0" y="0"/>
                          </a:cubicBezTo>
                          <a:close/>
                        </a:path>
                        <a:path w="9374914" h="2240179" stroke="0" extrusionOk="0">
                          <a:moveTo>
                            <a:pt x="0" y="0"/>
                          </a:moveTo>
                          <a:cubicBezTo>
                            <a:pt x="4180787" y="-192165"/>
                            <a:pt x="7090608" y="-104959"/>
                            <a:pt x="9374914" y="0"/>
                          </a:cubicBezTo>
                          <a:cubicBezTo>
                            <a:pt x="9268341" y="265940"/>
                            <a:pt x="9394167" y="1494126"/>
                            <a:pt x="9374914" y="2240179"/>
                          </a:cubicBezTo>
                          <a:cubicBezTo>
                            <a:pt x="6272012" y="2138046"/>
                            <a:pt x="2096921" y="2442266"/>
                            <a:pt x="0" y="2240179"/>
                          </a:cubicBezTo>
                          <a:cubicBezTo>
                            <a:pt x="-10140" y="1593011"/>
                            <a:pt x="80911" y="1130506"/>
                            <a:pt x="0" y="0"/>
                          </a:cubicBezTo>
                          <a:close/>
                        </a:path>
                        <a:path w="9374914" h="2240179" fill="none" stroke="0" extrusionOk="0">
                          <a:moveTo>
                            <a:pt x="0" y="0"/>
                          </a:moveTo>
                          <a:cubicBezTo>
                            <a:pt x="3390778" y="-154735"/>
                            <a:pt x="5565057" y="-13517"/>
                            <a:pt x="9374914" y="0"/>
                          </a:cubicBezTo>
                          <a:cubicBezTo>
                            <a:pt x="9151505" y="390268"/>
                            <a:pt x="9373712" y="1669805"/>
                            <a:pt x="9374914" y="2240179"/>
                          </a:cubicBezTo>
                          <a:cubicBezTo>
                            <a:pt x="4708335" y="2120531"/>
                            <a:pt x="2335033" y="1815358"/>
                            <a:pt x="0" y="2240179"/>
                          </a:cubicBezTo>
                          <a:cubicBezTo>
                            <a:pt x="91741" y="1448039"/>
                            <a:pt x="24310" y="43077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2790BDB-D2F3-ED6C-AE74-4E6913136B43}"/>
                </a:ext>
              </a:extLst>
            </p:cNvPr>
            <p:cNvSpPr txBox="1"/>
            <p:nvPr/>
          </p:nvSpPr>
          <p:spPr>
            <a:xfrm>
              <a:off x="1138836" y="488211"/>
              <a:ext cx="12630072" cy="1381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768 : 4 = ?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F89271C-5780-B704-935F-D6A8B3507C3B}"/>
              </a:ext>
            </a:extLst>
          </p:cNvPr>
          <p:cNvGrpSpPr/>
          <p:nvPr/>
        </p:nvGrpSpPr>
        <p:grpSpPr>
          <a:xfrm>
            <a:off x="7005893" y="3146714"/>
            <a:ext cx="4537107" cy="1170400"/>
            <a:chOff x="6700677" y="2864057"/>
            <a:chExt cx="4537107" cy="1170400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C047F70D-9B04-6FDF-A21E-D33C8E02C8D4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00B0823-FB8B-55A9-A2CB-60BEAB4D484E}"/>
                </a:ext>
              </a:extLst>
            </p:cNvPr>
            <p:cNvSpPr txBox="1"/>
            <p:nvPr/>
          </p:nvSpPr>
          <p:spPr>
            <a:xfrm>
              <a:off x="7109940" y="3018794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192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E661FC4-209B-4C33-8BC0-F3EC41226DC5}"/>
              </a:ext>
            </a:extLst>
          </p:cNvPr>
          <p:cNvGrpSpPr/>
          <p:nvPr/>
        </p:nvGrpSpPr>
        <p:grpSpPr>
          <a:xfrm>
            <a:off x="1186079" y="3201195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0A0DAF0F-9008-2A08-02D7-F0F214F321BB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C2A3050-19ED-F760-6E0E-1B6C98A01244}"/>
                </a:ext>
              </a:extLst>
            </p:cNvPr>
            <p:cNvSpPr txBox="1"/>
            <p:nvPr/>
          </p:nvSpPr>
          <p:spPr>
            <a:xfrm>
              <a:off x="1254752" y="2997525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191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12C05C-0442-78C9-B980-0173BAEBC028}"/>
              </a:ext>
            </a:extLst>
          </p:cNvPr>
          <p:cNvGrpSpPr/>
          <p:nvPr/>
        </p:nvGrpSpPr>
        <p:grpSpPr>
          <a:xfrm>
            <a:off x="1105201" y="5028032"/>
            <a:ext cx="4603323" cy="1129886"/>
            <a:chOff x="915159" y="4872764"/>
            <a:chExt cx="4603323" cy="112988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370D41F1-BC6A-B0B9-3E6B-18C80F351D35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B127E66-26CF-F9F0-93CF-847137DF2383}"/>
                </a:ext>
              </a:extLst>
            </p:cNvPr>
            <p:cNvSpPr txBox="1"/>
            <p:nvPr/>
          </p:nvSpPr>
          <p:spPr>
            <a:xfrm>
              <a:off x="915159" y="5060757"/>
              <a:ext cx="42808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 dirty="0">
                  <a:solidFill>
                    <a:prstClr val="black"/>
                  </a:solidFill>
                  <a:latin typeface="Cambria" panose="02040503050406030204" pitchFamily="18" charset="0"/>
                </a:rPr>
                <a:t>190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D1B79F0-4032-1901-B667-74FF6F225F8C}"/>
              </a:ext>
            </a:extLst>
          </p:cNvPr>
          <p:cNvGrpSpPr/>
          <p:nvPr/>
        </p:nvGrpSpPr>
        <p:grpSpPr>
          <a:xfrm>
            <a:off x="6818533" y="4942495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808E4297-351C-0C20-FDD3-52F88DAB2275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FBBAFB0-3978-F611-F245-384BD599E3EE}"/>
                </a:ext>
              </a:extLst>
            </p:cNvPr>
            <p:cNvSpPr txBox="1"/>
            <p:nvPr/>
          </p:nvSpPr>
          <p:spPr>
            <a:xfrm>
              <a:off x="7469218" y="4900221"/>
              <a:ext cx="34600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193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F0E4F6F-FB80-1E41-C72C-9F80F57904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334663"/>
            <a:ext cx="953350" cy="8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653066E-26A8-5244-9330-22D95F67D8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254393"/>
            <a:ext cx="891076" cy="896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B58571F-98FA-D4D8-FF28-99D0311934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144743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4668112-9F0F-AA44-7DE6-6B30779BD9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5059206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FAB7DC4-FD77-0E92-E1E4-BE1D97198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36" y="2995925"/>
            <a:ext cx="1475271" cy="149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D864384-D36F-DA1C-F5EA-FD65069D37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3042684"/>
            <a:ext cx="1385564" cy="14008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CBB6919-66B0-A9EE-7DC4-FD99AEB7D5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703"/>
          <a:stretch/>
        </p:blipFill>
        <p:spPr>
          <a:xfrm>
            <a:off x="129722" y="4807582"/>
            <a:ext cx="1487889" cy="15707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BC83023-82AD-3BF4-E4A5-AC8C5C00BB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0376" y="4740591"/>
            <a:ext cx="1365186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57D3ED8-8A3F-514A-0138-22701B0F49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081356">
            <a:off x="391847" y="63940"/>
            <a:ext cx="1588462" cy="2559851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/>
            <a:extLst>
              <a:ext uri="{FF2B5EF4-FFF2-40B4-BE49-F238E27FC236}">
                <a16:creationId xmlns:a16="http://schemas.microsoft.com/office/drawing/2014/main" xmlns="" id="{3B8BEC12-80CD-1167-B3B9-7C7B1D96FA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6634" y="72318"/>
            <a:ext cx="1164315" cy="112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C0320E-DABB-A03C-A28F-21DC2234B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8" y="3429000"/>
            <a:ext cx="5229862" cy="3300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9F1588-51BE-1E4F-4BFA-CCA9577AA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799" y="2479301"/>
            <a:ext cx="2529466" cy="4250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572CF1-01E0-8E90-4B12-FD0B60BFD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37" y="2682644"/>
            <a:ext cx="2704982" cy="4046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1FFBDB-401B-85B6-D14D-3FCA3605B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26" y="520081"/>
            <a:ext cx="1185774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36195" y="1274081"/>
            <a:ext cx="12228195" cy="33947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40005" y="16193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0" name="图片 59" descr="E:\PPT\千库网\资料\素材\组 42.png组 4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525588" y="2591118"/>
            <a:ext cx="2564130" cy="4283075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0000">
            <a:off x="101333" y="2667378"/>
            <a:ext cx="1060450" cy="3361055"/>
          </a:xfrm>
          <a:prstGeom prst="rect">
            <a:avLst/>
          </a:prstGeom>
        </p:spPr>
      </p:pic>
      <p:pic>
        <p:nvPicPr>
          <p:cNvPr id="31" name="图片 30" descr="图层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413126">
            <a:off x="-15981" y="1174844"/>
            <a:ext cx="3333750" cy="723900"/>
          </a:xfrm>
          <a:prstGeom prst="rect">
            <a:avLst/>
          </a:prstGeom>
        </p:spPr>
      </p:pic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1631" y="4660965"/>
            <a:ext cx="5222571" cy="3233075"/>
          </a:xfrm>
          <a:prstGeom prst="rect">
            <a:avLst/>
          </a:prstGeom>
        </p:spPr>
      </p:pic>
      <p:pic>
        <p:nvPicPr>
          <p:cNvPr id="3" name="Picture 2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xmlns="" id="{AB6367FE-F85E-B126-D3E4-739D2C2C87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98" y="2393244"/>
            <a:ext cx="6498827" cy="1709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215FAE-9222-C0B6-55E5-8605DBEDBD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9876" y="1361053"/>
            <a:ext cx="2871465" cy="1286367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275EF44B-5D43-5357-D287-9314C947C2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74014"/>
            <a:ext cx="1569256" cy="15692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234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微软雅黑</vt:lpstr>
      <vt:lpstr>Arial</vt:lpstr>
      <vt:lpstr>Calibri</vt:lpstr>
      <vt:lpstr>Calibri Light</vt:lpstr>
      <vt:lpstr>Cambria</vt:lpstr>
      <vt:lpstr>Cambria Math</vt:lpstr>
      <vt:lpstr>UTM Cookies</vt:lpstr>
      <vt:lpstr>Wingdings</vt:lpstr>
      <vt:lpstr>字魂37号-波纹乖乖体</vt:lpstr>
      <vt:lpstr>等线</vt:lpstr>
      <vt:lpstr>等线 Light</vt:lpstr>
      <vt:lpstr>2_Office Theme</vt:lpstr>
      <vt:lpstr>1_Office Theme</vt:lpstr>
      <vt:lpstr>1_Office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THCUONG</cp:lastModifiedBy>
  <cp:revision>47</cp:revision>
  <dcterms:created xsi:type="dcterms:W3CDTF">2021-06-29T06:58:36Z</dcterms:created>
  <dcterms:modified xsi:type="dcterms:W3CDTF">2025-04-02T15:13:11Z</dcterms:modified>
</cp:coreProperties>
</file>