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Lst>
  <p:notesMasterIdLst>
    <p:notesMasterId r:id="rId37"/>
  </p:notesMasterIdLst>
  <p:sldIdLst>
    <p:sldId id="523" r:id="rId6"/>
    <p:sldId id="524" r:id="rId7"/>
    <p:sldId id="263" r:id="rId8"/>
    <p:sldId id="482" r:id="rId9"/>
    <p:sldId id="540" r:id="rId10"/>
    <p:sldId id="525" r:id="rId11"/>
    <p:sldId id="539" r:id="rId12"/>
    <p:sldId id="541" r:id="rId13"/>
    <p:sldId id="542" r:id="rId14"/>
    <p:sldId id="258" r:id="rId15"/>
    <p:sldId id="526" r:id="rId16"/>
    <p:sldId id="543" r:id="rId17"/>
    <p:sldId id="531" r:id="rId18"/>
    <p:sldId id="532" r:id="rId19"/>
    <p:sldId id="485" r:id="rId20"/>
    <p:sldId id="533" r:id="rId21"/>
    <p:sldId id="544" r:id="rId22"/>
    <p:sldId id="257" r:id="rId23"/>
    <p:sldId id="536" r:id="rId24"/>
    <p:sldId id="268" r:id="rId25"/>
    <p:sldId id="269" r:id="rId26"/>
    <p:sldId id="270" r:id="rId27"/>
    <p:sldId id="271" r:id="rId28"/>
    <p:sldId id="545" r:id="rId29"/>
    <p:sldId id="507" r:id="rId30"/>
    <p:sldId id="486" r:id="rId31"/>
    <p:sldId id="537" r:id="rId32"/>
    <p:sldId id="546" r:id="rId33"/>
    <p:sldId id="547" r:id="rId34"/>
    <p:sldId id="54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6" name="Footer Placeholder 5">
            <a:extLst>
              <a:ext uri="{FF2B5EF4-FFF2-40B4-BE49-F238E27FC236}">
                <a16:creationId xmlns=""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8" name="Footer Placeholder 7">
            <a:extLst>
              <a:ext uri="{FF2B5EF4-FFF2-40B4-BE49-F238E27FC236}">
                <a16:creationId xmlns=""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4" name="Footer Placeholder 3">
            <a:extLst>
              <a:ext uri="{FF2B5EF4-FFF2-40B4-BE49-F238E27FC236}">
                <a16:creationId xmlns=""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3" name="Footer Placeholder 2">
            <a:extLst>
              <a:ext uri="{FF2B5EF4-FFF2-40B4-BE49-F238E27FC236}">
                <a16:creationId xmlns=""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6" name="Footer Placeholder 5">
            <a:extLst>
              <a:ext uri="{FF2B5EF4-FFF2-40B4-BE49-F238E27FC236}">
                <a16:creationId xmlns=""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6" name="Footer Placeholder 5">
            <a:extLst>
              <a:ext uri="{FF2B5EF4-FFF2-40B4-BE49-F238E27FC236}">
                <a16:creationId xmlns=""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4/2/2025</a:t>
            </a:fld>
            <a:endParaRPr lang="en-US"/>
          </a:p>
        </p:txBody>
      </p:sp>
      <p:sp>
        <p:nvSpPr>
          <p:cNvPr id="5" name="Footer Placeholder 4">
            <a:extLst>
              <a:ext uri="{FF2B5EF4-FFF2-40B4-BE49-F238E27FC236}">
                <a16:creationId xmlns=""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8" name="Chỗ dành sẵn cho Chân trang 7">
            <a:extLst>
              <a:ext uri="{FF2B5EF4-FFF2-40B4-BE49-F238E27FC236}">
                <a16:creationId xmlns=""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4" name="Chỗ dành sẵn cho Chân trang 3">
            <a:extLst>
              <a:ext uri="{FF2B5EF4-FFF2-40B4-BE49-F238E27FC236}">
                <a16:creationId xmlns=""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3" name="Chỗ dành sẵn cho Chân trang 2">
            <a:extLst>
              <a:ext uri="{FF2B5EF4-FFF2-40B4-BE49-F238E27FC236}">
                <a16:creationId xmlns=""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 xmlns:a16="http://schemas.microsoft.com/office/drawing/2014/main" id="{259D7781-FDA0-E688-EF76-F52D060E4D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 xmlns:a16="http://schemas.microsoft.com/office/drawing/2014/main" id="{7E057F15-C2DF-F855-9772-672C97A9687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 xmlns:a16="http://schemas.microsoft.com/office/drawing/2014/main" id="{60105E0C-8A41-EF91-218E-4AA3E0090C2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 xmlns:a16="http://schemas.microsoft.com/office/drawing/2014/main" id="{6104AAE5-C289-003E-7123-9C114D83E1E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 xmlns:a16="http://schemas.microsoft.com/office/drawing/2014/main" id="{7C5639F6-F1E6-DEEF-3230-16577069CA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 xmlns:a16="http://schemas.microsoft.com/office/drawing/2014/main" id="{20264241-FBB6-F0B0-A1F8-EAE302A17DA3}"/>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 xmlns:a16="http://schemas.microsoft.com/office/drawing/2014/main" id="{75A539D0-7AC1-FF49-BD55-4998D9CC73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9.jpg"/><Relationship Id="rId1" Type="http://schemas.openxmlformats.org/officeDocument/2006/relationships/slideLayout" Target="../slideLayouts/slideLayout18.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slide" Target="slide20.xml"/><Relationship Id="rId5" Type="http://schemas.openxmlformats.org/officeDocument/2006/relationships/image" Target="../media/image54.png"/><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0.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60.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9.xml"/><Relationship Id="rId7" Type="http://schemas.openxmlformats.org/officeDocument/2006/relationships/image" Target="../media/image6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 xmlns:a16="http://schemas.microsoft.com/office/drawing/2014/main"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 xmlns:a16="http://schemas.microsoft.com/office/drawing/2014/main" id="{D3B472C8-4AC1-7504-4004-60015AAC745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 xmlns:a16="http://schemas.microsoft.com/office/drawing/2014/main" id="{3C0A873E-D2FD-1E14-6D55-6C979751A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x-none"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 xmlns:a16="http://schemas.microsoft.com/office/drawing/2014/main"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 xmlns:a16="http://schemas.microsoft.com/office/drawing/2014/main" id="{2D071BAE-7458-6FB1-9E2A-CA07D6E0CB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 xmlns:a16="http://schemas.microsoft.com/office/drawing/2014/main" id="{8A1524EA-FD87-06E5-3F50-AF3CB6AE9C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 xmlns:a16="http://schemas.microsoft.com/office/drawing/2014/main"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 xmlns:a16="http://schemas.microsoft.com/office/drawing/2014/main" id="{78C78159-F35A-3C6D-13DB-180B64FF5F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 xmlns:a16="http://schemas.microsoft.com/office/drawing/2014/main" id="{6EE43C6E-DF7E-EF7B-B745-C7F5CEF69378}"/>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 xmlns:a16="http://schemas.microsoft.com/office/drawing/2014/main" id="{6EB8DC10-75BC-A96F-21D7-489CD57023D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r>
              <a:rPr lang="vi-VN" sz="4000" dirty="0">
                <a:latin typeface="Cambria" panose="02040503050406030204" pitchFamily="18" charset="0"/>
                <a:ea typeface="Cambria" panose="02040503050406030204" pitchFamily="18" charset="0"/>
              </a:rPr>
              <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909</Words>
  <Application>Microsoft Office PowerPoint</Application>
  <PresentationFormat>Widescreen</PresentationFormat>
  <Paragraphs>79</Paragraphs>
  <Slides>31</Slides>
  <Notes>13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Aptos</vt:lpstr>
      <vt:lpstr>Arial</vt:lpstr>
      <vt:lpstr>Arial-Rounded</vt:lpstr>
      <vt:lpstr>Barlow Condensed</vt:lpstr>
      <vt:lpstr>Calibri</vt:lpstr>
      <vt:lpstr>Calibri Light</vt:lpstr>
      <vt:lpstr>Cambria</vt:lpstr>
      <vt:lpstr>Pattaya</vt:lpstr>
      <vt:lpstr>Tahoma</vt:lpstr>
      <vt:lpstr>Times New Roman</vt:lpstr>
      <vt:lpstr>等线</vt:lpstr>
      <vt:lpstr>Office 主题​​</vt:lpstr>
      <vt:lpstr>Office Theme</vt:lpstr>
      <vt:lpstr>2_Office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THCUONG</cp:lastModifiedBy>
  <cp:revision>82</cp:revision>
  <dcterms:created xsi:type="dcterms:W3CDTF">2023-10-22T04:26:35Z</dcterms:created>
  <dcterms:modified xsi:type="dcterms:W3CDTF">2025-04-02T15:26:19Z</dcterms:modified>
</cp:coreProperties>
</file>