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  <p:sldMasterId id="2147483727" r:id="rId3"/>
    <p:sldMasterId id="2147483739" r:id="rId4"/>
    <p:sldMasterId id="2147483751" r:id="rId5"/>
    <p:sldMasterId id="2147483775" r:id="rId6"/>
    <p:sldMasterId id="2147483801" r:id="rId7"/>
    <p:sldMasterId id="2147483813" r:id="rId8"/>
    <p:sldMasterId id="2147483825" r:id="rId9"/>
    <p:sldMasterId id="2147483849" r:id="rId10"/>
    <p:sldMasterId id="2147483897" r:id="rId11"/>
    <p:sldMasterId id="2147483909" r:id="rId12"/>
    <p:sldMasterId id="2147484006" r:id="rId13"/>
    <p:sldMasterId id="2147484018" r:id="rId14"/>
    <p:sldMasterId id="2147484030" r:id="rId15"/>
    <p:sldMasterId id="2147484042" r:id="rId16"/>
    <p:sldMasterId id="2147484054" r:id="rId17"/>
  </p:sldMasterIdLst>
  <p:notesMasterIdLst>
    <p:notesMasterId r:id="rId36"/>
  </p:notesMasterIdLst>
  <p:sldIdLst>
    <p:sldId id="354" r:id="rId18"/>
    <p:sldId id="366" r:id="rId19"/>
    <p:sldId id="387" r:id="rId20"/>
    <p:sldId id="388" r:id="rId21"/>
    <p:sldId id="389" r:id="rId22"/>
    <p:sldId id="356" r:id="rId23"/>
    <p:sldId id="357" r:id="rId24"/>
    <p:sldId id="358" r:id="rId25"/>
    <p:sldId id="372" r:id="rId26"/>
    <p:sldId id="359" r:id="rId27"/>
    <p:sldId id="393" r:id="rId28"/>
    <p:sldId id="377" r:id="rId29"/>
    <p:sldId id="362" r:id="rId30"/>
    <p:sldId id="367" r:id="rId31"/>
    <p:sldId id="390" r:id="rId32"/>
    <p:sldId id="369" r:id="rId33"/>
    <p:sldId id="392" r:id="rId34"/>
    <p:sldId id="3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heme" Target="theme/theme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9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1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2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95A7B24-915B-4465-9B77-A7DA0823A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7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67B2310B-B285-42CD-94EE-413C7A87DE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344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95A7B24-915B-4465-9B77-A7DA0823A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10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AB484A4-4FED-488D-9CE0-608D1F96E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2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48D3728C-9BE5-4B27-9670-C787D11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603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279B097-2D5E-4928-A233-2004FE3E53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263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2F76773-8A73-4A73-9672-41E6C552E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711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5DE6FD4-F03C-4D8F-B37A-7A16CFF07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338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8C4DDB6-056B-4CF1-B705-9E59771DB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644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0F77C0BD-5C12-4ACA-A5CF-34BA551C7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36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5" indent="0">
              <a:buNone/>
              <a:defRPr sz="2800"/>
            </a:lvl2pPr>
            <a:lvl3pPr marL="913791" indent="0">
              <a:buNone/>
              <a:defRPr sz="2300"/>
            </a:lvl3pPr>
            <a:lvl4pPr marL="1370688" indent="0">
              <a:buNone/>
              <a:defRPr sz="2000"/>
            </a:lvl4pPr>
            <a:lvl5pPr marL="1827584" indent="0">
              <a:buNone/>
              <a:defRPr sz="2000"/>
            </a:lvl5pPr>
            <a:lvl6pPr marL="2284476" indent="0">
              <a:buNone/>
              <a:defRPr sz="2000"/>
            </a:lvl6pPr>
            <a:lvl7pPr marL="2741371" indent="0">
              <a:buNone/>
              <a:defRPr sz="2000"/>
            </a:lvl7pPr>
            <a:lvl8pPr marL="3198264" indent="0">
              <a:buNone/>
              <a:defRPr sz="2000"/>
            </a:lvl8pPr>
            <a:lvl9pPr marL="36551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4A0675B-75A5-46F2-B4BE-1823EDBF57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00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67B2310B-B285-42CD-94EE-413C7A87DE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2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9" y="330204"/>
            <a:ext cx="4387850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2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EF5280D8-DB81-403D-850E-E9673D5888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049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9" y="330204"/>
            <a:ext cx="4387850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2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EF5280D8-DB81-403D-850E-E9673D5888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198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0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2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6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0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7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153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4759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8228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18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222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12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19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62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242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186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588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074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931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766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3464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6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076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265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340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313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812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237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285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770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226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701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876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937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972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921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66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494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4626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95A7B24-915B-4465-9B77-A7DA0823A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61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AB484A4-4FED-488D-9CE0-608D1F96E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618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48D3728C-9BE5-4B27-9670-C787D11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2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279B097-2D5E-4928-A233-2004FE3E53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2F76773-8A73-4A73-9672-41E6C552E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741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5DE6FD4-F03C-4D8F-B37A-7A16CFF07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772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8C4DDB6-056B-4CF1-B705-9E59771DB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358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0F77C0BD-5C12-4ACA-A5CF-34BA551C7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507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5" indent="0">
              <a:buNone/>
              <a:defRPr sz="2800"/>
            </a:lvl2pPr>
            <a:lvl3pPr marL="913791" indent="0">
              <a:buNone/>
              <a:defRPr sz="2300"/>
            </a:lvl3pPr>
            <a:lvl4pPr marL="1370688" indent="0">
              <a:buNone/>
              <a:defRPr sz="2000"/>
            </a:lvl4pPr>
            <a:lvl5pPr marL="1827584" indent="0">
              <a:buNone/>
              <a:defRPr sz="2000"/>
            </a:lvl5pPr>
            <a:lvl6pPr marL="2284476" indent="0">
              <a:buNone/>
              <a:defRPr sz="2000"/>
            </a:lvl6pPr>
            <a:lvl7pPr marL="2741371" indent="0">
              <a:buNone/>
              <a:defRPr sz="2000"/>
            </a:lvl7pPr>
            <a:lvl8pPr marL="3198264" indent="0">
              <a:buNone/>
              <a:defRPr sz="2000"/>
            </a:lvl8pPr>
            <a:lvl9pPr marL="36551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4A0675B-75A5-46F2-B4BE-1823EDBF57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200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67B2310B-B285-42CD-94EE-413C7A87DE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124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9" y="330204"/>
            <a:ext cx="4387850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2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EF5280D8-DB81-403D-850E-E9673D5888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962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95A7B24-915B-4465-9B77-A7DA0823A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97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AB484A4-4FED-488D-9CE0-608D1F96E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03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48D3728C-9BE5-4B27-9670-C787D11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6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279B097-2D5E-4928-A233-2004FE3E53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998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2F76773-8A73-4A73-9672-41E6C552E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725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5DE6FD4-F03C-4D8F-B37A-7A16CFF07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376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8C4DDB6-056B-4CF1-B705-9E59771DB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083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0F77C0BD-5C12-4ACA-A5CF-34BA551C7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084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5" indent="0">
              <a:buNone/>
              <a:defRPr sz="2800"/>
            </a:lvl2pPr>
            <a:lvl3pPr marL="913791" indent="0">
              <a:buNone/>
              <a:defRPr sz="2300"/>
            </a:lvl3pPr>
            <a:lvl4pPr marL="1370688" indent="0">
              <a:buNone/>
              <a:defRPr sz="2000"/>
            </a:lvl4pPr>
            <a:lvl5pPr marL="1827584" indent="0">
              <a:buNone/>
              <a:defRPr sz="2000"/>
            </a:lvl5pPr>
            <a:lvl6pPr marL="2284476" indent="0">
              <a:buNone/>
              <a:defRPr sz="2000"/>
            </a:lvl6pPr>
            <a:lvl7pPr marL="2741371" indent="0">
              <a:buNone/>
              <a:defRPr sz="2000"/>
            </a:lvl7pPr>
            <a:lvl8pPr marL="3198264" indent="0">
              <a:buNone/>
              <a:defRPr sz="2000"/>
            </a:lvl8pPr>
            <a:lvl9pPr marL="36551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4A0675B-75A5-46F2-B4BE-1823EDBF57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166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67B2310B-B285-42CD-94EE-413C7A87DE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243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9" y="330204"/>
            <a:ext cx="4387850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2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EF5280D8-DB81-403D-850E-E9673D5888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00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AB484A4-4FED-488D-9CE0-608D1F96E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23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0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5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48D3728C-9BE5-4B27-9670-C787D11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15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1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4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279B097-2D5E-4928-A233-2004FE3E53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9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8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0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4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2F76773-8A73-4A73-9672-41E6C552E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26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5DE6FD4-F03C-4D8F-B37A-7A16CFF07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26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1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8C4DDB6-056B-4CF1-B705-9E59771DB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34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7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17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63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0F77C0BD-5C12-4ACA-A5CF-34BA551C7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891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96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03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212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92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94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13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614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904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834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95A7B24-915B-4465-9B77-A7DA0823A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4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5" indent="0">
              <a:buNone/>
              <a:defRPr sz="2800"/>
            </a:lvl2pPr>
            <a:lvl3pPr marL="913791" indent="0">
              <a:buNone/>
              <a:defRPr sz="2300"/>
            </a:lvl3pPr>
            <a:lvl4pPr marL="1370688" indent="0">
              <a:buNone/>
              <a:defRPr sz="2000"/>
            </a:lvl4pPr>
            <a:lvl5pPr marL="1827584" indent="0">
              <a:buNone/>
              <a:defRPr sz="2000"/>
            </a:lvl5pPr>
            <a:lvl6pPr marL="2284476" indent="0">
              <a:buNone/>
              <a:defRPr sz="2000"/>
            </a:lvl6pPr>
            <a:lvl7pPr marL="2741371" indent="0">
              <a:buNone/>
              <a:defRPr sz="2000"/>
            </a:lvl7pPr>
            <a:lvl8pPr marL="3198264" indent="0">
              <a:buNone/>
              <a:defRPr sz="2000"/>
            </a:lvl8pPr>
            <a:lvl9pPr marL="36551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4A0675B-75A5-46F2-B4BE-1823EDBF57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42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AB484A4-4FED-488D-9CE0-608D1F96E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424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48D3728C-9BE5-4B27-9670-C787D11C6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342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384800" cy="4525964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279B097-2D5E-4928-A233-2004FE3E53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393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95" indent="0">
              <a:buNone/>
              <a:defRPr sz="2000" b="1"/>
            </a:lvl2pPr>
            <a:lvl3pPr marL="913791" indent="0">
              <a:buNone/>
              <a:defRPr sz="1900" b="1"/>
            </a:lvl3pPr>
            <a:lvl4pPr marL="1370688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1" indent="0">
              <a:buNone/>
              <a:defRPr sz="1600" b="1"/>
            </a:lvl7pPr>
            <a:lvl8pPr marL="3198264" indent="0">
              <a:buNone/>
              <a:defRPr sz="1600" b="1"/>
            </a:lvl8pPr>
            <a:lvl9pPr marL="36551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2F76773-8A73-4A73-9672-41E6C552E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788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D5DE6FD4-F03C-4D8F-B37A-7A16CFF075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186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A8C4DDB6-056B-4CF1-B705-9E59771DB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67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0F77C0BD-5C12-4ACA-A5CF-34BA551C74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174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5" indent="0">
              <a:buNone/>
              <a:defRPr sz="2800"/>
            </a:lvl2pPr>
            <a:lvl3pPr marL="913791" indent="0">
              <a:buNone/>
              <a:defRPr sz="2300"/>
            </a:lvl3pPr>
            <a:lvl4pPr marL="1370688" indent="0">
              <a:buNone/>
              <a:defRPr sz="2000"/>
            </a:lvl4pPr>
            <a:lvl5pPr marL="1827584" indent="0">
              <a:buNone/>
              <a:defRPr sz="2000"/>
            </a:lvl5pPr>
            <a:lvl6pPr marL="2284476" indent="0">
              <a:buNone/>
              <a:defRPr sz="2000"/>
            </a:lvl6pPr>
            <a:lvl7pPr marL="2741371" indent="0">
              <a:buNone/>
              <a:defRPr sz="2000"/>
            </a:lvl7pPr>
            <a:lvl8pPr marL="3198264" indent="0">
              <a:buNone/>
              <a:defRPr sz="2000"/>
            </a:lvl8pPr>
            <a:lvl9pPr marL="36551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5" indent="0">
              <a:buNone/>
              <a:defRPr sz="1200"/>
            </a:lvl2pPr>
            <a:lvl3pPr marL="913791" indent="0">
              <a:buNone/>
              <a:defRPr sz="1000"/>
            </a:lvl3pPr>
            <a:lvl4pPr marL="1370688" indent="0">
              <a:buNone/>
              <a:defRPr sz="900"/>
            </a:lvl4pPr>
            <a:lvl5pPr marL="1827584" indent="0">
              <a:buNone/>
              <a:defRPr sz="900"/>
            </a:lvl5pPr>
            <a:lvl6pPr marL="2284476" indent="0">
              <a:buNone/>
              <a:defRPr sz="900"/>
            </a:lvl6pPr>
            <a:lvl7pPr marL="2741371" indent="0">
              <a:buNone/>
              <a:defRPr sz="900"/>
            </a:lvl7pPr>
            <a:lvl8pPr marL="3198264" indent="0">
              <a:buNone/>
              <a:defRPr sz="900"/>
            </a:lvl8pPr>
            <a:lvl9pPr marL="36551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34A0675B-75A5-46F2-B4BE-1823EDBF57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571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67B2310B-B285-42CD-94EE-413C7A87DE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77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9" y="330204"/>
            <a:ext cx="4387850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2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1"/>
            <a:fld id="{EF5280D8-DB81-403D-850E-E9673D5888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3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  <a:prstGeom prst="rect">
            <a:avLst/>
          </a:prstGeom>
        </p:spPr>
        <p:txBody>
          <a:bodyPr vert="horz" lIns="91379" tIns="45690" rIns="91379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1"/>
            <a:ext cx="10972801" cy="4525964"/>
          </a:xfrm>
          <a:prstGeom prst="rect">
            <a:avLst/>
          </a:prstGeom>
        </p:spPr>
        <p:txBody>
          <a:bodyPr vert="horz" lIns="91379" tIns="45690" rIns="91379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F6EB81A9-7571-4F52-B9FE-32D62FBC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2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9137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3" indent="-342673" algn="l" defTabSz="9137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2" algn="l" defTabSz="913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2" indent="-228444" algn="l" defTabSz="9137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27" indent="-228444" algn="l" defTabSz="9137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2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16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11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  <a:prstGeom prst="rect">
            <a:avLst/>
          </a:prstGeom>
        </p:spPr>
        <p:txBody>
          <a:bodyPr vert="horz" lIns="91379" tIns="45690" rIns="91379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1"/>
            <a:ext cx="10972801" cy="4525964"/>
          </a:xfrm>
          <a:prstGeom prst="rect">
            <a:avLst/>
          </a:prstGeom>
        </p:spPr>
        <p:txBody>
          <a:bodyPr vert="horz" lIns="91379" tIns="45690" rIns="91379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F6EB81A9-7571-4F52-B9FE-32D62FBC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ftr="0" dt="0"/>
  <p:txStyles>
    <p:titleStyle>
      <a:lvl1pPr algn="ctr" defTabSz="9137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3" indent="-342673" algn="l" defTabSz="9137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2" algn="l" defTabSz="913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2" indent="-228444" algn="l" defTabSz="9137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27" indent="-228444" algn="l" defTabSz="9137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2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16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11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8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0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86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  <a:prstGeom prst="rect">
            <a:avLst/>
          </a:prstGeom>
        </p:spPr>
        <p:txBody>
          <a:bodyPr vert="horz" lIns="91379" tIns="45690" rIns="91379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1"/>
            <a:ext cx="10972801" cy="4525964"/>
          </a:xfrm>
          <a:prstGeom prst="rect">
            <a:avLst/>
          </a:prstGeom>
        </p:spPr>
        <p:txBody>
          <a:bodyPr vert="horz" lIns="91379" tIns="45690" rIns="91379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F6EB81A9-7571-4F52-B9FE-32D62FBC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6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ctr" defTabSz="9137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3" indent="-342673" algn="l" defTabSz="9137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2" algn="l" defTabSz="913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2" indent="-228444" algn="l" defTabSz="9137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27" indent="-228444" algn="l" defTabSz="9137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2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16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11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  <a:prstGeom prst="rect">
            <a:avLst/>
          </a:prstGeom>
        </p:spPr>
        <p:txBody>
          <a:bodyPr vert="horz" lIns="91379" tIns="45690" rIns="91379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1"/>
            <a:ext cx="10972801" cy="4525964"/>
          </a:xfrm>
          <a:prstGeom prst="rect">
            <a:avLst/>
          </a:prstGeom>
        </p:spPr>
        <p:txBody>
          <a:bodyPr vert="horz" lIns="91379" tIns="45690" rIns="91379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F6EB81A9-7571-4F52-B9FE-32D62FBC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6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hf hdr="0" ftr="0" dt="0"/>
  <p:txStyles>
    <p:titleStyle>
      <a:lvl1pPr algn="ctr" defTabSz="9137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3" indent="-342673" algn="l" defTabSz="9137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2" algn="l" defTabSz="913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2" indent="-228444" algn="l" defTabSz="9137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27" indent="-228444" algn="l" defTabSz="9137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2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16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11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98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4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65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7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9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6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5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  <a:prstGeom prst="rect">
            <a:avLst/>
          </a:prstGeom>
        </p:spPr>
        <p:txBody>
          <a:bodyPr vert="horz" lIns="91379" tIns="45690" rIns="91379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1"/>
            <a:ext cx="10972801" cy="4525964"/>
          </a:xfrm>
          <a:prstGeom prst="rect">
            <a:avLst/>
          </a:prstGeom>
        </p:spPr>
        <p:txBody>
          <a:bodyPr vert="horz" lIns="91379" tIns="45690" rIns="91379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F6EB81A9-7571-4F52-B9FE-32D62FBCA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10/23/2025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1" cy="365125"/>
          </a:xfrm>
          <a:prstGeom prst="rect">
            <a:avLst/>
          </a:prstGeom>
        </p:spPr>
        <p:txBody>
          <a:bodyPr vert="horz" lIns="91379" tIns="45690" rIns="91379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1"/>
            <a:fld id="{1D605D4E-5999-42A7-947F-9DAFA66F5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ftr="0" dt="0"/>
  <p:txStyles>
    <p:titleStyle>
      <a:lvl1pPr algn="ctr" defTabSz="9137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3" indent="-342673" algn="l" defTabSz="9137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2" algn="l" defTabSz="9137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2" indent="-228444" algn="l" defTabSz="9137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27" indent="-228444" algn="l" defTabSz="9137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2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16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11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0" indent="-228444" algn="l" defTabSz="913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1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4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6" algn="l" defTabSz="913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svg"/><Relationship Id="rId1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.png"/><Relationship Id="rId5" Type="http://schemas.openxmlformats.org/officeDocument/2006/relationships/image" Target="NULL"/><Relationship Id="rId4" Type="http://schemas.openxmlformats.org/officeDocument/2006/relationships/image" Target="../media/image9.png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7.xml"/><Relationship Id="rId7" Type="http://schemas.openxmlformats.org/officeDocument/2006/relationships/image" Target="NULL"/><Relationship Id="rId12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31.wmf"/><Relationship Id="rId5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1.wmf"/><Relationship Id="rId5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32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1.wmf"/><Relationship Id="rId5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0.svg"/><Relationship Id="rId1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12" Type="http://schemas.openxmlformats.org/officeDocument/2006/relationships/image" Target="../media/image34.png"/><Relationship Id="rId17" Type="http://schemas.openxmlformats.org/officeDocument/2006/relationships/image" Target="../media/image77.svg"/><Relationship Id="rId2" Type="http://schemas.openxmlformats.org/officeDocument/2006/relationships/image" Target="../media/image8.png"/><Relationship Id="rId16" Type="http://schemas.openxmlformats.org/officeDocument/2006/relationships/image" Target="../media/image3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9.sv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33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44.xml"/><Relationship Id="rId7" Type="http://schemas.openxmlformats.org/officeDocument/2006/relationships/slide" Target="slide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55.xml"/><Relationship Id="rId7" Type="http://schemas.openxmlformats.org/officeDocument/2006/relationships/slide" Target="slide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6.m4a"/><Relationship Id="rId7" Type="http://schemas.openxmlformats.org/officeDocument/2006/relationships/image" Target="../media/image5.sv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6" Type="http://schemas.openxmlformats.org/officeDocument/2006/relationships/image" Target="../media/image7.png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openxmlformats.org/officeDocument/2006/relationships/image" Target="../media/image7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audio" Target="../media/media6.m4a"/><Relationship Id="rId9" Type="http://schemas.openxmlformats.org/officeDocument/2006/relationships/image" Target="../media/image3.sv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90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WordArt 8"/>
          <p:cNvSpPr>
            <a:spLocks noChangeArrowheads="1" noChangeShapeType="1" noTextEdit="1"/>
          </p:cNvSpPr>
          <p:nvPr/>
        </p:nvSpPr>
        <p:spPr bwMode="auto">
          <a:xfrm>
            <a:off x="2035176" y="2667000"/>
            <a:ext cx="8518525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8377"/>
              </a:avLst>
            </a:prstTxWarp>
          </a:bodyPr>
          <a:lstStyle/>
          <a:p>
            <a:pPr algn="ctr" defTabSz="913791"/>
            <a:r>
              <a:rPr lang="en-US" sz="4800" b="1" kern="10" spc="-40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 LIỆT  CHÀO  MỪNG  QUÝ  THẦY  CÔ  GIÁO </a:t>
            </a:r>
          </a:p>
          <a:p>
            <a:pPr algn="ctr" defTabSz="913791"/>
            <a:r>
              <a:rPr lang="en-US" sz="4800" b="1" kern="10" spc="-40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VỀ  DỰ  GIỜ  THĂM  LỚP 5C</a:t>
            </a:r>
          </a:p>
        </p:txBody>
      </p:sp>
      <p:pic>
        <p:nvPicPr>
          <p:cNvPr id="6147" name="Picture 19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981200"/>
            <a:ext cx="1287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9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1864" y="2133600"/>
            <a:ext cx="1189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04801"/>
            <a:ext cx="14859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9" y="228600"/>
            <a:ext cx="14811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976" y="4953000"/>
            <a:ext cx="1782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14"/>
          <p:cNvSpPr>
            <a:spLocks noChangeArrowheads="1"/>
          </p:cNvSpPr>
          <p:nvPr/>
        </p:nvSpPr>
        <p:spPr bwMode="auto">
          <a:xfrm>
            <a:off x="10031414" y="4343401"/>
            <a:ext cx="2008187" cy="1497013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913791">
              <a:buFont typeface="Arial" charset="0"/>
              <a:buChar char="•"/>
            </a:pPr>
            <a:endParaRPr lang="vi-VN" sz="1900">
              <a:solidFill>
                <a:prstClr val="black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615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4" y="4953000"/>
            <a:ext cx="1882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AutoShape 12"/>
          <p:cNvSpPr>
            <a:spLocks noChangeArrowheads="1"/>
          </p:cNvSpPr>
          <p:nvPr/>
        </p:nvSpPr>
        <p:spPr bwMode="auto">
          <a:xfrm>
            <a:off x="152400" y="4235451"/>
            <a:ext cx="2008188" cy="1497013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913791"/>
            <a:endParaRPr lang="vi-VN" sz="1900">
              <a:solidFill>
                <a:prstClr val="black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6155" name="WordArt 16"/>
          <p:cNvSpPr>
            <a:spLocks noChangeArrowheads="1" noChangeShapeType="1" noTextEdit="1"/>
          </p:cNvSpPr>
          <p:nvPr/>
        </p:nvSpPr>
        <p:spPr bwMode="auto">
          <a:xfrm>
            <a:off x="1982789" y="5638800"/>
            <a:ext cx="8123237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791"/>
            <a:r>
              <a:rPr lang="en-US" sz="3600" b="1" i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Giáo</a:t>
            </a:r>
            <a:r>
              <a:rPr lang="en-US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3600" b="1" i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viên</a:t>
            </a:r>
            <a:r>
              <a:rPr lang="en-US" sz="36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: </a:t>
            </a:r>
            <a:r>
              <a:rPr lang="en-US" sz="3600" b="1" i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Nguyễn</a:t>
            </a:r>
            <a:r>
              <a:rPr lang="en-US" sz="3600" b="1" i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Thị</a:t>
            </a:r>
            <a:r>
              <a:rPr lang="en-US" sz="3600" b="1" i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Huyền</a:t>
            </a:r>
            <a:r>
              <a:rPr lang="en-US" sz="3600" b="1" i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4H"/>
              </a:rPr>
              <a:t>Trang</a:t>
            </a:r>
            <a:endParaRPr lang="en-US" sz="3600" b="1" i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HP001 4H"/>
            </a:endParaRPr>
          </a:p>
        </p:txBody>
      </p:sp>
      <p:sp>
        <p:nvSpPr>
          <p:cNvPr id="6156" name="Text Box 8"/>
          <p:cNvSpPr txBox="1">
            <a:spLocks noChangeArrowheads="1"/>
          </p:cNvSpPr>
          <p:nvPr/>
        </p:nvSpPr>
        <p:spPr bwMode="auto">
          <a:xfrm>
            <a:off x="2106613" y="3687763"/>
            <a:ext cx="8221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3791"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TOÁN</a:t>
            </a:r>
          </a:p>
        </p:txBody>
      </p:sp>
      <p:sp>
        <p:nvSpPr>
          <p:cNvPr id="6157" name="Text Box 5"/>
          <p:cNvSpPr txBox="1">
            <a:spLocks noChangeArrowheads="1"/>
          </p:cNvSpPr>
          <p:nvPr/>
        </p:nvSpPr>
        <p:spPr bwMode="auto">
          <a:xfrm>
            <a:off x="654050" y="341313"/>
            <a:ext cx="18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3791"/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2727326" y="152400"/>
            <a:ext cx="7034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791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ĐOÀN LẬP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8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9472" y="75112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6,15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055" y="2841415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4,38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20"/>
            <a:ext cx="12731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85,9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-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B67C88-1D04-724E-B894-17990E13255D}"/>
              </a:ext>
            </a:extLst>
          </p:cNvPr>
          <p:cNvSpPr/>
          <p:nvPr/>
        </p:nvSpPr>
        <p:spPr>
          <a:xfrm>
            <a:off x="2802568" y="312795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5BF3B57-23E7-E288-8308-07F05C0950AD}"/>
              </a:ext>
            </a:extLst>
          </p:cNvPr>
          <p:cNvSpPr/>
          <p:nvPr/>
        </p:nvSpPr>
        <p:spPr>
          <a:xfrm>
            <a:off x="2823439" y="3137632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6466903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84EFBE-DC64-DE74-BBAB-95907A5D1906}"/>
              </a:ext>
            </a:extLst>
          </p:cNvPr>
          <p:cNvSpPr/>
          <p:nvPr/>
        </p:nvSpPr>
        <p:spPr>
          <a:xfrm>
            <a:off x="10155091" y="296241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1EFEE-F8A9-5CCA-3A7F-209B1CBAA0C5}"/>
              </a:ext>
            </a:extLst>
          </p:cNvPr>
          <p:cNvSpPr/>
          <p:nvPr/>
        </p:nvSpPr>
        <p:spPr>
          <a:xfrm>
            <a:off x="8783126" y="2321193"/>
            <a:ext cx="1158515" cy="4454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5,06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702" y="2797757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80,84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005" y="2856882"/>
            <a:ext cx="11241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3,45</a:t>
            </a:r>
          </a:p>
        </p:txBody>
      </p:sp>
      <p:sp>
        <p:nvSpPr>
          <p:cNvPr id="36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2812538" y="3137632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10158391" y="2968263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C1EFEE-F8A9-5CCA-3A7F-209B1CBAA0C5}"/>
              </a:ext>
            </a:extLst>
          </p:cNvPr>
          <p:cNvSpPr/>
          <p:nvPr/>
        </p:nvSpPr>
        <p:spPr>
          <a:xfrm>
            <a:off x="8946053" y="2262492"/>
            <a:ext cx="1158515" cy="4454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5,06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0" grpId="0"/>
      <p:bldP spid="55" grpId="0" animBg="1"/>
      <p:bldP spid="14" grpId="0" animBg="1"/>
      <p:bldP spid="15" grpId="0" animBg="1"/>
      <p:bldP spid="15" grpId="1" animBg="1"/>
      <p:bldP spid="17" grpId="0" animBg="1"/>
      <p:bldP spid="18" grpId="0"/>
      <p:bldP spid="12" grpId="0"/>
      <p:bldP spid="36" grpId="0" animBg="1"/>
      <p:bldP spid="3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4119" y="369225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92662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Mai làm được 2,15 l nước mơ, Mi làm được 1,7 l nước dâu. Hỏi nước mơ Mai làm nhiều hơn nước dâu Mi làm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0287" y="1695450"/>
            <a:ext cx="8067675" cy="2552700"/>
          </a:xfrm>
          <a:prstGeom prst="rect">
            <a:avLst/>
          </a:prstGeom>
        </p:spPr>
      </p:pic>
      <p:pic>
        <p:nvPicPr>
          <p:cNvPr id="10" name="tải xuống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311" y="1999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Goose Centerfold (onlin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3" y="0"/>
            <a:ext cx="11893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1514491" y="444500"/>
            <a:ext cx="7849989" cy="1143000"/>
          </a:xfrm>
          <a:prstGeom prst="rect">
            <a:avLst/>
          </a:prstGeom>
        </p:spPr>
        <p:txBody>
          <a:bodyPr wrap="none" lIns="63970" tIns="31984" rIns="63970" bIns="31984" numCol="1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3791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6388" name="WordArt 11"/>
          <p:cNvSpPr>
            <a:spLocks noChangeArrowheads="1" noChangeShapeType="1" noTextEdit="1"/>
          </p:cNvSpPr>
          <p:nvPr/>
        </p:nvSpPr>
        <p:spPr bwMode="auto">
          <a:xfrm>
            <a:off x="957264" y="1841502"/>
            <a:ext cx="10153650" cy="2349500"/>
          </a:xfrm>
          <a:prstGeom prst="rect">
            <a:avLst/>
          </a:prstGeom>
        </p:spPr>
        <p:txBody>
          <a:bodyPr wrap="none" lIns="63970" tIns="31984" rIns="63970" bIns="31984" numCol="1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913791"/>
            <a:r>
              <a:rPr lang="vi-VN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“Ai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chọn</a:t>
            </a:r>
            <a:r>
              <a:rPr lang="vi-VN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đúng”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389" name="Picture 12" descr="Picture 34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4464" y="4495272"/>
            <a:ext cx="1914128" cy="167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56">
            <a:off x="6583501" y="3698423"/>
            <a:ext cx="2942542" cy="24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791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710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44042" name="AutoShape 10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44043" name="AutoShape 11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 dirty="0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pic>
        <p:nvPicPr>
          <p:cNvPr id="18445" name="Picture 17" descr="Tàng-Tà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3024" y="5625054"/>
            <a:ext cx="1832867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201221" y="4495276"/>
            <a:ext cx="3579316" cy="912813"/>
            <a:chOff x="912" y="2592"/>
            <a:chExt cx="3072" cy="960"/>
          </a:xfrm>
        </p:grpSpPr>
        <p:sp>
          <p:nvSpPr>
            <p:cNvPr id="18467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68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3791"/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3791"/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/>
              </a:endParaRPr>
            </a:p>
          </p:txBody>
        </p:sp>
      </p:grpSp>
      <p:sp>
        <p:nvSpPr>
          <p:cNvPr id="18447" name="Text Box 26"/>
          <p:cNvSpPr txBox="1">
            <a:spLocks noChangeArrowheads="1"/>
          </p:cNvSpPr>
          <p:nvPr/>
        </p:nvSpPr>
        <p:spPr bwMode="auto">
          <a:xfrm>
            <a:off x="1447801" y="2327938"/>
            <a:ext cx="2463617" cy="181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9" tIns="45690" rIns="91379" bIns="45690">
            <a:spAutoFit/>
          </a:bodyPr>
          <a:lstStyle/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12,9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9,7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3,2</a:t>
            </a:r>
          </a:p>
        </p:txBody>
      </p:sp>
      <p:sp>
        <p:nvSpPr>
          <p:cNvPr id="18448" name="Line 28"/>
          <p:cNvSpPr>
            <a:spLocks noChangeShapeType="1"/>
          </p:cNvSpPr>
          <p:nvPr/>
        </p:nvSpPr>
        <p:spPr bwMode="auto">
          <a:xfrm>
            <a:off x="2009792" y="3581400"/>
            <a:ext cx="96608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49" name="Line 29"/>
          <p:cNvSpPr>
            <a:spLocks noChangeShapeType="1"/>
          </p:cNvSpPr>
          <p:nvPr/>
        </p:nvSpPr>
        <p:spPr bwMode="auto">
          <a:xfrm>
            <a:off x="2009791" y="3111500"/>
            <a:ext cx="1986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50" name="Rectangle 30"/>
          <p:cNvSpPr>
            <a:spLocks noChangeArrowheads="1"/>
          </p:cNvSpPr>
          <p:nvPr/>
        </p:nvSpPr>
        <p:spPr bwMode="auto">
          <a:xfrm>
            <a:off x="2430280" y="4699014"/>
            <a:ext cx="693936" cy="6852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2484442" y="4779704"/>
            <a:ext cx="594619" cy="4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0" rIns="91379" bIns="45690">
            <a:spAutoFit/>
          </a:bodyPr>
          <a:lstStyle/>
          <a:p>
            <a:pPr algn="ctr" defTabSz="913791">
              <a:spcBef>
                <a:spcPct val="50000"/>
              </a:spcBef>
            </a:pPr>
            <a:r>
              <a:rPr lang="en-US" sz="23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8452" name="WordArt 10"/>
          <p:cNvSpPr>
            <a:spLocks noChangeArrowheads="1" noChangeShapeType="1" noTextEdit="1"/>
          </p:cNvSpPr>
          <p:nvPr/>
        </p:nvSpPr>
        <p:spPr bwMode="auto">
          <a:xfrm>
            <a:off x="1737623" y="1981200"/>
            <a:ext cx="5943339" cy="456948"/>
          </a:xfrm>
          <a:prstGeom prst="rect">
            <a:avLst/>
          </a:prstGeom>
        </p:spPr>
        <p:txBody>
          <a:bodyPr wrap="none" lIns="63970" tIns="31984" rIns="63970" bIns="3198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791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Chọn  đúng (Đ), chọn sai (S) </a:t>
            </a: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113704" y="-1"/>
            <a:ext cx="11887200" cy="6858001"/>
            <a:chOff x="0" y="0"/>
            <a:chExt cx="9216" cy="5184"/>
          </a:xfrm>
        </p:grpSpPr>
        <p:sp>
          <p:nvSpPr>
            <p:cNvPr id="44" name="AutoShape 20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5" name="Picture 4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7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4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5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13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56">
            <a:off x="7190211" y="1501322"/>
            <a:ext cx="2942542" cy="24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791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14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440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5229226" y="550069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5260182" y="550069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45065" name="AutoShape 9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45066" name="AutoShape 10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pic>
        <p:nvPicPr>
          <p:cNvPr id="19469" name="Picture 15" descr="Tàng-Tà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696" y="1580861"/>
            <a:ext cx="1832867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01221" y="4495276"/>
            <a:ext cx="3579316" cy="912813"/>
            <a:chOff x="912" y="2592"/>
            <a:chExt cx="3072" cy="960"/>
          </a:xfrm>
        </p:grpSpPr>
        <p:sp>
          <p:nvSpPr>
            <p:cNvPr id="19491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9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3791"/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3791"/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/>
              </a:endParaRPr>
            </a:p>
          </p:txBody>
        </p:sp>
      </p:grpSp>
      <p:sp>
        <p:nvSpPr>
          <p:cNvPr id="19471" name="Line 20"/>
          <p:cNvSpPr>
            <a:spLocks noChangeShapeType="1"/>
          </p:cNvSpPr>
          <p:nvPr/>
        </p:nvSpPr>
        <p:spPr bwMode="auto">
          <a:xfrm>
            <a:off x="2591496" y="3937000"/>
            <a:ext cx="59461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2" name="Line 21"/>
          <p:cNvSpPr>
            <a:spLocks noChangeShapeType="1"/>
          </p:cNvSpPr>
          <p:nvPr/>
        </p:nvSpPr>
        <p:spPr bwMode="auto">
          <a:xfrm>
            <a:off x="2244543" y="3302000"/>
            <a:ext cx="1986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73" name="Rectangle 22"/>
          <p:cNvSpPr>
            <a:spLocks noChangeArrowheads="1"/>
          </p:cNvSpPr>
          <p:nvPr/>
        </p:nvSpPr>
        <p:spPr bwMode="auto">
          <a:xfrm>
            <a:off x="2492193" y="4712242"/>
            <a:ext cx="693936" cy="6852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2557960" y="4762503"/>
            <a:ext cx="594617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0" rIns="91379" bIns="45690">
            <a:spAutoFit/>
          </a:bodyPr>
          <a:lstStyle/>
          <a:p>
            <a:pPr algn="ctr" defTabSz="913791">
              <a:spcBef>
                <a:spcPct val="50000"/>
              </a:spcBef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9475" name="Text Box 29"/>
          <p:cNvSpPr txBox="1">
            <a:spLocks noChangeArrowheads="1"/>
          </p:cNvSpPr>
          <p:nvPr/>
        </p:nvSpPr>
        <p:spPr bwMode="auto">
          <a:xfrm>
            <a:off x="1934172" y="2606562"/>
            <a:ext cx="2253356" cy="181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9" tIns="45690" rIns="91379" bIns="45690">
            <a:spAutoFit/>
          </a:bodyPr>
          <a:lstStyle/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15,68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8,6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7,08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113704" y="-1"/>
            <a:ext cx="11887200" cy="6858001"/>
            <a:chOff x="0" y="0"/>
            <a:chExt cx="9216" cy="5184"/>
          </a:xfrm>
        </p:grpSpPr>
        <p:sp>
          <p:nvSpPr>
            <p:cNvPr id="44" name="AutoShape 20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5" name="Picture 4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7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4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5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13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56">
            <a:off x="6618182" y="1514021"/>
            <a:ext cx="2942542" cy="24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10"/>
          <p:cNvSpPr>
            <a:spLocks noChangeArrowheads="1" noChangeShapeType="1" noTextEdit="1"/>
          </p:cNvSpPr>
          <p:nvPr/>
        </p:nvSpPr>
        <p:spPr bwMode="auto">
          <a:xfrm>
            <a:off x="1215860" y="1333174"/>
            <a:ext cx="5943339" cy="456948"/>
          </a:xfrm>
          <a:prstGeom prst="rect">
            <a:avLst/>
          </a:prstGeom>
        </p:spPr>
        <p:txBody>
          <a:bodyPr wrap="none" lIns="63970" tIns="31984" rIns="63970" bIns="3198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791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Chọn  đúng (Đ), chọn sai (S)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791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082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450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60" grpId="0" animBg="1"/>
      <p:bldP spid="45061" grpId="0" animBg="1"/>
      <p:bldP spid="45062" grpId="0" animBg="1"/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5185371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>
            <a:off x="5253734" y="5482170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pic>
        <p:nvPicPr>
          <p:cNvPr id="21517" name="Picture 15" descr="Tàng-Tà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3024" y="5625054"/>
            <a:ext cx="1832867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01221" y="4495276"/>
            <a:ext cx="3579316" cy="912813"/>
            <a:chOff x="912" y="2592"/>
            <a:chExt cx="3072" cy="960"/>
          </a:xfrm>
        </p:grpSpPr>
        <p:sp>
          <p:nvSpPr>
            <p:cNvPr id="21539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4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3791"/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3791"/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/>
              </a:endParaRPr>
            </a:p>
          </p:txBody>
        </p:sp>
      </p:grpSp>
      <p:sp>
        <p:nvSpPr>
          <p:cNvPr id="21519" name="Line 20"/>
          <p:cNvSpPr>
            <a:spLocks noChangeShapeType="1"/>
          </p:cNvSpPr>
          <p:nvPr/>
        </p:nvSpPr>
        <p:spPr bwMode="auto">
          <a:xfrm>
            <a:off x="2394162" y="3962400"/>
            <a:ext cx="1225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>
            <a:off x="2306455" y="3111500"/>
            <a:ext cx="1986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379" tIns="45690" rIns="91379" bIns="45690"/>
          <a:lstStyle/>
          <a:p>
            <a:pPr defTabSz="913791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2492193" y="4642121"/>
            <a:ext cx="693936" cy="6865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defTabSz="913791"/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3" name="Text Box 29"/>
          <p:cNvSpPr txBox="1">
            <a:spLocks noChangeArrowheads="1"/>
          </p:cNvSpPr>
          <p:nvPr/>
        </p:nvSpPr>
        <p:spPr bwMode="auto">
          <a:xfrm>
            <a:off x="1991320" y="2602726"/>
            <a:ext cx="2625089" cy="181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9" tIns="45690" rIns="91379" bIns="45690">
            <a:spAutoFit/>
          </a:bodyPr>
          <a:lstStyle/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34,9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23,72 </a:t>
            </a:r>
          </a:p>
          <a:p>
            <a:pPr marL="342054" indent="-342054" defTabSz="91379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1118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113704" y="-1"/>
            <a:ext cx="11887200" cy="6858001"/>
            <a:chOff x="0" y="0"/>
            <a:chExt cx="9216" cy="5184"/>
          </a:xfrm>
        </p:grpSpPr>
        <p:sp>
          <p:nvSpPr>
            <p:cNvPr id="44" name="AutoShape 20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5" name="Picture 4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7" descr="J012403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4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5" descr="EXPLODE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13" descr="Pictur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56">
            <a:off x="6929958" y="1868578"/>
            <a:ext cx="2942542" cy="24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10"/>
          <p:cNvSpPr>
            <a:spLocks noChangeArrowheads="1" noChangeShapeType="1" noTextEdit="1"/>
          </p:cNvSpPr>
          <p:nvPr/>
        </p:nvSpPr>
        <p:spPr bwMode="auto">
          <a:xfrm>
            <a:off x="1210556" y="1981188"/>
            <a:ext cx="5943339" cy="456948"/>
          </a:xfrm>
          <a:prstGeom prst="rect">
            <a:avLst/>
          </a:prstGeom>
        </p:spPr>
        <p:txBody>
          <a:bodyPr wrap="none" lIns="63970" tIns="31984" rIns="63970" bIns="3198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791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Chọn  đúng (Đ), chọn sai (S)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1"/>
            <a:fld id="{1D605D4E-5999-42A7-947F-9DAFA66F50B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791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557960" y="4762503"/>
            <a:ext cx="594617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0" rIns="91379" bIns="45690">
            <a:spAutoFit/>
          </a:bodyPr>
          <a:lstStyle/>
          <a:p>
            <a:pPr algn="ctr" defTabSz="913791">
              <a:spcBef>
                <a:spcPct val="50000"/>
              </a:spcBef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03595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4710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8" grpId="0" animBg="1"/>
      <p:bldP spid="47109" grpId="0" animBg="1"/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8930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96688" y="474080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93487" y="474080"/>
            <a:ext cx="8786851" cy="25110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lvl="0"/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chỗ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chấm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                                 4,36m=…….cm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             </a:t>
            </a:r>
            <a:r>
              <a:rPr lang="vi-VN" sz="4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Thực hiện tính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1443-1417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kết quả là: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3312" y="3570281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B.</a:t>
            </a:r>
            <a:r>
              <a:rPr lang="en-US" sz="2800" b="1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2518" y="5106981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4360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43,6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-2168511" y="6021118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5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91"/>
              <a:r>
                <a:rPr lang="en-US" sz="595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91"/>
              <a:endParaRPr lang="en-US" sz="5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372" y="3434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4227" y="652004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Câu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hỏi</a:t>
            </a: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2</a:t>
            </a:r>
            <a:r>
              <a:rPr lang="vi-VN" sz="28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chấm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</a:endParaRPr>
          </a:p>
          <a:p>
            <a:pPr lvl="0"/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                   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       4,16m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=…….cm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09840" y="3518236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41,6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02267" y="5096211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416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A.4610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91"/>
              <a:r>
                <a:rPr lang="en-US" sz="595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91"/>
              <a:endParaRPr lang="en-US" sz="5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ải xuố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050" y="3350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3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3,4+6,6=…….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34459" y="3549192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lang="en-US" sz="30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35012" y="5131542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3000" b="1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 panose="020B0604020202020204" pitchFamily="34" charset="0"/>
              </a:rPr>
              <a:t>9,10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25287" y="3752198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lang="en-US" sz="3000" b="1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 panose="020B0604020202020204" pitchFamily="34" charset="0"/>
              </a:rPr>
              <a:t>10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prstClr val="black"/>
                </a:solidFill>
                <a:latin typeface="Arial" charset="0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algn="ctr" defTabSz="913791"/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3791"/>
              <a:endParaRPr lang="en-US" sz="1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91"/>
              <a:r>
                <a:rPr lang="en-US" sz="595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91"/>
              <a:endParaRPr lang="en-US" sz="5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ải xuống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0681" y="3408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 descr="Cartoon characters on a wall&#10;&#10;Description automatically generated">
            <a:extLst>
              <a:ext uri="{FF2B5EF4-FFF2-40B4-BE49-F238E27FC236}">
                <a16:creationId xmlns:a16="http://schemas.microsoft.com/office/drawing/2014/main" id="{7348DA0D-8DAA-9E8B-CDF6-3E5D5D13A5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8" y="1510211"/>
            <a:ext cx="9439275" cy="3762375"/>
          </a:xfrm>
          <a:prstGeom prst="rect">
            <a:avLst/>
          </a:prstGeom>
        </p:spPr>
      </p:pic>
      <p:pic>
        <p:nvPicPr>
          <p:cNvPr id="15" name="Picture 14" descr="Không có mô tả.">
            <a:extLst>
              <a:ext uri="{FF2B5EF4-FFF2-40B4-BE49-F238E27FC236}">
                <a16:creationId xmlns:a16="http://schemas.microsoft.com/office/drawing/2014/main" id="{1191C2B3-E7CD-4AE9-7BAB-540B29685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98015" y="0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4A611-DA40-49BD-0FE0-97681BAD6902}"/>
              </a:ext>
            </a:extLst>
          </p:cNvPr>
          <p:cNvSpPr txBox="1"/>
          <p:nvPr/>
        </p:nvSpPr>
        <p:spPr>
          <a:xfrm>
            <a:off x="491613" y="1268361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4B13F39-604E-BE72-9425-2EA05622626B}"/>
              </a:ext>
            </a:extLst>
          </p:cNvPr>
          <p:cNvSpPr/>
          <p:nvPr/>
        </p:nvSpPr>
        <p:spPr>
          <a:xfrm>
            <a:off x="1848464" y="570271"/>
            <a:ext cx="2369574" cy="952807"/>
          </a:xfrm>
          <a:prstGeom prst="wedgeRoundRectCallout">
            <a:avLst>
              <a:gd name="adj1" fmla="val -3745"/>
              <a:gd name="adj2" fmla="val 7303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4,43 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D27F082-0DCA-112C-5F5A-1662D25E83E4}"/>
              </a:ext>
            </a:extLst>
          </p:cNvPr>
          <p:cNvSpPr/>
          <p:nvPr/>
        </p:nvSpPr>
        <p:spPr>
          <a:xfrm>
            <a:off x="4532670" y="629264"/>
            <a:ext cx="3923073" cy="1395260"/>
          </a:xfrm>
          <a:prstGeom prst="wedgeRoundRectCallout">
            <a:avLst>
              <a:gd name="adj1" fmla="val -30780"/>
              <a:gd name="adj2" fmla="val 1607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4,16 m.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431" y="175591"/>
            <a:ext cx="1630017" cy="1630017"/>
          </a:xfrm>
          <a:prstGeom prst="rect">
            <a:avLst/>
          </a:prstGeom>
        </p:spPr>
      </p:pic>
      <p:pic>
        <p:nvPicPr>
          <p:cNvPr id="10" name="Thành tích nhảy xa - Mai">
            <a:hlinkClick r:id="" action="ppaction://media"/>
            <a:extLst>
              <a:ext uri="{FF2B5EF4-FFF2-40B4-BE49-F238E27FC236}">
                <a16:creationId xmlns:a16="http://schemas.microsoft.com/office/drawing/2014/main" id="{31E4AFB0-3FD6-E183-579E-8D01E7435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4948" y="5957321"/>
            <a:ext cx="487363" cy="487363"/>
          </a:xfrm>
          <a:prstGeom prst="rect">
            <a:avLst/>
          </a:prstGeom>
        </p:spPr>
      </p:pic>
      <p:pic>
        <p:nvPicPr>
          <p:cNvPr id="11" name="Năm ngoái thành tích Robot">
            <a:hlinkClick r:id="" action="ppaction://media"/>
            <a:extLst>
              <a:ext uri="{FF2B5EF4-FFF2-40B4-BE49-F238E27FC236}">
                <a16:creationId xmlns:a16="http://schemas.microsoft.com/office/drawing/2014/main" id="{78507504-1DEA-9A23-EDFE-F04BBB3576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01359" y="5909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2A12BB-AE71-B761-1B8B-E6B11A64F0D8}"/>
              </a:ext>
            </a:extLst>
          </p:cNvPr>
          <p:cNvSpPr/>
          <p:nvPr/>
        </p:nvSpPr>
        <p:spPr>
          <a:xfrm>
            <a:off x="4524375" y="447675"/>
            <a:ext cx="36385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4,43 – 4,16 = ?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24660-FB47-74D0-B06E-40CD6B5A4110}"/>
              </a:ext>
            </a:extLst>
          </p:cNvPr>
          <p:cNvSpPr txBox="1"/>
          <p:nvPr/>
        </p:nvSpPr>
        <p:spPr>
          <a:xfrm>
            <a:off x="685800" y="1419225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4,43 m = 443 cm;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920F1-C2A8-7521-0E76-81F0E013336B}"/>
              </a:ext>
            </a:extLst>
          </p:cNvPr>
          <p:cNvSpPr txBox="1"/>
          <p:nvPr/>
        </p:nvSpPr>
        <p:spPr>
          <a:xfrm>
            <a:off x="1638300" y="20383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4,16 m = 416 cm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8DAA3-AAA5-71D1-596E-926A0112746F}"/>
              </a:ext>
            </a:extLst>
          </p:cNvPr>
          <p:cNvGrpSpPr/>
          <p:nvPr/>
        </p:nvGrpSpPr>
        <p:grpSpPr>
          <a:xfrm>
            <a:off x="5667375" y="1390650"/>
            <a:ext cx="2238375" cy="954107"/>
            <a:chOff x="5667375" y="1390650"/>
            <a:chExt cx="2238375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4D4E8-AC1D-D92F-F120-6CE696018042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05F9D9-71D3-C120-2F3F-7D98A6A38558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1F16C7-CC7F-DB95-3176-E271D36F8FE4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9D45847-B654-2D75-28CD-37C1F7630721}"/>
              </a:ext>
            </a:extLst>
          </p:cNvPr>
          <p:cNvSpPr txBox="1"/>
          <p:nvPr/>
        </p:nvSpPr>
        <p:spPr>
          <a:xfrm>
            <a:off x="6219825" y="23050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B617C-4A4A-0A2E-0717-050C9D49C197}"/>
              </a:ext>
            </a:extLst>
          </p:cNvPr>
          <p:cNvSpPr txBox="1"/>
          <p:nvPr/>
        </p:nvSpPr>
        <p:spPr>
          <a:xfrm>
            <a:off x="4638675" y="2867025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4,43 – 4,16 = 0,27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73CE6-21DA-F465-80CC-6506FB202BE6}"/>
              </a:ext>
            </a:extLst>
          </p:cNvPr>
          <p:cNvSpPr txBox="1"/>
          <p:nvPr/>
        </p:nvSpPr>
        <p:spPr>
          <a:xfrm>
            <a:off x="819150" y="358140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EDD60E-8851-29A5-EC13-9DED3B5AE67B}"/>
              </a:ext>
            </a:extLst>
          </p:cNvPr>
          <p:cNvGrpSpPr/>
          <p:nvPr/>
        </p:nvGrpSpPr>
        <p:grpSpPr>
          <a:xfrm>
            <a:off x="1410007" y="4192843"/>
            <a:ext cx="2238375" cy="954107"/>
            <a:chOff x="5667375" y="1390650"/>
            <a:chExt cx="223837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4B1741-DDF6-7662-A964-27E5A5869F75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4,43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4,16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21C3EA-6AFE-D106-9281-735C9EEBC99E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7F57F3-2C42-FDBF-EBBD-F6E2D78CD78A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572774C-B809-36B6-AE65-3BEA8A8F181B}"/>
              </a:ext>
            </a:extLst>
          </p:cNvPr>
          <p:cNvSpPr txBox="1"/>
          <p:nvPr/>
        </p:nvSpPr>
        <p:spPr>
          <a:xfrm>
            <a:off x="3152775" y="4305300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8B28B6-57F8-6890-8420-9701524258D6}"/>
              </a:ext>
            </a:extLst>
          </p:cNvPr>
          <p:cNvSpPr txBox="1"/>
          <p:nvPr/>
        </p:nvSpPr>
        <p:spPr>
          <a:xfrm>
            <a:off x="3171825" y="488632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3E1749-B9D1-DF90-6E8B-04792935A7D1}"/>
              </a:ext>
            </a:extLst>
          </p:cNvPr>
          <p:cNvSpPr txBox="1"/>
          <p:nvPr/>
        </p:nvSpPr>
        <p:spPr>
          <a:xfrm>
            <a:off x="3162300" y="5467350"/>
            <a:ext cx="8439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Picture 38" descr="A cartoon character pointing at something&#10;&#10;Description automatically generated">
            <a:extLst>
              <a:ext uri="{FF2B5EF4-FFF2-40B4-BE49-F238E27FC236}">
                <a16:creationId xmlns:a16="http://schemas.microsoft.com/office/drawing/2014/main" id="{CE98B05A-67F1-3D14-34EF-EFA9135E8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985837"/>
            <a:ext cx="31623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76B55-A2B7-F3D9-8716-8C14EA502052}"/>
              </a:ext>
            </a:extLst>
          </p:cNvPr>
          <p:cNvSpPr txBox="1"/>
          <p:nvPr/>
        </p:nvSpPr>
        <p:spPr>
          <a:xfrm>
            <a:off x="2184400" y="5130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F3E58-2101-91B9-6CDB-F0E5C0027022}"/>
              </a:ext>
            </a:extLst>
          </p:cNvPr>
          <p:cNvSpPr txBox="1"/>
          <p:nvPr/>
        </p:nvSpPr>
        <p:spPr>
          <a:xfrm>
            <a:off x="1971040" y="5130800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19E92-4AF9-E443-8B7D-8A85E434A815}"/>
              </a:ext>
            </a:extLst>
          </p:cNvPr>
          <p:cNvSpPr txBox="1"/>
          <p:nvPr/>
        </p:nvSpPr>
        <p:spPr>
          <a:xfrm>
            <a:off x="1706880" y="512064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9A9BC-7CED-AF7C-3E23-BA36A9BF4ABE}"/>
              </a:ext>
            </a:extLst>
          </p:cNvPr>
          <p:cNvSpPr txBox="1"/>
          <p:nvPr/>
        </p:nvSpPr>
        <p:spPr>
          <a:xfrm>
            <a:off x="1910080" y="5069840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81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56E4BE-C5AF-87FE-549C-4B8BED3C839D}"/>
              </a:ext>
            </a:extLst>
          </p:cNvPr>
          <p:cNvSpPr txBox="1"/>
          <p:nvPr/>
        </p:nvSpPr>
        <p:spPr>
          <a:xfrm>
            <a:off x="4743450" y="476250"/>
            <a:ext cx="439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63,49 – 1,8 =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D7C7-D3C4-F119-8532-7D7098B81094}"/>
              </a:ext>
            </a:extLst>
          </p:cNvPr>
          <p:cNvSpPr txBox="1"/>
          <p:nvPr/>
        </p:nvSpPr>
        <p:spPr>
          <a:xfrm>
            <a:off x="933450" y="13525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D4EFE-3915-6590-3E35-AE2A546AEB8B}"/>
              </a:ext>
            </a:extLst>
          </p:cNvPr>
          <p:cNvGrpSpPr/>
          <p:nvPr/>
        </p:nvGrpSpPr>
        <p:grpSpPr>
          <a:xfrm>
            <a:off x="1524307" y="1963993"/>
            <a:ext cx="2238375" cy="954107"/>
            <a:chOff x="5667375" y="1390650"/>
            <a:chExt cx="2238375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1A0E2F-924D-874C-9926-47222965E676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63,49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1,8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19608C-D1A8-83A3-457F-B1E200A5E11A}"/>
                </a:ext>
              </a:extLst>
            </p:cNvPr>
            <p:cNvCxnSpPr>
              <a:cxnSpLocks/>
            </p:cNvCxnSpPr>
            <p:nvPr/>
          </p:nvCxnSpPr>
          <p:spPr>
            <a:xfrm>
              <a:off x="5934075" y="2314575"/>
              <a:ext cx="11331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720A90-B003-3492-3E33-BCCF446E8B0C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5FB98A0-47C0-50D0-F0B3-2987D6F7A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962" y="1366837"/>
            <a:ext cx="4219575" cy="20288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3A3191-21F8-F2AF-1E07-147693BE6148}"/>
              </a:ext>
            </a:extLst>
          </p:cNvPr>
          <p:cNvSpPr txBox="1"/>
          <p:nvPr/>
        </p:nvSpPr>
        <p:spPr>
          <a:xfrm>
            <a:off x="1790700" y="2924175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61,69</a:t>
            </a:r>
          </a:p>
        </p:txBody>
      </p:sp>
    </p:spTree>
    <p:extLst>
      <p:ext uri="{BB962C8B-B14F-4D97-AF65-F5344CB8AC3E}">
        <p14:creationId xmlns:p14="http://schemas.microsoft.com/office/powerpoint/2010/main" val="5070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2">
            <a:extLst>
              <a:ext uri="{FF2B5EF4-FFF2-40B4-BE49-F238E27FC236}">
                <a16:creationId xmlns:a16="http://schemas.microsoft.com/office/drawing/2014/main" id="{EFD68D5E-11BC-7E82-4C5C-AA3B90FF23E0}"/>
              </a:ext>
            </a:extLst>
          </p:cNvPr>
          <p:cNvSpPr/>
          <p:nvPr/>
        </p:nvSpPr>
        <p:spPr>
          <a:xfrm>
            <a:off x="540327" y="810490"/>
            <a:ext cx="11055928" cy="5818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Muốn trừ hai số thập phân ta làm như sau: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Viết số trừ bên dưới số bị trừ sao cho các chữ số ở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hàng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đặt thẳng cột với nhau.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Trừ như trừ hai số tự nhiên.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Viết dấu phẩy ở hiệu thẳng cột với dấu phẩy của số bị trừ và số trừ.</a:t>
            </a:r>
          </a:p>
        </p:txBody>
      </p:sp>
    </p:spTree>
    <p:extLst>
      <p:ext uri="{BB962C8B-B14F-4D97-AF65-F5344CB8AC3E}">
        <p14:creationId xmlns:p14="http://schemas.microsoft.com/office/powerpoint/2010/main" val="15424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543</Words>
  <Application>Microsoft Office PowerPoint</Application>
  <PresentationFormat>Widescreen</PresentationFormat>
  <Paragraphs>188</Paragraphs>
  <Slides>18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.VnTime</vt:lpstr>
      <vt:lpstr>Arial</vt:lpstr>
      <vt:lpstr>Calibri</vt:lpstr>
      <vt:lpstr>Calibri Light</vt:lpstr>
      <vt:lpstr>Cambria</vt:lpstr>
      <vt:lpstr>Cambria Bold</vt:lpstr>
      <vt:lpstr>HP001 4H</vt:lpstr>
      <vt:lpstr>Times New Roman</vt:lpstr>
      <vt:lpstr>2_Office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Office Theme</vt:lpstr>
      <vt:lpstr>13_Office Theme</vt:lpstr>
      <vt:lpstr>17_Office Theme</vt:lpstr>
      <vt:lpstr>16_Office Theme</vt:lpstr>
      <vt:lpstr>1_Office Theme</vt:lpstr>
      <vt:lpstr>18_Office Theme</vt:lpstr>
      <vt:lpstr>19_Office Theme</vt:lpstr>
      <vt:lpstr>3_Office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119</cp:revision>
  <dcterms:created xsi:type="dcterms:W3CDTF">2024-06-11T03:00:20Z</dcterms:created>
  <dcterms:modified xsi:type="dcterms:W3CDTF">2025-10-23T12:54:52Z</dcterms:modified>
</cp:coreProperties>
</file>