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sldIdLst>
    <p:sldId id="288" r:id="rId4"/>
    <p:sldId id="264" r:id="rId5"/>
    <p:sldId id="263" r:id="rId6"/>
    <p:sldId id="292" r:id="rId7"/>
    <p:sldId id="291" r:id="rId8"/>
    <p:sldId id="258" r:id="rId9"/>
    <p:sldId id="287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0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33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9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5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8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01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4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410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38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04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36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9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3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320" indent="0">
              <a:buNone/>
              <a:defRPr sz="1900"/>
            </a:lvl2pPr>
            <a:lvl3pPr marL="608624" indent="0">
              <a:buNone/>
              <a:defRPr sz="1600"/>
            </a:lvl3pPr>
            <a:lvl4pPr marL="912944" indent="0">
              <a:buNone/>
              <a:defRPr sz="1300"/>
            </a:lvl4pPr>
            <a:lvl5pPr marL="1217248" indent="0">
              <a:buNone/>
              <a:defRPr sz="1300"/>
            </a:lvl5pPr>
            <a:lvl6pPr marL="1521568" indent="0">
              <a:buNone/>
              <a:defRPr sz="1300"/>
            </a:lvl6pPr>
            <a:lvl7pPr marL="1825885" indent="0">
              <a:buNone/>
              <a:defRPr sz="1300"/>
            </a:lvl7pPr>
            <a:lvl8pPr marL="2130192" indent="0">
              <a:buNone/>
              <a:defRPr sz="1300"/>
            </a:lvl8pPr>
            <a:lvl9pPr marL="243449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0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37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3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49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52966-8167-46ED-BFC2-C67A407F0E11}" type="slidenum"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3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17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9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8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3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1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6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4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55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50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48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4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85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48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440" indent="0">
              <a:buNone/>
              <a:defRPr sz="1900"/>
            </a:lvl2pPr>
            <a:lvl3pPr marL="608868" indent="0">
              <a:buNone/>
              <a:defRPr sz="1600"/>
            </a:lvl3pPr>
            <a:lvl4pPr marL="913308" indent="0">
              <a:buNone/>
              <a:defRPr sz="1300"/>
            </a:lvl4pPr>
            <a:lvl5pPr marL="1217736" indent="0">
              <a:buNone/>
              <a:defRPr sz="1300"/>
            </a:lvl5pPr>
            <a:lvl6pPr marL="1522176" indent="0">
              <a:buNone/>
              <a:defRPr sz="1300"/>
            </a:lvl6pPr>
            <a:lvl7pPr marL="1826613" indent="0">
              <a:buNone/>
              <a:defRPr sz="1300"/>
            </a:lvl7pPr>
            <a:lvl8pPr marL="2131044" indent="0">
              <a:buNone/>
              <a:defRPr sz="1300"/>
            </a:lvl8pPr>
            <a:lvl9pPr marL="243547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22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5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3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7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FD48-E438-4DE6-934F-67DB2B0D86C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F692-8366-40E2-8051-A77C68C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64" tIns="30432" rIns="60864" bIns="304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64" tIns="30432" rIns="60864" bIns="304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8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8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8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8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8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2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8624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5" indent="-228235" algn="l" defTabSz="6086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510" indent="-190196" algn="l" defTabSz="60862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84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103" indent="-152160" algn="l" defTabSz="60862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8" indent="-152160" algn="l" defTabSz="608624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719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032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35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6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32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62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94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24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56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885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0192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49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88" tIns="30444" rIns="60888" bIns="304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88" tIns="30444" rIns="60888" bIns="304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8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88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8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8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88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886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4" indent="-228324" algn="l" defTabSz="6088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706" indent="-190272" algn="l" defTabSz="60886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088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527" indent="-152220" algn="l" defTabSz="60886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56" indent="-152220" algn="l" defTabSz="60886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387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824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26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769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4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86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30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73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17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613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044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472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.png"/><Relationship Id="rId12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133600" y="13716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438400" y="1371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6324" name="Picture 30" descr="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3" name="WordArt 33"/>
          <p:cNvSpPr>
            <a:spLocks noChangeArrowheads="1" noChangeShapeType="1" noTextEdit="1"/>
          </p:cNvSpPr>
          <p:nvPr/>
        </p:nvSpPr>
        <p:spPr bwMode="auto">
          <a:xfrm>
            <a:off x="2438399" y="1836826"/>
            <a:ext cx="6874933" cy="10480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MÔN:  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/>
                <a:cs typeface="Arial" panose="020B0604020202020204" pitchFamily="34" charset="0"/>
              </a:rPr>
              <a:t>HOẠT ĐỘNG TRẢI NGHIỆM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6114" name="WordArt 34"/>
          <p:cNvSpPr>
            <a:spLocks noChangeArrowheads="1" noChangeShapeType="1" noTextEdit="1"/>
          </p:cNvSpPr>
          <p:nvPr/>
        </p:nvSpPr>
        <p:spPr bwMode="auto">
          <a:xfrm>
            <a:off x="2023057" y="4599861"/>
            <a:ext cx="7391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26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 dirty="0" err="1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kumimoji="0" lang="vi-VN" sz="2400" b="1" i="0" u="none" strike="noStrike" kern="10" cap="none" spc="0" normalizeH="0" baseline="0" noProof="0" dirty="0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2400" b="1" i="0" u="none" strike="noStrike" kern="10" cap="none" spc="0" normalizeH="0" baseline="0" noProof="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 Thị </a:t>
            </a:r>
            <a:r>
              <a:rPr kumimoji="0" lang="vi-VN" sz="2400" b="1" i="0" u="none" strike="noStrike" kern="10" cap="none" spc="0" normalizeH="0" baseline="0" noProof="0" dirty="0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400" b="1" i="0" u="none" strike="noStrike" kern="10" cap="none" spc="0" normalizeH="0" baseline="0" noProof="0" dirty="0" err="1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uyền</a:t>
            </a:r>
            <a:r>
              <a:rPr kumimoji="0" lang="en-US" sz="2400" b="1" i="0" u="none" strike="noStrike" kern="10" cap="none" spc="0" normalizeH="0" noProof="0" dirty="0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" cap="none" spc="0" normalizeH="0" noProof="0" smtClean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endParaRPr kumimoji="0" lang="vi-VN" sz="2400" b="1" i="0" u="none" strike="noStrike" kern="10" cap="none" spc="0" normalizeH="0" baseline="0" noProof="0" dirty="0">
              <a:ln w="9525">
                <a:solidFill>
                  <a:srgbClr val="FF7C8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26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" cap="none" spc="0" normalizeH="0" baseline="0" noProof="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Trường: Tiểu học Đoàn Lập</a:t>
            </a:r>
            <a:endParaRPr kumimoji="0" lang="en-US" sz="2400" b="1" i="0" u="none" strike="noStrike" kern="10" cap="none" spc="0" normalizeH="0" baseline="0" noProof="0" dirty="0">
              <a:ln w="9525">
                <a:solidFill>
                  <a:srgbClr val="FF7C8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4311" y="3103722"/>
            <a:ext cx="911013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CHỦ ĐỀ: SẢN</a:t>
            </a:r>
            <a:r>
              <a:rPr kumimoji="0" lang="en-US" sz="4400" b="1" i="0" u="none" strike="noStrike" kern="1200" cap="none" spc="0" normalizeH="0" noProof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PHẨM TRI ÂN THẦY CÔ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2438400" y="491253"/>
            <a:ext cx="746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6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NHIỆT LIỆT CHÀO MỪNG CÁC THẦY GIÁO CÔ GIÁO VỀ DỰ GIỜ THĂM LỚP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5C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71032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84 Background Powerpoint Đẹp Chuyên Nghiệp Miễn Phí - Slidemal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5" y="1"/>
            <a:ext cx="12256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4046" y="512964"/>
            <a:ext cx="623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latin typeface="+mj-lt"/>
              </a:rPr>
              <a:t>Hoạt động trải nghiệm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817" y="1620078"/>
            <a:ext cx="12164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84 Background Powerpoint Đẹp Chuyên Nghiệp Miễn Phí - Slidemal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6255" y="568728"/>
            <a:ext cx="122474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186" y="2373637"/>
            <a:ext cx="1241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marL="0" marR="0" lvl="0" indent="0" algn="l" defTabSz="608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8807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marL="0" marR="0" lvl="0" indent="0" algn="ctr" defTabSz="608807" rtl="0" eaLnBrk="1" fontAlgn="auto" latinLnBrk="0" hangingPunct="1">
              <a:lnSpc>
                <a:spcPts val="14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marL="0" marR="0" lvl="0" indent="0" algn="l" defTabSz="608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8807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marL="0" marR="0" lvl="0" indent="0" algn="l" defTabSz="60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8807" rtl="0" eaLnBrk="1" fontAlgn="auto" latinLnBrk="0" hangingPunct="1">
              <a:lnSpc>
                <a:spcPts val="61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SINH </a:t>
            </a:r>
            <a:r>
              <a:rPr kumimoji="0" lang="en-US" sz="51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HOẠT</a:t>
            </a:r>
            <a:r>
              <a:rPr kumimoji="0" lang="en-US" sz="51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 </a:t>
            </a:r>
            <a:r>
              <a:rPr kumimoji="0" lang="en-US" sz="51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LỚP</a:t>
            </a:r>
            <a:endParaRPr kumimoji="0" lang="en-US" sz="51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effectLst/>
              <a:uLnTx/>
              <a:uFillTx/>
              <a:latin typeface="iCiel Soup of Justice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189" y="1907487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Sơ kết thi đua Tuần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Nhac-Le-trao-giai-thuong-Nhac-trao-gi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5710" y="3130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9167" y="198783"/>
            <a:ext cx="1095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Phương hướng và kế hoạch hoạt động tuần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11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883" y="845114"/>
            <a:ext cx="1193211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942" y="4618748"/>
            <a:ext cx="1010908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uong_huong_va_ke_hoach_hoat_dong_tuan_11thuc_e8340c37-9132-4655-b799-0b9db9a08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84 Background Powerpoint Đẹp Chuyên Nghiệp Miễn Phí - Slidemal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6255" y="568728"/>
            <a:ext cx="122474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hoạt 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783" y="2188442"/>
            <a:ext cx="1241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nhà giáo 20/11 nên đi đâu chơi, tặng quà gì cho thày cô - Golden Lotus  Heal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21"/>
            <a:ext cx="12192000" cy="68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[KARAOKE] Nguoi thay - TONE NỮ - BEAT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8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223</Words>
  <Application>Microsoft Office PowerPoint</Application>
  <PresentationFormat>Widescreen</PresentationFormat>
  <Paragraphs>24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.VnTime</vt:lpstr>
      <vt:lpstr>Arial</vt:lpstr>
      <vt:lpstr>Calibri</vt:lpstr>
      <vt:lpstr>Calibri Light</vt:lpstr>
      <vt:lpstr>iCiel Soup of Justice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write cuong</cp:lastModifiedBy>
  <cp:revision>66</cp:revision>
  <dcterms:created xsi:type="dcterms:W3CDTF">2023-12-11T06:51:08Z</dcterms:created>
  <dcterms:modified xsi:type="dcterms:W3CDTF">2025-12-12T02:44:57Z</dcterms:modified>
</cp:coreProperties>
</file>