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710" r:id="rId2"/>
  </p:sldMasterIdLst>
  <p:notesMasterIdLst>
    <p:notesMasterId r:id="rId17"/>
  </p:notesMasterIdLst>
  <p:sldIdLst>
    <p:sldId id="352" r:id="rId3"/>
    <p:sldId id="257" r:id="rId4"/>
    <p:sldId id="260" r:id="rId5"/>
    <p:sldId id="367" r:id="rId6"/>
    <p:sldId id="256" r:id="rId7"/>
    <p:sldId id="350" r:id="rId8"/>
    <p:sldId id="357" r:id="rId9"/>
    <p:sldId id="355" r:id="rId10"/>
    <p:sldId id="368" r:id="rId11"/>
    <p:sldId id="369" r:id="rId12"/>
    <p:sldId id="360" r:id="rId13"/>
    <p:sldId id="344" r:id="rId14"/>
    <p:sldId id="370" r:id="rId15"/>
    <p:sldId id="261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103" d="100"/>
          <a:sy n="103" d="100"/>
        </p:scale>
        <p:origin x="4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8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5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77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8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22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2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3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88" r:id="rId5"/>
    <p:sldLayoutId id="2147483693" r:id="rId6"/>
    <p:sldLayoutId id="21474836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4400A-CA12-35D4-A54A-A37C49A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49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779819"/>
            <a:ext cx="4331369" cy="41148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2705100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0"/>
            <a:ext cx="414259" cy="41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136320" y="963385"/>
            <a:ext cx="524419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lang="en-US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nào sau đây không phải một câu thơ trong bài thơ “Nam quốc sơn hà”? ( bản dịch)</a:t>
            </a:r>
            <a:endParaRPr lang="en-US" sz="28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295874" y="5253184"/>
              <a:ext cx="32911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pl-PL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Sông núi nước Nam vua Nam ở.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366023" y="5053836"/>
              <a:ext cx="329097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Cớ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82234" y="5124193"/>
              <a:ext cx="352721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sách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235378" y="3295227"/>
              <a:ext cx="3421713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Ta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giặc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lùi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690008" y="906236"/>
            <a:ext cx="584562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lang="en-US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Trong khoảng thời gian năm (1075 – 1077), Triều Lý đã lãnh đạo nhân dân kháng chiến chống quân xâm lược nào?</a:t>
            </a:r>
            <a:endParaRPr lang="en-US" sz="27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Thanh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Ngô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152</Words>
  <Application>Microsoft Office PowerPoint</Application>
  <PresentationFormat>On-screen Show (16:9)</PresentationFormat>
  <Paragraphs>15</Paragraphs>
  <Slides>14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Assistant</vt:lpstr>
      <vt:lpstr>Assistant Medium</vt:lpstr>
      <vt:lpstr>Calibri</vt:lpstr>
      <vt:lpstr>Cambria</vt:lpstr>
      <vt:lpstr>Nunito</vt:lpstr>
      <vt:lpstr>Rajdhani</vt:lpstr>
      <vt:lpstr>SVN-Androgyne</vt:lpstr>
      <vt:lpstr>World War II D-Day Invasion XL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write cuong</cp:lastModifiedBy>
  <cp:revision>28</cp:revision>
  <dcterms:modified xsi:type="dcterms:W3CDTF">2025-12-25T03:59:45Z</dcterms:modified>
</cp:coreProperties>
</file>