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59" r:id="rId4"/>
    <p:sldId id="422" r:id="rId5"/>
    <p:sldId id="420" r:id="rId6"/>
    <p:sldId id="423" r:id="rId7"/>
    <p:sldId id="407" r:id="rId8"/>
    <p:sldId id="408" r:id="rId9"/>
    <p:sldId id="409" r:id="rId10"/>
    <p:sldId id="410" r:id="rId11"/>
    <p:sldId id="411" r:id="rId12"/>
    <p:sldId id="412" r:id="rId13"/>
    <p:sldId id="392" r:id="rId14"/>
    <p:sldId id="356" r:id="rId15"/>
    <p:sldId id="355" r:id="rId16"/>
    <p:sldId id="318" r:id="rId17"/>
    <p:sldId id="383" r:id="rId18"/>
    <p:sldId id="386" r:id="rId19"/>
    <p:sldId id="413" r:id="rId20"/>
    <p:sldId id="397" r:id="rId21"/>
    <p:sldId id="404" r:id="rId22"/>
    <p:sldId id="426" r:id="rId23"/>
    <p:sldId id="400" r:id="rId24"/>
    <p:sldId id="399" r:id="rId25"/>
    <p:sldId id="414" r:id="rId26"/>
    <p:sldId id="415" r:id="rId27"/>
    <p:sldId id="402" r:id="rId28"/>
    <p:sldId id="421" r:id="rId29"/>
    <p:sldId id="405" r:id="rId30"/>
    <p:sldId id="427" r:id="rId31"/>
    <p:sldId id="419" r:id="rId3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3300"/>
    <a:srgbClr val="FF0066"/>
    <a:srgbClr val="6600CC"/>
    <a:srgbClr val="008000"/>
    <a:srgbClr val="000099"/>
    <a:srgbClr val="800080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howGuides="1">
      <p:cViewPr varScale="1">
        <p:scale>
          <a:sx n="73" d="100"/>
          <a:sy n="73" d="100"/>
        </p:scale>
        <p:origin x="756" y="96"/>
      </p:cViewPr>
      <p:guideLst>
        <p:guide orient="horz" pos="2160"/>
        <p:guide pos="2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90204" pitchFamily="34" charset="0"/>
              </a:rPr>
              <a:t>‹#›</a:t>
            </a:fld>
            <a:endParaRPr lang="en-US" altLang="en-US" sz="1200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A514-51F5-421C-9A9A-8B1999BB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72A1A40D-99E8-47E7-8B26-5510F03279A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BF5F-7DFF-40D3-B5C3-E9E3F353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8311-1D33-46D7-9711-161EDD9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02199CF-0FA0-4073-9B00-CAFB0560CA67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14351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37B7-B81D-40AB-9A49-96D00ECE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E3628916-DFD9-4582-99A4-0CDBF528B4A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E4F5A-305C-4332-A9E9-6BB8F2EF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3E115-8DAC-4F51-9BFE-8E2CBFCE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4F29B567-6C68-4A5E-A000-2D3E4C2F682E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2417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4742A-0771-4268-887D-BC85C8DE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0EFCC64-2912-470C-8A3D-0AE8A33212B9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41989-2025-49D5-8ED2-AB5FD5B6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99F37-8B18-42F3-A86E-7674C61C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BBC5F81-D5CD-471E-999B-D34823887DE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49182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4ECB7F-2171-4E88-82E9-D4723DF5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9F1D473-F762-4D45-80C5-69641E66A004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0221B2-E77D-4947-9BA9-DA7624F6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9DCC1C-5F3F-4B8B-BE9B-553AB97E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8701651F-78BB-4BD6-85B5-B2C8502F40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24748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7C2A2C-8EF6-4A87-9FE4-C786332B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332128C-94F9-4D98-9182-315ED18761D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02CFC3-38D6-46DD-A58B-72C5A237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39816A-FC5F-4BCD-9B37-4409637F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DE87DDB-E4CC-46C3-83E1-CB729DD9EFD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47160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E9315E6-8680-45B6-BB32-F54C625A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B25F1D2-BD10-40C1-A3AE-841325F3BE3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5F8D62-513C-4072-87CC-3C65B8E1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BB989D-54FA-4F02-BD59-0D663D20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A2E7E8B-9C57-4F56-A5BB-95BDEF1D00FD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91378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F965B0-220E-48BD-84BD-1B38CC8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A817BFC7-92B5-462A-A2ED-78E3BEF247FD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ED73E1-BD91-47B1-A68F-F9433F81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24133-CAC3-4E1B-B004-322D0D59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3744C23-5015-4C87-BCF0-D7E01284C2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4717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151CD-76ED-4A49-9982-5219EA34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B0CD78F-7DC7-488A-88E0-B619CEB3FCC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A858F-45D2-47BE-BE4C-2297D4BA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82780B-9461-4A0C-B45E-3811396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60C0CDA-9A84-48CC-B0D8-9387C3985A8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5107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DC4999-56AD-486D-AAF8-401FCA5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3FF4181-C136-40BE-8D09-5BE82F9D38A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0E4811-6C47-4276-9988-76FA2C99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B9248-4249-4063-9DC4-E4B2B1F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6F82FE00-89F5-4132-BBA7-A3B25841FCD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18704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F43B-06CB-4CF7-BA3B-137F2720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D299CD1-22F5-4A2C-8D17-9845EE966003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265F-2348-4887-B55E-411598F7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1D3D-D2E1-4A03-9C14-783805F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FD78E9C7-C3EB-437E-9181-E78D4A0B97B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5023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0111-C09C-4AFC-B01A-65A8F96B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8B8C990-5672-444C-9CDD-0B796B38C087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12F1-4A23-49C5-9215-88FDD3F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6462-8373-4774-9B3E-A366CA51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EF7D9DD-3EBD-417D-96A4-934F993410E8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81580"/>
      </p:ext>
    </p:extLst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47EAE-3FA3-4395-82DF-EE19635C3A6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41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29C67-9D1D-462A-BE54-25812B459F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8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7E2FC-2C76-4CDB-8116-8C991F2628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145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05BB4-0EC5-4701-96F2-32897B14F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50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905A4-6C99-4B61-AA75-DE7BB65B8D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F2ED0-DCF2-4678-8044-DEA548E98A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34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4AAE8-3A74-4AFB-B30F-B688A2F765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9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212D91-6378-4F1B-A9A3-C8B74E58D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3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E418E9-0A18-4CA8-A0DF-30850928E5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0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13E2F-4DF3-4476-85DA-BE18695F40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4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68A78E-5619-4D0D-8448-655D5748EE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09F719-F44F-4DDA-A784-D7905996F2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A95F5E-F732-4251-8893-BB147D3A4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10C53-A9FC-4DCF-A6B2-1C682F40D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85CBB9E6-F6D8-4330-A90D-B18E97A1542C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03/11/2023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DC03A-7A87-4A6F-A15A-EAB6B5D91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0289-7AE6-44BB-A321-6DEE0D4B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900"/>
            <a:fld id="{962B7DF8-C85F-45D7-875D-C3C84A2C0C0C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3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r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44664-4499-4287-A24C-1A59C99344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9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image" Target="NULL"/><Relationship Id="rId5" Type="http://schemas.openxmlformats.org/officeDocument/2006/relationships/slide" Target="slide7.xml"/><Relationship Id="rId4" Type="http://schemas.openxmlformats.org/officeDocument/2006/relationships/image" Target="../media/image6.gi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622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138" y="29495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158432" y="4271645"/>
            <a:ext cx="8608060" cy="13075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cs typeface="Arial" panose="020B0604020202090204" pitchFamily="34" charset="0"/>
              </a:rPr>
              <a:t>VỀ DỰ GIỜ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LỚP 5A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LUYỆN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TỪ VÀ CÂU</a:t>
            </a:r>
            <a:endParaRPr lang="en-US" altLang="en-US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300162" y="1179513"/>
            <a:ext cx="6324600" cy="5943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/>
                <a:ea typeface="+mn-ea"/>
                <a:cs typeface="Times New Roman" panose="02020503050405090304"/>
              </a:rPr>
              <a:t>TRƯỜNG TIỂU HỌC </a:t>
            </a:r>
            <a:r>
              <a:rPr lang="en-US" sz="4400" b="1" kern="10" noProof="0" dirty="0" smtClean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ĐOÀN LẬP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4F81BD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503050405090304"/>
              <a:ea typeface="+mn-ea"/>
              <a:cs typeface="Times New Roman" panose="02020503050405090304"/>
            </a:endParaRPr>
          </a:p>
        </p:txBody>
      </p:sp>
      <p:sp>
        <p:nvSpPr>
          <p:cNvPr id="2061" name="Text Box 19"/>
          <p:cNvSpPr txBox="1"/>
          <p:nvPr/>
        </p:nvSpPr>
        <p:spPr>
          <a:xfrm>
            <a:off x="2133600" y="5326063"/>
            <a:ext cx="4876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563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938" y="48641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" y="638175"/>
            <a:ext cx="16764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74812" y="2076156"/>
            <a:ext cx="86868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>
              <a:defRPr/>
            </a:pP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342900">
              <a:defRPr/>
            </a:pP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863980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4800" y="786825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a/ </a:t>
            </a:r>
            <a:r>
              <a:rPr lang="en-US" altLang="en-US" dirty="0" err="1">
                <a:latin typeface="Times New Roman" panose="02020603050405020304" pitchFamily="18" charset="0"/>
              </a:rPr>
              <a:t>Hùng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nói</a:t>
            </a:r>
            <a:r>
              <a:rPr lang="en-US" altLang="en-US" dirty="0">
                <a:latin typeface="Times New Roman" panose="02020603050405020304" pitchFamily="18" charset="0"/>
              </a:rPr>
              <a:t>: “Theo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lúa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gạo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?”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Nam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4800600"/>
            <a:ext cx="8743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b/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Chích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xuống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vườn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cải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bọ</a:t>
            </a:r>
            <a:r>
              <a:rPr lang="en-US" altLang="en-US" dirty="0" smtClean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304800" y="0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1: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đậm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2310825"/>
            <a:ext cx="579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hô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1000" y="55626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95600" y="56388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76800" y="5638800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</a:t>
            </a:r>
            <a:r>
              <a:rPr lang="en-US" altLang="en-US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219200" y="54864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219200" y="601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81000" y="38862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055932" y="3971109"/>
            <a:ext cx="2506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334000" y="39624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371600" y="38100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1371600" y="4343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5800" y="30480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200400" y="31242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267200" y="31242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524000" y="29718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1524000" y="35052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1600200" y="45720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5486400" y="457200"/>
            <a:ext cx="281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75791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dirty="0" smtClean="0">
                <a:latin typeface="Times New Roman" panose="02020603050405020304" pitchFamily="18" charset="0"/>
              </a:rPr>
              <a:t> 2: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Cách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in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đậm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nêu</a:t>
            </a:r>
            <a:r>
              <a:rPr lang="en-US" altLang="en-US" dirty="0"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</a:rPr>
              <a:t> 1?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57200" y="1676400"/>
            <a:ext cx="7665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a/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gái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7200" y="3505200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b/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gạo</a:t>
            </a:r>
            <a:r>
              <a:rPr lang="en-US" altLang="en-US" sz="3600" dirty="0">
                <a:latin typeface="Times New Roman" panose="02020603050405020304" pitchFamily="18" charset="0"/>
              </a:rPr>
              <a:t> hay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lao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00400" y="2416314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870528" y="2416314"/>
            <a:ext cx="30448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295400" y="2416314"/>
            <a:ext cx="18004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1447800" y="30480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81000" y="2477869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13909" y="4930914"/>
            <a:ext cx="1956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690419" y="4930914"/>
            <a:ext cx="3072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704109" y="4854714"/>
            <a:ext cx="2013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828800" y="54643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7812" y="4930914"/>
            <a:ext cx="943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2133600" y="914400"/>
            <a:ext cx="464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85800" y="1371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676400" y="1371600"/>
            <a:ext cx="495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505200" y="3264039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096000" y="3264039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219200" y="3156228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95710" y="4114800"/>
            <a:ext cx="3024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867400" y="4114800"/>
            <a:ext cx="327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990600" y="41148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29000" y="5029200"/>
            <a:ext cx="1956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205510" y="5029200"/>
            <a:ext cx="30725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219200" y="4953000"/>
            <a:ext cx="2013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1219200" y="4724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1493633" y="55626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76200" y="3264039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1447800" y="37879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6200" y="4114800"/>
            <a:ext cx="99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22903" y="5029200"/>
            <a:ext cx="943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29830" y="739914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hô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200" y="1578114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6200" y="2362200"/>
            <a:ext cx="954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971800" y="1501914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73413" y="2438400"/>
            <a:ext cx="3455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4343400" y="1479828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019800" y="2438400"/>
            <a:ext cx="3316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1066800" y="220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838200" y="1578114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1093787" y="23622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>
            <a:off x="1219200" y="2971800"/>
            <a:ext cx="167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8686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Đại </a:t>
            </a:r>
            <a:r>
              <a:rPr lang="vi-VN" altLang="en-US" sz="3600" b="1" dirty="0">
                <a:latin typeface="Times New Roman" panose="02020603050405020304" pitchFamily="18" charset="0"/>
              </a:rPr>
              <a:t>từ là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dùng</a:t>
            </a:r>
            <a:r>
              <a:rPr lang="vi-VN" altLang="en-US" sz="3600" b="1" dirty="0">
                <a:latin typeface="Times New Roman" panose="02020603050405020304" pitchFamily="18" charset="0"/>
              </a:rPr>
              <a:t> để xưng hô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hay để thay thế danh từ, động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vi-VN" altLang="en-US" sz="3600" b="1" dirty="0">
                <a:latin typeface="Times New Roman" panose="02020603050405020304" pitchFamily="18" charset="0"/>
              </a:rPr>
              <a:t>hoặc cụm danh từ, cụm động từ, c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ụm</a:t>
            </a:r>
            <a:r>
              <a:rPr lang="vi-VN" altLang="en-US" sz="3600" b="1" dirty="0">
                <a:latin typeface="Times New Roman" panose="02020603050405020304" pitchFamily="18" charset="0"/>
              </a:rPr>
              <a:t> tính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  <a:r>
              <a:rPr lang="vi-VN" altLang="en-US" sz="3600" b="1" dirty="0">
                <a:latin typeface="Times New Roman" panose="02020603050405020304" pitchFamily="18" charset="0"/>
              </a:rPr>
              <a:t> trong 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lặp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ấy</a:t>
            </a:r>
            <a:r>
              <a:rPr lang="vi-VN" altLang="en-US" sz="3600" b="1" dirty="0"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8610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đậm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lộ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71600" y="2008188"/>
            <a:ext cx="6705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xuôi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giùm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ngời</a:t>
            </a:r>
            <a:endParaRPr lang="en-US" altLang="en-US" sz="28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Áo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sương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Ung dung </a:t>
            </a:r>
            <a:r>
              <a:rPr lang="en-US" altLang="en-US" sz="28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ngựa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800" dirty="0">
                <a:latin typeface="Times New Roman" panose="02020603050405020304" pitchFamily="18" charset="0"/>
              </a:rPr>
              <a:t> reo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đèo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			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      </a:t>
            </a:r>
            <a:r>
              <a:rPr lang="en-US" altLang="en-US" sz="2800" i="1" dirty="0" err="1" smtClean="0">
                <a:latin typeface="Times New Roman" panose="02020603050405020304" pitchFamily="18" charset="0"/>
              </a:rPr>
              <a:t>Tố</a:t>
            </a:r>
            <a:r>
              <a:rPr lang="en-US" alt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Hữu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286000" y="9144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609600" y="12954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791200" y="1371600"/>
            <a:ext cx="289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57200" y="17526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981200" y="13716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675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images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images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3" descr="images (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en khu Viet B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6927"/>
            <a:ext cx="9174288" cy="6851073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-768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5" y="-1536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07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1A9CE6-CAB6-4575-96CC-0601A030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76200"/>
            <a:ext cx="462049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yen\Desktop\cò.jpg">
            <a:extLst>
              <a:ext uri="{FF2B5EF4-FFF2-40B4-BE49-F238E27FC236}">
                <a16:creationId xmlns:a16="http://schemas.microsoft.com/office/drawing/2014/main" id="{3286DB5D-C070-40C0-AB6D-FE0CE84A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70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Huyen\Desktop\con vạc.jpg">
            <a:extLst>
              <a:ext uri="{FF2B5EF4-FFF2-40B4-BE49-F238E27FC236}">
                <a16:creationId xmlns:a16="http://schemas.microsoft.com/office/drawing/2014/main" id="{6BF4230F-5413-433C-AE7A-492F0365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3609109"/>
            <a:ext cx="4585855" cy="303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uyen\Desktop\bồ nông.jpg">
            <a:extLst>
              <a:ext uri="{FF2B5EF4-FFF2-40B4-BE49-F238E27FC236}">
                <a16:creationId xmlns:a16="http://schemas.microsoft.com/office/drawing/2014/main" id="{FECFE733-C5D7-4F75-8BE4-48FF9041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70397" cy="33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077200" y="1524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Vạc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8600" y="76200"/>
            <a:ext cx="198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Bồ</a:t>
            </a:r>
            <a:r>
              <a:rPr lang="en-US" altLang="en-US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nông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8600" y="3682425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Cò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890164" y="3606225"/>
            <a:ext cx="140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Diệc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2810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269195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7441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Sao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giẫm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hỡi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810000" y="1371600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968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8353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C72C99C-B0F0-4C59-8BD4-BED374108E39}"/>
              </a:ext>
            </a:extLst>
          </p:cNvPr>
          <p:cNvCxnSpPr>
            <a:cxnSpLocks/>
          </p:cNvCxnSpPr>
          <p:nvPr/>
        </p:nvCxnSpPr>
        <p:spPr>
          <a:xfrm>
            <a:off x="1691753" y="2895600"/>
            <a:ext cx="975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AADB66D-364F-429E-AC21-8AC416CC7EDF}"/>
              </a:ext>
            </a:extLst>
          </p:cNvPr>
          <p:cNvCxnSpPr>
            <a:cxnSpLocks/>
          </p:cNvCxnSpPr>
          <p:nvPr/>
        </p:nvCxnSpPr>
        <p:spPr>
          <a:xfrm>
            <a:off x="2362200" y="3429000"/>
            <a:ext cx="921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03DA9EB2-49EA-4755-9288-0493A171D31C}"/>
              </a:ext>
            </a:extLst>
          </p:cNvPr>
          <p:cNvCxnSpPr>
            <a:cxnSpLocks/>
          </p:cNvCxnSpPr>
          <p:nvPr/>
        </p:nvCxnSpPr>
        <p:spPr>
          <a:xfrm>
            <a:off x="8153400" y="4377396"/>
            <a:ext cx="871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DAA0600-5A9A-4F6B-AAF6-93EACC4E8EA3}"/>
              </a:ext>
            </a:extLst>
          </p:cNvPr>
          <p:cNvCxnSpPr>
            <a:cxnSpLocks/>
          </p:cNvCxnSpPr>
          <p:nvPr/>
        </p:nvCxnSpPr>
        <p:spPr>
          <a:xfrm>
            <a:off x="4495800" y="5334000"/>
            <a:ext cx="882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5562600" y="3886200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F6241B10-026C-42A4-BEC0-BB0F9375ABB2}"/>
              </a:ext>
            </a:extLst>
          </p:cNvPr>
          <p:cNvCxnSpPr>
            <a:cxnSpLocks/>
          </p:cNvCxnSpPr>
          <p:nvPr/>
        </p:nvCxnSpPr>
        <p:spPr>
          <a:xfrm>
            <a:off x="4648200" y="4876800"/>
            <a:ext cx="905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685800" y="4363328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1600" y="23577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2819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0" y="3276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994" y="3829928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80179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101" y="426345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9498" y="4763421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39655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D47B43DA-C124-449B-A97C-E59E83FD9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458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400" b="1" dirty="0"/>
              <a:t>Con </a:t>
            </a:r>
            <a:r>
              <a:rPr lang="en-US" altLang="en-US" sz="3400" b="1" dirty="0" err="1"/>
              <a:t>chuột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tham</a:t>
            </a:r>
            <a:r>
              <a:rPr lang="en-US" altLang="en-US" sz="3400" b="1" dirty="0"/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400" b="1" dirty="0"/>
              <a:t>     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ta gặm vách nhà.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Một </a:t>
            </a:r>
            <a:r>
              <a:rPr lang="vi-VN" altLang="en-US" sz="3400" b="1" dirty="0"/>
              <a:t>cái khe hở hiện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ra.</a:t>
            </a:r>
            <a:r>
              <a:rPr lang="en-US" altLang="en-US" sz="3400" b="1" dirty="0"/>
              <a:t>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chui qua khe và tìm được rất nhiều thức ăn. </a:t>
            </a:r>
            <a:r>
              <a:rPr lang="vi-VN" altLang="en-US" sz="3400" b="1" dirty="0" smtClean="0"/>
              <a:t>Là </a:t>
            </a:r>
            <a:r>
              <a:rPr lang="vi-VN" altLang="en-US" sz="3400" b="1" dirty="0"/>
              <a:t>một con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tham lam nên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ăn nhiều quá, nhiều đến mức bụng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en-US" altLang="en-US" sz="3400" b="1" dirty="0" smtClean="0"/>
              <a:t> </a:t>
            </a:r>
            <a:r>
              <a:rPr lang="vi-VN" altLang="en-US" sz="3400" b="1" dirty="0" smtClean="0"/>
              <a:t>phình </a:t>
            </a:r>
            <a:r>
              <a:rPr lang="vi-VN" altLang="en-US" sz="3400" b="1" dirty="0"/>
              <a:t>to ra. </a:t>
            </a:r>
            <a:r>
              <a:rPr lang="vi-VN" altLang="en-US" sz="3400" b="1" dirty="0" smtClean="0"/>
              <a:t>Đến </a:t>
            </a:r>
            <a:r>
              <a:rPr lang="vi-VN" altLang="en-US" sz="3400" b="1" dirty="0"/>
              <a:t>sáng,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tìm đường trở về ổ, nhưng bụng to quá,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không sao lách qua khe hở </a:t>
            </a:r>
            <a:r>
              <a:rPr lang="vi-VN" altLang="en-US" sz="3400" b="1" dirty="0" smtClean="0"/>
              <a:t>được.</a:t>
            </a:r>
            <a:endParaRPr lang="en-US" altLang="en-US" sz="3400" b="1" dirty="0"/>
          </a:p>
          <a:p>
            <a:pPr>
              <a:spcBef>
                <a:spcPct val="50000"/>
              </a:spcBef>
            </a:pPr>
            <a:r>
              <a:rPr lang="en-US" altLang="en-US" sz="3400" b="1" i="1" dirty="0"/>
              <a:t> </a:t>
            </a:r>
            <a:r>
              <a:rPr lang="en-US" altLang="en-US" sz="3400" b="1" i="1" dirty="0" smtClean="0"/>
              <a:t>                                          Theo</a:t>
            </a:r>
            <a:r>
              <a:rPr lang="en-US" altLang="en-US" sz="3400" b="1" dirty="0" smtClean="0"/>
              <a:t> </a:t>
            </a:r>
            <a:r>
              <a:rPr lang="en-US" altLang="en-US" sz="3400" b="1" dirty="0" err="1" smtClean="0"/>
              <a:t>Lép</a:t>
            </a:r>
            <a:r>
              <a:rPr lang="en-US" altLang="en-US" sz="3400" b="1" dirty="0" smtClean="0"/>
              <a:t>- </a:t>
            </a:r>
            <a:r>
              <a:rPr lang="en-US" altLang="en-US" sz="3400" b="1" dirty="0" err="1" smtClean="0"/>
              <a:t>tôn-xtôi</a:t>
            </a:r>
            <a:endParaRPr lang="vi-VN" altLang="en-US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67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8288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438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895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034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2172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FB28C715-29C0-4E92-A039-3139FF3F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0045"/>
            <a:ext cx="4267200" cy="6324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Là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bụng </a:t>
            </a:r>
            <a:r>
              <a:rPr lang="vi-VN" alt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en-US" altLang="en-US" sz="2700" b="1" dirty="0" smtClean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phình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 </a:t>
            </a:r>
            <a:endParaRPr lang="vi-VN" altLang="en-US" sz="2700" b="1" dirty="0">
              <a:latin typeface="Times New Roman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E74771DC-9AAE-4E7C-9F05-875B5518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0045"/>
            <a:ext cx="4191000" cy="6324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</a:t>
            </a:r>
            <a:r>
              <a:rPr lang="vi-VN" altLang="en-US" sz="2700" b="1" dirty="0" err="1">
                <a:latin typeface="Times New Roman" pitchFamily="18" charset="0"/>
              </a:rPr>
              <a:t>Là</a:t>
            </a:r>
            <a:r>
              <a:rPr lang="vi-VN" altLang="en-US" sz="2700" b="1" dirty="0">
                <a:latin typeface="Times New Roman" pitchFamily="18" charset="0"/>
              </a:rPr>
              <a:t>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</a:t>
            </a:r>
            <a:r>
              <a:rPr lang="vi-VN" altLang="en-US" sz="2700" b="1" dirty="0" err="1">
                <a:latin typeface="Times New Roman" pitchFamily="18" charset="0"/>
              </a:rPr>
              <a:t>bụng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phình</a:t>
            </a:r>
            <a:r>
              <a:rPr lang="vi-VN" altLang="en-US" sz="2700" b="1" dirty="0">
                <a:latin typeface="Times New Roman" pitchFamily="18" charset="0"/>
              </a:rPr>
              <a:t>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5117688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36931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590800"/>
            <a:ext cx="16002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1752600" y="2362200"/>
            <a:ext cx="6858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752600" y="3048000"/>
            <a:ext cx="5334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438400" y="1572491"/>
            <a:ext cx="16002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0636" y="3657600"/>
            <a:ext cx="1717964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73236" y="2840182"/>
            <a:ext cx="879764" cy="110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73236" y="4080164"/>
            <a:ext cx="1032164" cy="949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94018" y="403860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036126" y="2230582"/>
            <a:ext cx="3803073" cy="893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05400" y="3439390"/>
            <a:ext cx="3886200" cy="98021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81600" y="4703618"/>
            <a:ext cx="3657599" cy="8589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7538203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870116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5170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22865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winkle star gif">
            <a:hlinkClick r:id="rId3" action="ppaction://hlinksldjump"/>
            <a:extLst>
              <a:ext uri="{FF2B5EF4-FFF2-40B4-BE49-F238E27FC236}">
                <a16:creationId xmlns:a16="http://schemas.microsoft.com/office/drawing/2014/main" id="{31D6C339-D4DE-41C7-D8C2-F150017B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4DE84-03AE-0658-5B40-127F417AA8FB}"/>
              </a:ext>
            </a:extLst>
          </p:cNvPr>
          <p:cNvSpPr txBox="1"/>
          <p:nvPr/>
        </p:nvSpPr>
        <p:spPr>
          <a:xfrm>
            <a:off x="1655369" y="211366"/>
            <a:ext cx="6821219" cy="110799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342900"/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600" b="1" dirty="0">
              <a:solidFill>
                <a:srgbClr val="FFFF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1">
            <a:hlinkClick r:id="rId3" action="ppaction://hlinksldjump"/>
            <a:extLst>
              <a:ext uri="{FF2B5EF4-FFF2-40B4-BE49-F238E27FC236}">
                <a16:creationId xmlns:a16="http://schemas.microsoft.com/office/drawing/2014/main" id="{268504E0-856E-F228-A670-718AE7F7CBFF}"/>
              </a:ext>
            </a:extLst>
          </p:cNvPr>
          <p:cNvSpPr/>
          <p:nvPr/>
        </p:nvSpPr>
        <p:spPr>
          <a:xfrm>
            <a:off x="2356073" y="4518655"/>
            <a:ext cx="1682621" cy="1290918"/>
          </a:xfrm>
          <a:prstGeom prst="star5">
            <a:avLst>
              <a:gd name="adj" fmla="val 2028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1</a:t>
            </a:r>
          </a:p>
        </p:txBody>
      </p:sp>
      <p:sp>
        <p:nvSpPr>
          <p:cNvPr id="7" name="5-Point Star 6">
            <a:hlinkClick r:id="rId5" action="ppaction://hlinksldjump"/>
            <a:extLst>
              <a:ext uri="{FF2B5EF4-FFF2-40B4-BE49-F238E27FC236}">
                <a16:creationId xmlns:a16="http://schemas.microsoft.com/office/drawing/2014/main" id="{A4B7CCF5-676B-3903-0AEE-A4B3864B360A}"/>
              </a:ext>
            </a:extLst>
          </p:cNvPr>
          <p:cNvSpPr/>
          <p:nvPr/>
        </p:nvSpPr>
        <p:spPr>
          <a:xfrm>
            <a:off x="982375" y="2399791"/>
            <a:ext cx="1373698" cy="144756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2</a:t>
            </a:r>
          </a:p>
        </p:txBody>
      </p:sp>
      <p:sp>
        <p:nvSpPr>
          <p:cNvPr id="9" name="5-Point Star 8">
            <a:hlinkClick r:id="rId6" action="ppaction://hlinksldjump"/>
            <a:extLst>
              <a:ext uri="{FF2B5EF4-FFF2-40B4-BE49-F238E27FC236}">
                <a16:creationId xmlns:a16="http://schemas.microsoft.com/office/drawing/2014/main" id="{EC85F564-0837-D9B1-B461-86B077987031}"/>
              </a:ext>
            </a:extLst>
          </p:cNvPr>
          <p:cNvSpPr/>
          <p:nvPr/>
        </p:nvSpPr>
        <p:spPr>
          <a:xfrm>
            <a:off x="4470091" y="1624929"/>
            <a:ext cx="1564465" cy="1549724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4</a:t>
            </a:r>
          </a:p>
        </p:txBody>
      </p:sp>
      <p:sp>
        <p:nvSpPr>
          <p:cNvPr id="10" name="5-Point Star 9">
            <a:hlinkClick r:id="rId7" action="ppaction://hlinksldjump"/>
            <a:extLst>
              <a:ext uri="{FF2B5EF4-FFF2-40B4-BE49-F238E27FC236}">
                <a16:creationId xmlns:a16="http://schemas.microsoft.com/office/drawing/2014/main" id="{F7559B18-C58E-221E-9418-85AF93C8760D}"/>
              </a:ext>
            </a:extLst>
          </p:cNvPr>
          <p:cNvSpPr/>
          <p:nvPr/>
        </p:nvSpPr>
        <p:spPr>
          <a:xfrm>
            <a:off x="5695662" y="4518655"/>
            <a:ext cx="1471009" cy="144278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5</a:t>
            </a:r>
          </a:p>
        </p:txBody>
      </p:sp>
      <p:sp>
        <p:nvSpPr>
          <p:cNvPr id="11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8E0F9C01-55FA-AD7F-7630-8450DAE98713}"/>
              </a:ext>
            </a:extLst>
          </p:cNvPr>
          <p:cNvSpPr/>
          <p:nvPr/>
        </p:nvSpPr>
        <p:spPr>
          <a:xfrm>
            <a:off x="6994166" y="2663364"/>
            <a:ext cx="1497229" cy="1455072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3</a:t>
            </a:r>
          </a:p>
        </p:txBody>
      </p:sp>
      <p:pic>
        <p:nvPicPr>
          <p:cNvPr id="3" name="Graphic 2" descr="Heart">
            <a:hlinkClick r:id="" action="ppaction://noaction"/>
            <a:extLst>
              <a:ext uri="{FF2B5EF4-FFF2-40B4-BE49-F238E27FC236}">
                <a16:creationId xmlns:a16="http://schemas.microsoft.com/office/drawing/2014/main" id="{DCED6CBE-07CC-7586-C194-F05C74512D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939" y="264360"/>
            <a:ext cx="1147056" cy="11470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7924800" y="5943600"/>
            <a:ext cx="766482" cy="52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57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690395" y="2678468"/>
            <a:ext cx="81846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52400" y="1905000"/>
            <a:ext cx="88705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/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 Model 3" descr="Star Decoration">
            <a:extLst>
              <a:ext uri="{FF2B5EF4-FFF2-40B4-BE49-F238E27FC236}">
                <a16:creationId xmlns:a16="http://schemas.microsoft.com/office/drawing/2014/main" id="{9873CFF4-9FC2-357C-8E82-4A00EE984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88" y="1411350"/>
            <a:ext cx="2681483" cy="262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D6D8F1-09DF-6A46-18DA-CA661D56A115}"/>
              </a:ext>
            </a:extLst>
          </p:cNvPr>
          <p:cNvSpPr txBox="1"/>
          <p:nvPr/>
        </p:nvSpPr>
        <p:spPr>
          <a:xfrm>
            <a:off x="468590" y="4419600"/>
            <a:ext cx="7149878" cy="1200329"/>
          </a:xfrm>
          <a:prstGeom prst="rect">
            <a:avLst/>
          </a:prstGeom>
          <a:noFill/>
          <a:ln>
            <a:noFill/>
          </a:ln>
          <a:effectLst>
            <a:reflection blurRad="6350" stA="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600" b="1" dirty="0">
              <a:solidFill>
                <a:srgbClr val="FF00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21" descr="Back RTL">
            <a:hlinkClick r:id="rId4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572039" y="2484468"/>
            <a:ext cx="83971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1014</Words>
  <Application>Microsoft Office PowerPoint</Application>
  <PresentationFormat>On-screen Show (4:3)</PresentationFormat>
  <Paragraphs>147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.VnArabia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289</cp:revision>
  <dcterms:created xsi:type="dcterms:W3CDTF">2022-09-22T13:39:52Z</dcterms:created>
  <dcterms:modified xsi:type="dcterms:W3CDTF">2023-11-02T22:58:06Z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