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007577124" r:id="rId3"/>
    <p:sldId id="2007577140" r:id="rId4"/>
    <p:sldId id="2007577141" r:id="rId5"/>
    <p:sldId id="2007577160" r:id="rId6"/>
    <p:sldId id="2007577161" r:id="rId7"/>
    <p:sldId id="2007577145" r:id="rId8"/>
    <p:sldId id="2007577125" r:id="rId9"/>
    <p:sldId id="2007577162" r:id="rId10"/>
    <p:sldId id="2007577165" r:id="rId11"/>
    <p:sldId id="2007577166" r:id="rId12"/>
    <p:sldId id="2007577167" r:id="rId13"/>
    <p:sldId id="2007577168" r:id="rId14"/>
    <p:sldId id="20075771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4-22T07:52:09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19055 9564 0,'40'80'140,"201"121"-124,-81-121-16,0 0 16,-40 40-16,0-80 15,0 80-15,-40-80 16,40 0-16,-80 0 16,40 0-16,0-40 15,-39 40 1,39 0-16,40-40 15,-40 40-15,80 0 16,0 40-16,-40-80 16,80 40-16,-80 40 15,40-40-15,41 40 16,-1-40-16,0 0 16,-40 0-16,-40 40 15,80-40-15,-40 40 16,81-80-16,-81 80 15,40-40-15,40 40 16,-80-40-16,-40 0 16,1-40-16,-1 81 15,0-41-15,0 0 16,0 0-16,0 0 16,0 40-16,0-80 15,80 80-15,-80 0 16,81 0-16,-81-40 15,40 0-15,0 40 16,-80-40-16,-40 0 16,40 0-1,0 0-15,-40 0 16,40 0-16,0 0 16,-40 0-16,40 40 15,1-40-15,-41 0 16,40 0-16,-40 0 15,0 40-15,40-80 16,-40 80-16,0-80 16,0 80-16,0-40 15,40 0 1,-80 0-16,40 0 16,0 0-16,0 0 15,-40 0-15,40 0 16,0 0-16,-40 0 15,40 1-15,0 39 16,-40-40 0,40 0-16,-40 40 15,40-40-15,0 40 16,-40-40-16,0 40 16,40-80-1,-40 40-15,0 0 31,40-40-15,-40 40-16,0 0 16,40-40-16,-40 40 15,0 0-15,40-40 16,-40 40-16,0 0 16,0 0-16,40-40 15,-40 40-15,0 0 16,0 0 15,40-40-31</inkml:trace>
  <inkml:trace contextRef="#ctx0" brushRef="#br0" timeOffset="47251.5899">28343 9604 0,'0'40'140,"0"1"-124,-40-1-16,-40 40 15,80-40-15,-80 40 16,40 0-16,0-40 16,-40 80-16,0 0 15,-1-40-15,-39 80 16,80-80-16,-120 40 16,120-40-16,-40 40 15,-40-40-15,-40 40 16,0 0-16,40-40 15,0 0-15,-81 40 16,1 1-16,-40-1 16,-40 0-16,40-40 15,80-80-15,39 80 16,1-40-16,0 0 16,0-40-16,-40 40 15,40 0-15,0 40 16,-40-80-16,-40 40 15,-1 40 1,-39 0-16,-40 0 16,0 0-16,-81 40 15,41-40-15,0 80 16,-40-40-16,-1-40 16,81 0-16,0 0 15,40 0-15,-41 1 16,41-1-16,-40-40 15,80 0-15,-80 0 16,39 0-16,-39 0 16,0 0-16,80-40 15,-40 40-15,79-40 16,-39 40-16,-80 0 16,0-40-16,0 40 15,-41 0-15,41 0 16,0 0-16,-80 0 15,79-40-15,1 40 16,0 0-16,0-40 16,120 40-16,-81 0 15,1-40-15,40 40 16,80-40-16,-40 0 16,40 40-1,40-40-15,-40 0 16,80 0-16,-41 0 15,1 0-15,0 0 16,40 0-16,0 0 16,-40 0-16,40 0 15,0 0-15,0 0 16,-40 0-16,40 40 16,-40-40-16,40 0 15,-80 40-15,40 0 16,0-40-16,40 0 15,-80 40-15,40 0 16,39-40-16,1 0 16,-80 40-16,80-40 15,0 40-15,-40 0 16,0-40-16,40 0 16,0 40-16,-40 0 15,0-40 1,80 40-16,-40-40 15,0 40-15,0 0 16,0-40-16,0 40 31,0-40-15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4-22T07:55:05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7326 8844 0</inkml:trace>
  <inkml:trace contextRef="#ctx0" brushRef="#br0" timeOffset="901.17">18095 10125 0</inkml:trace>
  <inkml:trace contextRef="#ctx0" brushRef="#br0" timeOffset="4119.84">22979 16408 0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D6F-1DB0-4EEE-866F-5ED5C925D78C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6C8-5859-4D0A-AA7C-C4124543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6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90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53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13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9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9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1384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B923A3A-0441-4FC4-B674-5730CF5723A5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FF1817F-E930-4183-82C9-8476CE8D8CA7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33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559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8389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38439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36212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3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816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5325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1707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8737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9A58946E-2830-4FF2-B2D1-0B07958032FA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4/13/2025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11AEBC51-3C15-486C-B55C-E1D129BF6A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45416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ĐÓN QUÝ THẦY CÔ GIÁO ĐẾN DỰ GIỜ LỚP 2</a:t>
            </a:r>
            <a:r>
              <a:rPr lang="en-US" sz="600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985247" y="2421456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MÔN: </a:t>
            </a:r>
            <a:r>
              <a:rPr lang="en-US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</a:t>
            </a:r>
            <a:r>
              <a:rPr lang="vi-VN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OÁN 2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843297" y="4258768"/>
            <a:ext cx="337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DA6FD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25874" y="9615"/>
            <a:ext cx="471315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HỌC </a:t>
            </a:r>
            <a:r>
              <a:rPr lang="en-US" sz="2400" b="1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LẬP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1166270" y="640686"/>
            <a:ext cx="11599580" cy="596748"/>
            <a:chOff x="1151259" y="1528472"/>
            <a:chExt cx="11599580" cy="59674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53931" y="1540485"/>
              <a:ext cx="1099690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200" kern="0">
                  <a:solidFill>
                    <a:prstClr val="black"/>
                  </a:solidFill>
                  <a:latin typeface="Arial"/>
                  <a:cs typeface="Arial"/>
                  <a:sym typeface="Arial"/>
                </a:rPr>
                <a:t>Tìm cây nấm cho mỗi bạn nhím.</a:t>
              </a:r>
              <a:endParaRPr lang="vi-VN" sz="32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51259" y="1528472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cs typeface="Arial"/>
                  <a:sym typeface="Arial"/>
                </a:rPr>
                <a:t>4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3438;p25" descr="Screen Clipping">
            <a:extLst>
              <a:ext uri="{FF2B5EF4-FFF2-40B4-BE49-F238E27FC236}">
                <a16:creationId xmlns:a16="http://schemas.microsoft.com/office/drawing/2014/main" id="{A2F62C3B-6C1F-45E7-8697-9DED4BBE91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2480" y="1733824"/>
            <a:ext cx="10831785" cy="4819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3439;p25">
            <a:extLst>
              <a:ext uri="{FF2B5EF4-FFF2-40B4-BE49-F238E27FC236}">
                <a16:creationId xmlns:a16="http://schemas.microsoft.com/office/drawing/2014/main" id="{3B4621E6-BC27-4569-8B5B-7F238EBBAEA0}"/>
              </a:ext>
            </a:extLst>
          </p:cNvPr>
          <p:cNvCxnSpPr>
            <a:cxnSpLocks/>
          </p:cNvCxnSpPr>
          <p:nvPr/>
        </p:nvCxnSpPr>
        <p:spPr>
          <a:xfrm flipH="1">
            <a:off x="4312761" y="2903622"/>
            <a:ext cx="5119036" cy="218653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3440;p25">
            <a:extLst>
              <a:ext uri="{FF2B5EF4-FFF2-40B4-BE49-F238E27FC236}">
                <a16:creationId xmlns:a16="http://schemas.microsoft.com/office/drawing/2014/main" id="{1B021650-6084-400F-8676-A1F80D4AEF88}"/>
              </a:ext>
            </a:extLst>
          </p:cNvPr>
          <p:cNvCxnSpPr/>
          <p:nvPr/>
        </p:nvCxnSpPr>
        <p:spPr>
          <a:xfrm>
            <a:off x="7517516" y="342900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4E8CCD4B-8766-4B7E-B614-5082DA902380}"/>
              </a:ext>
            </a:extLst>
          </p:cNvPr>
          <p:cNvSpPr/>
          <p:nvPr/>
        </p:nvSpPr>
        <p:spPr>
          <a:xfrm>
            <a:off x="2360336" y="5090160"/>
            <a:ext cx="582285" cy="350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864" kern="0">
                <a:solidFill>
                  <a:prstClr val="black"/>
                </a:solidFill>
                <a:latin typeface="Calibri" panose="020F0502020204030204"/>
                <a:sym typeface="Arial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C5B55-4BA2-49B9-AF98-2DEB3B3BFB88}"/>
              </a:ext>
            </a:extLst>
          </p:cNvPr>
          <p:cNvSpPr/>
          <p:nvPr/>
        </p:nvSpPr>
        <p:spPr>
          <a:xfrm>
            <a:off x="11047136" y="5824301"/>
            <a:ext cx="582285" cy="350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864" kern="0">
                <a:solidFill>
                  <a:prstClr val="black"/>
                </a:solidFill>
                <a:latin typeface="Calibri" panose="020F0502020204030204"/>
                <a:sym typeface="Arial"/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920721" y="3443040"/>
              <a:ext cx="6298200" cy="194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1361" y="3433680"/>
                <a:ext cx="6316920" cy="19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6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21736" y="426459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>
            <p:extLst/>
          </p:nvPr>
        </p:nvGraphicFramePr>
        <p:xfrm>
          <a:off x="779823" y="1502348"/>
          <a:ext cx="5374800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 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Google Shape;4387;p6">
            <a:extLst>
              <a:ext uri="{FF2B5EF4-FFF2-40B4-BE49-F238E27FC236}">
                <a16:creationId xmlns:a16="http://schemas.microsoft.com/office/drawing/2014/main" id="{2775829E-950F-42DD-BE40-627D04D2FE9B}"/>
              </a:ext>
            </a:extLst>
          </p:cNvPr>
          <p:cNvSpPr txBox="1"/>
          <p:nvPr/>
        </p:nvSpPr>
        <p:spPr>
          <a:xfrm>
            <a:off x="6250329" y="1420989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a) Trong các núi đó, núi nào cao nhất, núi nào thấp nhất?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387;p6">
            <a:extLst>
              <a:ext uri="{FF2B5EF4-FFF2-40B4-BE49-F238E27FC236}">
                <a16:creationId xmlns:a16="http://schemas.microsoft.com/office/drawing/2014/main" id="{F9AA48BC-3083-4A28-A473-529DA799DE43}"/>
              </a:ext>
            </a:extLst>
          </p:cNvPr>
          <p:cNvSpPr txBox="1"/>
          <p:nvPr/>
        </p:nvSpPr>
        <p:spPr>
          <a:xfrm>
            <a:off x="6250329" y="2788234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b) Núi Bà Đen cao hơn núi Cấm bao nhiêu mét?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9A2024FA-7646-4E11-9A51-5D32279AC703}"/>
              </a:ext>
            </a:extLst>
          </p:cNvPr>
          <p:cNvSpPr txBox="1"/>
          <p:nvPr/>
        </p:nvSpPr>
        <p:spPr>
          <a:xfrm>
            <a:off x="6250329" y="3952199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c) Núi Ngự Bình thấp hơn núi Sơn Trà bao nhiều mét? 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52441" y="3183840"/>
              <a:ext cx="5635440" cy="272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3081" y="3174480"/>
                <a:ext cx="5654160" cy="27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3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21736" y="426459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/>
        </p:nvGraphicFramePr>
        <p:xfrm>
          <a:off x="779823" y="1502348"/>
          <a:ext cx="5374800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Google Shape;4387;p6">
            <a:extLst>
              <a:ext uri="{FF2B5EF4-FFF2-40B4-BE49-F238E27FC236}">
                <a16:creationId xmlns:a16="http://schemas.microsoft.com/office/drawing/2014/main" id="{2775829E-950F-42DD-BE40-627D04D2FE9B}"/>
              </a:ext>
            </a:extLst>
          </p:cNvPr>
          <p:cNvSpPr txBox="1"/>
          <p:nvPr/>
        </p:nvSpPr>
        <p:spPr>
          <a:xfrm>
            <a:off x="6250329" y="1420989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a) Trong các núi đó, núi nào cao nhất, núi nào thấp nhất?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387;p6">
            <a:extLst>
              <a:ext uri="{FF2B5EF4-FFF2-40B4-BE49-F238E27FC236}">
                <a16:creationId xmlns:a16="http://schemas.microsoft.com/office/drawing/2014/main" id="{F9AA48BC-3083-4A28-A473-529DA799DE43}"/>
              </a:ext>
            </a:extLst>
          </p:cNvPr>
          <p:cNvSpPr txBox="1"/>
          <p:nvPr/>
        </p:nvSpPr>
        <p:spPr>
          <a:xfrm>
            <a:off x="6346581" y="2526642"/>
            <a:ext cx="59265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Núi cao nhất là: </a:t>
            </a:r>
            <a:r>
              <a:rPr lang="en-US" sz="2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núi Bà Đen</a:t>
            </a: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387;p6">
            <a:extLst>
              <a:ext uri="{FF2B5EF4-FFF2-40B4-BE49-F238E27FC236}">
                <a16:creationId xmlns:a16="http://schemas.microsoft.com/office/drawing/2014/main" id="{D201B2A9-39D3-4A12-B32F-738E3C2DEF1E}"/>
              </a:ext>
            </a:extLst>
          </p:cNvPr>
          <p:cNvSpPr txBox="1"/>
          <p:nvPr/>
        </p:nvSpPr>
        <p:spPr>
          <a:xfrm>
            <a:off x="6330539" y="3121690"/>
            <a:ext cx="59265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Núi thấp nhất là: </a:t>
            </a:r>
            <a:r>
              <a:rPr lang="en-US" sz="2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núi Ngự Bình</a:t>
            </a: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vi-VN"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4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21736" y="426459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>
            <p:extLst/>
          </p:nvPr>
        </p:nvGraphicFramePr>
        <p:xfrm>
          <a:off x="413842" y="1235241"/>
          <a:ext cx="4577279" cy="486579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0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5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5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C0F9959-A062-4D68-B546-4BE5464E04FD}"/>
              </a:ext>
            </a:extLst>
          </p:cNvPr>
          <p:cNvGrpSpPr/>
          <p:nvPr/>
        </p:nvGrpSpPr>
        <p:grpSpPr>
          <a:xfrm>
            <a:off x="5107825" y="1171074"/>
            <a:ext cx="7069094" cy="2965607"/>
            <a:chOff x="3754160" y="2994024"/>
            <a:chExt cx="5388774" cy="190336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D42C00-D482-4B04-8112-E3D70AA09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93411" y="2994024"/>
              <a:ext cx="0" cy="1903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65E488-19FC-41F4-AAC3-9A7D7EF439F8}"/>
                </a:ext>
              </a:extLst>
            </p:cNvPr>
            <p:cNvGrpSpPr/>
            <p:nvPr/>
          </p:nvGrpSpPr>
          <p:grpSpPr>
            <a:xfrm>
              <a:off x="3754160" y="3013489"/>
              <a:ext cx="5388774" cy="1883904"/>
              <a:chOff x="3754160" y="3013489"/>
              <a:chExt cx="5388774" cy="18839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227E834-77A7-4C52-A308-364B9604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124" y="3013489"/>
                <a:ext cx="5138810" cy="188390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F2B3C-7EB7-4775-BCA8-15C99445FA09}"/>
                  </a:ext>
                </a:extLst>
              </p:cNvPr>
              <p:cNvSpPr txBox="1"/>
              <p:nvPr/>
            </p:nvSpPr>
            <p:spPr>
              <a:xfrm>
                <a:off x="3754160" y="3223960"/>
                <a:ext cx="1942011" cy="29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165">
                  <a:defRPr/>
                </a:pPr>
                <a:r>
                  <a:rPr lang="en-US" sz="2400" b="1" err="1">
                    <a:solidFill>
                      <a:srgbClr val="7030A0"/>
                    </a:solidFill>
                    <a:latin typeface="HP001 4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Bài</a:t>
                </a:r>
                <a:r>
                  <a:rPr lang="en-US" sz="2400" b="1">
                    <a:solidFill>
                      <a:srgbClr val="7030A0"/>
                    </a:solidFill>
                    <a:latin typeface="HP001 4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 5:</a:t>
                </a:r>
                <a:endPara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852240" y="2057318"/>
            <a:ext cx="65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vi-VN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) Núi Bà Đen cao hơn núi Cấm số</a:t>
            </a:r>
            <a:r>
              <a:rPr lang="en-US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vi-VN" sz="24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5357" y="3194451"/>
            <a:ext cx="3641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986 – 705 = 281 (m)</a:t>
            </a:r>
            <a:endParaRPr lang="vi-VN" sz="24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880" y="2621554"/>
            <a:ext cx="14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mét là: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F9959-A062-4D68-B546-4BE5464E04FD}"/>
              </a:ext>
            </a:extLst>
          </p:cNvPr>
          <p:cNvGrpSpPr/>
          <p:nvPr/>
        </p:nvGrpSpPr>
        <p:grpSpPr>
          <a:xfrm>
            <a:off x="5107825" y="4040429"/>
            <a:ext cx="7069094" cy="2817572"/>
            <a:chOff x="3754160" y="2994024"/>
            <a:chExt cx="5388774" cy="190336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D42C00-D482-4B04-8112-E3D70AA09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93411" y="2994024"/>
              <a:ext cx="0" cy="1903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65E488-19FC-41F4-AAC3-9A7D7EF439F8}"/>
                </a:ext>
              </a:extLst>
            </p:cNvPr>
            <p:cNvGrpSpPr/>
            <p:nvPr/>
          </p:nvGrpSpPr>
          <p:grpSpPr>
            <a:xfrm>
              <a:off x="3754160" y="3013489"/>
              <a:ext cx="5388774" cy="1883904"/>
              <a:chOff x="3754160" y="3013489"/>
              <a:chExt cx="5388774" cy="188390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227E834-77A7-4C52-A308-364B9604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124" y="3013489"/>
                <a:ext cx="5138810" cy="188390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3F2B3C-7EB7-4775-BCA8-15C99445FA09}"/>
                  </a:ext>
                </a:extLst>
              </p:cNvPr>
              <p:cNvSpPr txBox="1"/>
              <p:nvPr/>
            </p:nvSpPr>
            <p:spPr>
              <a:xfrm>
                <a:off x="3754160" y="3223960"/>
                <a:ext cx="1942011" cy="311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165">
                  <a:defRPr/>
                </a:pPr>
                <a:endPara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736836" y="3742694"/>
            <a:ext cx="354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2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số: 281 m</a:t>
            </a:r>
            <a:endParaRPr lang="vi-VN" sz="28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4908" y="4324281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lang="vi-VN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) Núi Ngự Bình thấp hơn núi Sơn </a:t>
            </a:r>
            <a:endParaRPr lang="en-US" sz="28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3267" y="4834573"/>
            <a:ext cx="323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2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Trà số mét là:</a:t>
            </a:r>
            <a:endParaRPr lang="vi-VN" sz="28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5356" y="5388162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696 – 107 = 589 (m)</a:t>
            </a:r>
            <a:endParaRPr lang="en-US" sz="28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8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4916" y="5965449"/>
            <a:ext cx="2928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số: 589 m</a:t>
            </a:r>
          </a:p>
          <a:p>
            <a:pPr>
              <a:buClr>
                <a:srgbClr val="000000"/>
              </a:buClr>
            </a:pPr>
            <a:endParaRPr lang="en-US" sz="2400" b="1" kern="0">
              <a:solidFill>
                <a:srgbClr val="7030A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7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1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23" y="-114142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AA67899B-41C7-C6E9-3096-23882C511D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1" y="488950"/>
            <a:ext cx="6098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95" y="338327"/>
            <a:ext cx="7390836" cy="231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" y="3270956"/>
            <a:ext cx="10626943" cy="380085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145" y="914679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 – 207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873" y="4679322"/>
            <a:ext cx="182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311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30382" y="103871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6039" y="467932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309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3904" y="4679322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319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83830" y="4764024"/>
            <a:ext cx="855141" cy="746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  <p:bldP spid="10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95" y="338327"/>
            <a:ext cx="7390836" cy="231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" y="3270956"/>
            <a:ext cx="10626943" cy="380085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145" y="914679"/>
            <a:ext cx="4150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315 - 251=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873" y="4679322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64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30382" y="103871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6039" y="467932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164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3904" y="4679322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74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30061" y="4764024"/>
            <a:ext cx="855141" cy="746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  <p:bldP spid="10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95" y="338327"/>
            <a:ext cx="7390836" cy="231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" y="3270956"/>
            <a:ext cx="10626943" cy="380085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145" y="914679"/>
            <a:ext cx="4855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400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873" y="4679322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400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30382" y="103871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6039" y="467932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500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3904" y="4679322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600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05541" y="4764024"/>
            <a:ext cx="855141" cy="746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  <p:bldP spid="10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86827-54C4-E626-66E3-0D38280B4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A6C44-9E06-336E-9416-ADA31A4E5B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9301" y="5006988"/>
            <a:ext cx="817309" cy="173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886EA-9C5E-AEC0-DF32-48DFA4AF1C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714" y="4912563"/>
            <a:ext cx="662490" cy="139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0ED71-A8C5-F583-9917-CB4A4E683C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6" y="4423487"/>
            <a:ext cx="729775" cy="1619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4EC40-A276-2078-1934-C0C49E467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5971486" y="4241869"/>
            <a:ext cx="857843" cy="173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39251-B70F-881C-9E8D-2189F99B03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09" y="4985703"/>
            <a:ext cx="782728" cy="1737363"/>
          </a:xfrm>
          <a:prstGeom prst="rect">
            <a:avLst/>
          </a:prstGeom>
        </p:spPr>
      </p:pic>
      <p:pic>
        <p:nvPicPr>
          <p:cNvPr id="21" name="Video chưa đặt tên ‐ Được tạo bằng Clipchamp (1)">
            <a:hlinkClick r:id="" action="ppaction://media"/>
            <a:extLst>
              <a:ext uri="{FF2B5EF4-FFF2-40B4-BE49-F238E27FC236}">
                <a16:creationId xmlns:a16="http://schemas.microsoft.com/office/drawing/2014/main" id="{95C28484-9F82-6866-F98D-7C1E6A9B72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1560" y="489744"/>
            <a:ext cx="209120" cy="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458 -0.0199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01 0.1236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4192 0.0958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7018 0.12037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9/5c/eb/895ceb59d5955c22b102451eb0de1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31"/>
            <a:ext cx="12192000" cy="6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0995" y="274405"/>
            <a:ext cx="214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82039" y="1376082"/>
            <a:ext cx="13081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TRONG PHẠM VI 1000 </a:t>
            </a:r>
          </a:p>
          <a:p>
            <a:pPr algn="ctr"/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32">
            <a:extLst>
              <a:ext uri="{FF2B5EF4-FFF2-40B4-BE49-F238E27FC236}">
                <a16:creationId xmlns:a16="http://schemas.microsoft.com/office/drawing/2014/main" id="{0EF50C4E-6640-CAF7-C608-EA288C4AA5F6}"/>
              </a:ext>
            </a:extLst>
          </p:cNvPr>
          <p:cNvSpPr txBox="1"/>
          <p:nvPr/>
        </p:nvSpPr>
        <p:spPr>
          <a:xfrm>
            <a:off x="5696353" y="4258066"/>
            <a:ext cx="279842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SGK </a:t>
            </a:r>
            <a:r>
              <a:rPr lang="en-US" altLang="zh-CN" sz="4400" b="1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/ </a:t>
            </a:r>
            <a:r>
              <a:rPr lang="en-US" altLang="zh-CN" sz="4400" b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95</a:t>
            </a:r>
            <a:endParaRPr lang="en-US" altLang="zh-CN" sz="4400" b="1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9985" y="58604"/>
            <a:ext cx="11333659" cy="1569620"/>
            <a:chOff x="970788" y="1084946"/>
            <a:chExt cx="11333659" cy="1569620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541376" y="1084946"/>
              <a:ext cx="10763071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200" ker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Trong bức tranh, Việt vô ý xoá mất kết quả của các phép tính. Hãy giúp Mai tìm lại kết quả của các phép tính trên bảng.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970788" y="1100988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CC7758-75A9-489F-891F-5985E8E00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41" y="1644266"/>
            <a:ext cx="9937613" cy="5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89030" y="596116"/>
            <a:ext cx="11599580" cy="596748"/>
            <a:chOff x="1151259" y="1528472"/>
            <a:chExt cx="11599580" cy="59674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53931" y="1540485"/>
              <a:ext cx="1099690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3200" ker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51259" y="1528472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600" b="1" kern="0">
                  <a:solidFill>
                    <a:prstClr val="white"/>
                  </a:solidFill>
                  <a:latin typeface="Arial"/>
                  <a:cs typeface="Arial"/>
                  <a:sym typeface="Arial"/>
                </a:rPr>
                <a:t>3</a:t>
              </a:r>
              <a:endParaRPr sz="186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7" name="Google Shape;3420;p24">
            <a:extLst>
              <a:ext uri="{FF2B5EF4-FFF2-40B4-BE49-F238E27FC236}">
                <a16:creationId xmlns:a16="http://schemas.microsoft.com/office/drawing/2014/main" id="{38BE8044-C2E2-44BA-BEF7-B262CB2DB28E}"/>
              </a:ext>
            </a:extLst>
          </p:cNvPr>
          <p:cNvGraphicFramePr/>
          <p:nvPr>
            <p:extLst/>
          </p:nvPr>
        </p:nvGraphicFramePr>
        <p:xfrm>
          <a:off x="1762740" y="1752826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231+ 427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Google Shape;3421;p24">
            <a:extLst>
              <a:ext uri="{FF2B5EF4-FFF2-40B4-BE49-F238E27FC236}">
                <a16:creationId xmlns:a16="http://schemas.microsoft.com/office/drawing/2014/main" id="{52D3FF04-A086-4FBF-A30F-474C7A215FE3}"/>
              </a:ext>
            </a:extLst>
          </p:cNvPr>
          <p:cNvSpPr txBox="1"/>
          <p:nvPr/>
        </p:nvSpPr>
        <p:spPr>
          <a:xfrm>
            <a:off x="1477457" y="3317816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trong bảng sau: </a:t>
            </a:r>
            <a:endParaRPr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422;p24" descr="Screen Clipping">
            <a:extLst>
              <a:ext uri="{FF2B5EF4-FFF2-40B4-BE49-F238E27FC236}">
                <a16:creationId xmlns:a16="http://schemas.microsoft.com/office/drawing/2014/main" id="{DDE97AB4-C9B2-40DD-85BD-10274C84C8B4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66955" y="4385470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3423;p24">
            <a:extLst>
              <a:ext uri="{FF2B5EF4-FFF2-40B4-BE49-F238E27FC236}">
                <a16:creationId xmlns:a16="http://schemas.microsoft.com/office/drawing/2014/main" id="{C70404DA-0F1D-40EA-9464-92F5E1698A82}"/>
              </a:ext>
            </a:extLst>
          </p:cNvPr>
          <p:cNvSpPr txBox="1"/>
          <p:nvPr/>
        </p:nvSpPr>
        <p:spPr>
          <a:xfrm>
            <a:off x="2922416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 ker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424;p24">
            <a:extLst>
              <a:ext uri="{FF2B5EF4-FFF2-40B4-BE49-F238E27FC236}">
                <a16:creationId xmlns:a16="http://schemas.microsoft.com/office/drawing/2014/main" id="{EA400925-7AD4-4EE4-9D9E-295E9E3B8C16}"/>
              </a:ext>
            </a:extLst>
          </p:cNvPr>
          <p:cNvSpPr txBox="1"/>
          <p:nvPr/>
        </p:nvSpPr>
        <p:spPr>
          <a:xfrm>
            <a:off x="5113993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 ker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425;p24">
            <a:extLst>
              <a:ext uri="{FF2B5EF4-FFF2-40B4-BE49-F238E27FC236}">
                <a16:creationId xmlns:a16="http://schemas.microsoft.com/office/drawing/2014/main" id="{A34BEE22-A289-406A-B221-62D5B0780F75}"/>
              </a:ext>
            </a:extLst>
          </p:cNvPr>
          <p:cNvSpPr txBox="1"/>
          <p:nvPr/>
        </p:nvSpPr>
        <p:spPr>
          <a:xfrm>
            <a:off x="7224021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 ker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426;p24">
            <a:extLst>
              <a:ext uri="{FF2B5EF4-FFF2-40B4-BE49-F238E27FC236}">
                <a16:creationId xmlns:a16="http://schemas.microsoft.com/office/drawing/2014/main" id="{E9C0EAFE-4F28-402E-B03B-DE2825E9A781}"/>
              </a:ext>
            </a:extLst>
          </p:cNvPr>
          <p:cNvSpPr txBox="1"/>
          <p:nvPr/>
        </p:nvSpPr>
        <p:spPr>
          <a:xfrm>
            <a:off x="9401180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658</a:t>
            </a:r>
            <a:endParaRPr sz="2800" ker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427;p24">
            <a:extLst>
              <a:ext uri="{FF2B5EF4-FFF2-40B4-BE49-F238E27FC236}">
                <a16:creationId xmlns:a16="http://schemas.microsoft.com/office/drawing/2014/main" id="{F7E41E01-FA31-4891-8610-3CE655881249}"/>
              </a:ext>
            </a:extLst>
          </p:cNvPr>
          <p:cNvSpPr txBox="1"/>
          <p:nvPr/>
        </p:nvSpPr>
        <p:spPr>
          <a:xfrm>
            <a:off x="2633108" y="2325759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428;p24">
            <a:extLst>
              <a:ext uri="{FF2B5EF4-FFF2-40B4-BE49-F238E27FC236}">
                <a16:creationId xmlns:a16="http://schemas.microsoft.com/office/drawing/2014/main" id="{BFD02F13-8CF2-4E1B-9D56-2886EEDC82EB}"/>
              </a:ext>
            </a:extLst>
          </p:cNvPr>
          <p:cNvSpPr txBox="1"/>
          <p:nvPr/>
        </p:nvSpPr>
        <p:spPr>
          <a:xfrm>
            <a:off x="4810268" y="2325759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429;p24">
            <a:extLst>
              <a:ext uri="{FF2B5EF4-FFF2-40B4-BE49-F238E27FC236}">
                <a16:creationId xmlns:a16="http://schemas.microsoft.com/office/drawing/2014/main" id="{2340A761-48FE-4FFE-B2C5-EF8F48EB4820}"/>
              </a:ext>
            </a:extLst>
          </p:cNvPr>
          <p:cNvSpPr txBox="1"/>
          <p:nvPr/>
        </p:nvSpPr>
        <p:spPr>
          <a:xfrm>
            <a:off x="6883548" y="2325759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430;p24">
            <a:extLst>
              <a:ext uri="{FF2B5EF4-FFF2-40B4-BE49-F238E27FC236}">
                <a16:creationId xmlns:a16="http://schemas.microsoft.com/office/drawing/2014/main" id="{C77073AE-580C-415F-BF21-64AA6BD7D377}"/>
              </a:ext>
            </a:extLst>
          </p:cNvPr>
          <p:cNvSpPr txBox="1"/>
          <p:nvPr/>
        </p:nvSpPr>
        <p:spPr>
          <a:xfrm>
            <a:off x="9121491" y="2325759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-US" sz="28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3427;p24">
            <a:extLst>
              <a:ext uri="{FF2B5EF4-FFF2-40B4-BE49-F238E27FC236}">
                <a16:creationId xmlns:a16="http://schemas.microsoft.com/office/drawing/2014/main" id="{AD423FD0-3B71-44BB-B7B8-87B9EBAB743D}"/>
              </a:ext>
            </a:extLst>
          </p:cNvPr>
          <p:cNvSpPr txBox="1"/>
          <p:nvPr/>
        </p:nvSpPr>
        <p:spPr>
          <a:xfrm>
            <a:off x="8097017" y="5289009"/>
            <a:ext cx="444352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400" ker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3427;p24">
            <a:extLst>
              <a:ext uri="{FF2B5EF4-FFF2-40B4-BE49-F238E27FC236}">
                <a16:creationId xmlns:a16="http://schemas.microsoft.com/office/drawing/2014/main" id="{B041C5A1-407B-4ED0-A90C-C8D83BD74BA0}"/>
              </a:ext>
            </a:extLst>
          </p:cNvPr>
          <p:cNvSpPr txBox="1"/>
          <p:nvPr/>
        </p:nvSpPr>
        <p:spPr>
          <a:xfrm>
            <a:off x="2523785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400" ker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3427;p24">
            <a:extLst>
              <a:ext uri="{FF2B5EF4-FFF2-40B4-BE49-F238E27FC236}">
                <a16:creationId xmlns:a16="http://schemas.microsoft.com/office/drawing/2014/main" id="{7251A169-E45F-46E4-BFEF-B763F9961C96}"/>
              </a:ext>
            </a:extLst>
          </p:cNvPr>
          <p:cNvSpPr txBox="1"/>
          <p:nvPr/>
        </p:nvSpPr>
        <p:spPr>
          <a:xfrm>
            <a:off x="4769220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ker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3427;p24">
            <a:extLst>
              <a:ext uri="{FF2B5EF4-FFF2-40B4-BE49-F238E27FC236}">
                <a16:creationId xmlns:a16="http://schemas.microsoft.com/office/drawing/2014/main" id="{4D53EF1D-1EFC-4C48-AFED-0A2DF8BB2E42}"/>
              </a:ext>
            </a:extLst>
          </p:cNvPr>
          <p:cNvSpPr txBox="1"/>
          <p:nvPr/>
        </p:nvSpPr>
        <p:spPr>
          <a:xfrm>
            <a:off x="5917045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400" ker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3427;p24">
            <a:extLst>
              <a:ext uri="{FF2B5EF4-FFF2-40B4-BE49-F238E27FC236}">
                <a16:creationId xmlns:a16="http://schemas.microsoft.com/office/drawing/2014/main" id="{418219BD-542C-4715-9815-D8E63CC29966}"/>
              </a:ext>
            </a:extLst>
          </p:cNvPr>
          <p:cNvSpPr txBox="1"/>
          <p:nvPr/>
        </p:nvSpPr>
        <p:spPr>
          <a:xfrm>
            <a:off x="3279869" y="6045900"/>
            <a:ext cx="5841622" cy="677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ker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TRUNG THỰC</a:t>
            </a:r>
            <a:endParaRPr sz="4400" ker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9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512</Words>
  <Application>Microsoft Office PowerPoint</Application>
  <PresentationFormat>Widescreen</PresentationFormat>
  <Paragraphs>107</Paragraphs>
  <Slides>13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Dell7470 i7</cp:lastModifiedBy>
  <cp:revision>65</cp:revision>
  <dcterms:created xsi:type="dcterms:W3CDTF">2021-08-07T04:08:14Z</dcterms:created>
  <dcterms:modified xsi:type="dcterms:W3CDTF">2025-04-13T09:21:05Z</dcterms:modified>
</cp:coreProperties>
</file>