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8" r:id="rId4"/>
    <p:sldMasterId id="2147483762" r:id="rId5"/>
    <p:sldMasterId id="2147483802" r:id="rId6"/>
  </p:sldMasterIdLst>
  <p:notesMasterIdLst>
    <p:notesMasterId r:id="rId20"/>
  </p:notesMasterIdLst>
  <p:sldIdLst>
    <p:sldId id="543" r:id="rId7"/>
    <p:sldId id="341" r:id="rId8"/>
    <p:sldId id="664" r:id="rId9"/>
    <p:sldId id="318" r:id="rId10"/>
    <p:sldId id="331" r:id="rId11"/>
    <p:sldId id="495" r:id="rId12"/>
    <p:sldId id="547" r:id="rId13"/>
    <p:sldId id="666" r:id="rId14"/>
    <p:sldId id="667" r:id="rId15"/>
    <p:sldId id="332" r:id="rId16"/>
    <p:sldId id="668" r:id="rId17"/>
    <p:sldId id="669" r:id="rId18"/>
    <p:sldId id="6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snapToGrid="0">
      <p:cViewPr varScale="1">
        <p:scale>
          <a:sx n="87" d="100"/>
          <a:sy n="87"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AF97B-B24E-43EA-8D0C-7FF92374A5C5}"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23048-930A-4198-B689-898E8E77BF2A}" type="slidenum">
              <a:rPr lang="en-US" smtClean="0"/>
              <a:t>‹#›</a:t>
            </a:fld>
            <a:endParaRPr lang="en-US"/>
          </a:p>
        </p:txBody>
      </p:sp>
    </p:spTree>
    <p:extLst>
      <p:ext uri="{BB962C8B-B14F-4D97-AF65-F5344CB8AC3E}">
        <p14:creationId xmlns:p14="http://schemas.microsoft.com/office/powerpoint/2010/main" val="378705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2025/10/11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723041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47099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1027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25529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399868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00832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95712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81166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0657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2127044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10/11/2025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86486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410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9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0619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1405547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26447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141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459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236407509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183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232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1510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647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9857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6194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5441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23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173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38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9205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1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2025/10/11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2025/10/11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1.emf"/><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9E6E218F-0141-08B6-1E4F-0604C7A0AE6B}"/>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E6F60DDB-6EA7-CA5C-35DF-9C3AE0AB9CF7}"/>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18809B05-3517-B1E3-2DC2-F61750CD8CE4}"/>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15"/>
            <a:stretch>
              <a:fillRect/>
            </a:stretch>
          </a:blipFill>
        </p:spPr>
        <p:txBody>
          <a:bodyPr/>
          <a:lstStyle/>
          <a:p>
            <a:endParaRPr lang="en-US"/>
          </a:p>
        </p:txBody>
      </p:sp>
      <p:grpSp>
        <p:nvGrpSpPr>
          <p:cNvPr id="5" name="组合 6">
            <a:extLst>
              <a:ext uri="{FF2B5EF4-FFF2-40B4-BE49-F238E27FC236}">
                <a16:creationId xmlns:a16="http://schemas.microsoft.com/office/drawing/2014/main" id="{9FAD0CC2-FB2A-96B5-85CA-D2FDC2DAF491}"/>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E2BFFA2-F226-1C28-E06B-22D3FDC551AB}"/>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4E52D9AD-40AB-3F4E-C039-123FC4987DE0}"/>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8" name="Picture 7" descr="A round pink circle with white text and a black background&#10;&#10;AI-generated content may be incorrect.">
            <a:extLst>
              <a:ext uri="{FF2B5EF4-FFF2-40B4-BE49-F238E27FC236}">
                <a16:creationId xmlns:a16="http://schemas.microsoft.com/office/drawing/2014/main" id="{27B188A1-E6D3-98A3-2319-1FE0916EE4C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02B4771-A609-1046-7CB4-8D127ECA53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DACF5EE-0DC8-48B0-CF76-2EF2C6C11D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1412120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703" r:id="rId8"/>
    <p:sldLayoutId id="2147483704" r:id="rId9"/>
    <p:sldLayoutId id="2147483705" r:id="rId10"/>
    <p:sldLayoutId id="2147483706" r:id="rId11"/>
    <p:sldLayoutId id="2147483707"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1107"/>
      </p:ext>
    </p:extLst>
  </p:cSld>
  <p:clrMap bg1="lt1" tx1="dk1" bg2="lt2" tx2="dk2" accent1="accent1" accent2="accent2" accent3="accent3" accent4="accent4" accent5="accent5" accent6="accent6" hlink="hlink" folHlink="folHlink"/>
  <p:sldLayoutIdLst>
    <p:sldLayoutId id="2147483729" r:id="rId1"/>
    <p:sldLayoutId id="2147483743" r:id="rId2"/>
    <p:sldLayoutId id="2147483744" r:id="rId3"/>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25171AF9-6E21-C40F-714D-649D148B278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3" name="矩形 7">
            <a:extLst>
              <a:ext uri="{FF2B5EF4-FFF2-40B4-BE49-F238E27FC236}">
                <a16:creationId xmlns:a16="http://schemas.microsoft.com/office/drawing/2014/main" id="{4B21D67F-E90A-01EC-A364-949A46583E08}"/>
              </a:ext>
            </a:extLst>
          </p:cNvPr>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4" name="Freeform 2">
            <a:extLst>
              <a:ext uri="{FF2B5EF4-FFF2-40B4-BE49-F238E27FC236}">
                <a16:creationId xmlns:a16="http://schemas.microsoft.com/office/drawing/2014/main" id="{B5D6BC51-93F6-752C-DF77-6FACCB81E33D}"/>
              </a:ext>
            </a:extLst>
          </p:cNvPr>
          <p:cNvSpPr/>
          <p:nvPr userDrawn="1"/>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7"/>
            <a:stretch>
              <a:fillRect/>
            </a:stretch>
          </a:blipFill>
        </p:spPr>
        <p:txBody>
          <a:bodyPr/>
          <a:lstStyle/>
          <a:p>
            <a:endParaRPr lang="en-US"/>
          </a:p>
        </p:txBody>
      </p:sp>
      <p:grpSp>
        <p:nvGrpSpPr>
          <p:cNvPr id="5" name="组合 6">
            <a:extLst>
              <a:ext uri="{FF2B5EF4-FFF2-40B4-BE49-F238E27FC236}">
                <a16:creationId xmlns:a16="http://schemas.microsoft.com/office/drawing/2014/main" id="{E18EF0CF-1F6D-F8DB-61B0-721B4E2DFF9E}"/>
              </a:ext>
            </a:extLst>
          </p:cNvPr>
          <p:cNvGrpSpPr/>
          <p:nvPr userDrawn="1"/>
        </p:nvGrpSpPr>
        <p:grpSpPr>
          <a:xfrm>
            <a:off x="196645" y="306828"/>
            <a:ext cx="11729883" cy="6388939"/>
            <a:chOff x="666750" y="666750"/>
            <a:chExt cx="11049000" cy="5695950"/>
          </a:xfrm>
          <a:effectLst>
            <a:outerShdw blurRad="254000" sx="102000" sy="102000" algn="ctr" rotWithShape="0">
              <a:prstClr val="black">
                <a:alpha val="25000"/>
              </a:prstClr>
            </a:outerShdw>
          </a:effectLst>
        </p:grpSpPr>
        <p:sp>
          <p:nvSpPr>
            <p:cNvPr id="6" name="圆角矩形 4">
              <a:extLst>
                <a:ext uri="{FF2B5EF4-FFF2-40B4-BE49-F238E27FC236}">
                  <a16:creationId xmlns:a16="http://schemas.microsoft.com/office/drawing/2014/main" id="{D9589E07-C84B-7C33-5F44-7E18C85D8EE6}"/>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a:extLst>
                <a:ext uri="{FF2B5EF4-FFF2-40B4-BE49-F238E27FC236}">
                  <a16:creationId xmlns:a16="http://schemas.microsoft.com/office/drawing/2014/main" id="{83FEC100-14B1-B5C8-4D6A-ECFF775D2D69}"/>
                </a:ext>
              </a:extLst>
            </p:cNvPr>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577062329"/>
      </p:ext>
    </p:extLst>
  </p:cSld>
  <p:clrMap bg1="lt1" tx1="dk1" bg2="lt2" tx2="dk2" accent1="accent1" accent2="accent2" accent3="accent3" accent4="accent4" accent5="accent5" accent6="accent6" hlink="hlink" folHlink="folHlink"/>
  <p:sldLayoutIdLst>
    <p:sldLayoutId id="2147483763" r:id="rId1"/>
    <p:sldLayoutId id="2147483767" r:id="rId2"/>
    <p:sldLayoutId id="2147483777" r:id="rId3"/>
    <p:sldLayoutId id="2147483778" r:id="rId4"/>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132442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17.jpe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image" Target="../media/image28.gif"/><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40.xml"/><Relationship Id="rId7" Type="http://schemas.openxmlformats.org/officeDocument/2006/relationships/image" Target="../media/image37.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16.png"/><Relationship Id="rId4" Type="http://schemas.openxmlformats.org/officeDocument/2006/relationships/image" Target="../media/image34.jpeg"/><Relationship Id="rId9" Type="http://schemas.openxmlformats.org/officeDocument/2006/relationships/image" Target="../media/image15.gif"/></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9.jpg"/><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8.gi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10" Type="http://schemas.openxmlformats.org/officeDocument/2006/relationships/audio" Target="../media/audio3.wav"/><Relationship Id="rId4" Type="http://schemas.openxmlformats.org/officeDocument/2006/relationships/image" Target="../media/image19.png"/><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0.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gif"/><Relationship Id="rId7" Type="http://schemas.openxmlformats.org/officeDocument/2006/relationships/image" Target="../media/image27.png"/><Relationship Id="rId2" Type="http://schemas.openxmlformats.org/officeDocument/2006/relationships/image" Target="../media/image25.gif"/><Relationship Id="rId1" Type="http://schemas.openxmlformats.org/officeDocument/2006/relationships/slideLayout" Target="../slideLayouts/slideLayout40.xml"/><Relationship Id="rId6" Type="http://schemas.microsoft.com/office/2007/relationships/hdphoto" Target="../media/hdphoto5.wdp"/><Relationship Id="rId5" Type="http://schemas.openxmlformats.org/officeDocument/2006/relationships/image" Target="../media/image26.png"/><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8D0BDD1-99D4-AA05-F877-055ED490D99F}"/>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8" name="Cloud 7">
            <a:extLst>
              <a:ext uri="{FF2B5EF4-FFF2-40B4-BE49-F238E27FC236}">
                <a16:creationId xmlns:a16="http://schemas.microsoft.com/office/drawing/2014/main" id="{A06CBA9A-6B43-41E6-315B-538CF54A1180}"/>
              </a:ext>
            </a:extLst>
          </p:cNvPr>
          <p:cNvSpPr/>
          <p:nvPr/>
        </p:nvSpPr>
        <p:spPr>
          <a:xfrm>
            <a:off x="6096000" y="231493"/>
            <a:ext cx="5606005" cy="2963120"/>
          </a:xfrm>
          <a:prstGeom prst="cloud">
            <a:avLst/>
          </a:prstGeom>
          <a:solidFill>
            <a:schemeClr val="accent1">
              <a:lumMod val="20000"/>
              <a:lumOff val="80000"/>
              <a:alpha val="79000"/>
            </a:schemeClr>
          </a:solidFill>
          <a:ln w="730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E12B9E1-141B-FF20-1919-6255B0E7AD0E}"/>
              </a:ext>
            </a:extLst>
          </p:cNvPr>
          <p:cNvSpPr txBox="1"/>
          <p:nvPr/>
        </p:nvSpPr>
        <p:spPr>
          <a:xfrm>
            <a:off x="6796743" y="558891"/>
            <a:ext cx="450014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Nghỉ hè thích quá! Các bạn có thích nghỉ hè giống mình không?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F3A729FC-F40D-D967-EB1A-2D782336E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 y="-1282"/>
            <a:ext cx="12191980" cy="6858000"/>
          </a:xfrm>
          <a:prstGeom prst="rect">
            <a:avLst/>
          </a:prstGeom>
        </p:spPr>
      </p:pic>
      <p:sp>
        <p:nvSpPr>
          <p:cNvPr id="13" name="Cloud 12">
            <a:extLst>
              <a:ext uri="{FF2B5EF4-FFF2-40B4-BE49-F238E27FC236}">
                <a16:creationId xmlns:a16="http://schemas.microsoft.com/office/drawing/2014/main" id="{457090D5-E1D9-FD91-56D2-9C7D92D1CA96}"/>
              </a:ext>
            </a:extLst>
          </p:cNvPr>
          <p:cNvSpPr/>
          <p:nvPr/>
        </p:nvSpPr>
        <p:spPr>
          <a:xfrm>
            <a:off x="3859620" y="371475"/>
            <a:ext cx="7159282" cy="3147901"/>
          </a:xfrm>
          <a:prstGeom prst="cloud">
            <a:avLst/>
          </a:prstGeom>
          <a:solidFill>
            <a:schemeClr val="bg1">
              <a:alpha val="73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987901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lvl="0" defTabSz="609585">
              <a:defRPr/>
            </a:pP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nay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của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em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có</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gì</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khác</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với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mùa</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hè</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năm</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ngoái</a:t>
            </a:r>
            <a:r>
              <a:rPr lang="en-US" sz="4000" b="1" dirty="0">
                <a:solidFill>
                  <a:srgbClr val="ED7D31">
                    <a:lumMod val="75000"/>
                  </a:srgbClr>
                </a:solidFill>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4031873"/>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trước em được tham gia lớp học vẽ tranh và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lớp</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học</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bơi</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trường</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Em đã học được rất nhiều kiến thức bổ ích.. Em thích mùa hè năm nay hơn vì biết bơi giúp em có thể phòng tránh được những tình huống nguy hiểm khi ở gần khu vực sông nước.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2060"/>
                </a:solidFill>
              </a:rPr>
              <a:t>2</a:t>
            </a:r>
          </a:p>
        </p:txBody>
      </p:sp>
      <p:pic>
        <p:nvPicPr>
          <p:cNvPr id="4098" name="Picture 2" descr="Phòng, chống đuối nước: Bắt đầu từ những lớp học bơi miễn phí">
            <a:extLst>
              <a:ext uri="{FF2B5EF4-FFF2-40B4-BE49-F238E27FC236}">
                <a16:creationId xmlns:a16="http://schemas.microsoft.com/office/drawing/2014/main" id="{047F00F8-F4BB-6592-3F69-FC8E1C767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935" y="2647507"/>
            <a:ext cx="4281376" cy="316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6496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9861772"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nay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mùa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ngoái</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539430"/>
          </a:xfrm>
          <a:prstGeom prst="rect">
            <a:avLst/>
          </a:prstGeom>
          <a:noFill/>
        </p:spPr>
        <p:txBody>
          <a:bodyPr wrap="square" rtlCol="0">
            <a:spAutoFit/>
          </a:bodyPr>
          <a:lstStyle/>
          <a:p>
            <a:pPr lvl="0" algn="just" defTabSz="609585">
              <a:defRPr/>
            </a:pP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của em rất đặc biệt. Năm ngoái mùa hè bố em phải đi công tác xa nên em chỉ ở nhà phụ mẹ bán hàng và chơi với mấy bạn trong xóm. Còn năm nay bố em được nghỉ phép ở nhà, cả nhà em đã đi biển Nha Trang và ăn nhiều món ngon.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A5F3BFA2-B3FC-2C36-D144-4824109B4CCC}"/>
              </a:ext>
            </a:extLst>
          </p:cNvPr>
          <p:cNvSpPr/>
          <p:nvPr/>
        </p:nvSpPr>
        <p:spPr>
          <a:xfrm>
            <a:off x="1020724" y="1142114"/>
            <a:ext cx="581025" cy="571500"/>
          </a:xfrm>
          <a:prstGeom prst="ellipse">
            <a:avLst/>
          </a:prstGeom>
          <a:solidFill>
            <a:srgbClr val="FFFF00"/>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pic>
        <p:nvPicPr>
          <p:cNvPr id="6146" name="Picture 2" descr="Những lưu ý khi tắm biển cho trẻ vào mùa hè – Joy's Holiday">
            <a:extLst>
              <a:ext uri="{FF2B5EF4-FFF2-40B4-BE49-F238E27FC236}">
                <a16:creationId xmlns:a16="http://schemas.microsoft.com/office/drawing/2014/main" id="{E1E1F059-9C9F-3B37-E9FD-EDE5ED72F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137" y="2594344"/>
            <a:ext cx="4332767" cy="319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9978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105B735-123F-0597-558D-EA724FFA6506}"/>
              </a:ext>
            </a:extLst>
          </p:cNvPr>
          <p:cNvSpPr/>
          <p:nvPr/>
        </p:nvSpPr>
        <p:spPr>
          <a:xfrm>
            <a:off x="4136066" y="3306726"/>
            <a:ext cx="3519376" cy="1509824"/>
          </a:xfrm>
          <a:prstGeom prst="ellipse">
            <a:avLst/>
          </a:prstGeom>
          <a:solidFill>
            <a:srgbClr val="FFFF00">
              <a:alpha val="73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hè</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vui</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endParaRPr lang="en-US" sz="32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E6ED2AE9-C105-E382-1457-F646BB8F90EC}"/>
              </a:ext>
            </a:extLst>
          </p:cNvPr>
          <p:cNvSpPr/>
          <p:nvPr/>
        </p:nvSpPr>
        <p:spPr>
          <a:xfrm>
            <a:off x="3753293" y="2275368"/>
            <a:ext cx="4199861" cy="871869"/>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Tham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gia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hoạt</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endParaRPr lang="en-US" sz="2800" b="1" dirty="0">
              <a:solidFill>
                <a:schemeClr val="bg1"/>
              </a:solidFill>
              <a:latin typeface="Cambria" panose="02040503050406030204" pitchFamily="18" charset="0"/>
              <a:ea typeface="Cambria" panose="02040503050406030204" pitchFamily="18" charset="0"/>
            </a:endParaRPr>
          </a:p>
        </p:txBody>
      </p:sp>
      <p:pic>
        <p:nvPicPr>
          <p:cNvPr id="7170" name="Picture 2" descr="Năng khiếu là gì? 9 loại năng khiếu sở trường của trẻ em">
            <a:extLst>
              <a:ext uri="{FF2B5EF4-FFF2-40B4-BE49-F238E27FC236}">
                <a16:creationId xmlns:a16="http://schemas.microsoft.com/office/drawing/2014/main" id="{3C638472-F52B-FC45-4631-8864A3CC9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303" y="584790"/>
            <a:ext cx="2222614" cy="14566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CA20FE-42B5-E862-927F-295684F50892}"/>
              </a:ext>
            </a:extLst>
          </p:cNvPr>
          <p:cNvSpPr txBox="1"/>
          <p:nvPr/>
        </p:nvSpPr>
        <p:spPr>
          <a:xfrm>
            <a:off x="1446028" y="2126512"/>
            <a:ext cx="189259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khiếu</a:t>
            </a:r>
            <a:endParaRPr lang="en-US" sz="24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1AC3B20-3280-A3C2-2331-1BF2866E2010}"/>
              </a:ext>
            </a:extLst>
          </p:cNvPr>
          <p:cNvSpPr txBox="1"/>
          <p:nvPr/>
        </p:nvSpPr>
        <p:spPr>
          <a:xfrm>
            <a:off x="4603897" y="1765005"/>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dục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thể</a:t>
            </a:r>
            <a:r>
              <a:rPr lang="en-US" sz="2400" b="1" dirty="0">
                <a:latin typeface="Cambria" panose="02040503050406030204" pitchFamily="18" charset="0"/>
                <a:ea typeface="Cambria" panose="02040503050406030204" pitchFamily="18" charset="0"/>
              </a:rPr>
              <a:t> thao</a:t>
            </a:r>
          </a:p>
        </p:txBody>
      </p:sp>
      <p:pic>
        <p:nvPicPr>
          <p:cNvPr id="7172" name="Picture 4" descr="Lợi ích kép từ việc tập thể dục thể thao: khỏe thể chất, mạnh tinh thần">
            <a:extLst>
              <a:ext uri="{FF2B5EF4-FFF2-40B4-BE49-F238E27FC236}">
                <a16:creationId xmlns:a16="http://schemas.microsoft.com/office/drawing/2014/main" id="{832F57DF-DEA6-C3E1-C47D-8C664F51F2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5048" y="308343"/>
            <a:ext cx="1627323" cy="138223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ì sao cần giáo dục kỹ năng sống cho học sinh?">
            <a:extLst>
              <a:ext uri="{FF2B5EF4-FFF2-40B4-BE49-F238E27FC236}">
                <a16:creationId xmlns:a16="http://schemas.microsoft.com/office/drawing/2014/main" id="{473A2AD1-12D0-BC4D-8D8A-FF3B0FD3D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1668" y="478464"/>
            <a:ext cx="1862342" cy="12333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EADFE3-D58F-C679-A589-1D797DE15D4F}"/>
              </a:ext>
            </a:extLst>
          </p:cNvPr>
          <p:cNvSpPr txBox="1"/>
          <p:nvPr/>
        </p:nvSpPr>
        <p:spPr>
          <a:xfrm>
            <a:off x="8548576" y="1786270"/>
            <a:ext cx="2636875"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Kĩ</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sống</a:t>
            </a:r>
            <a:endParaRPr lang="en-US" sz="24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1B4C595-4137-75D6-0558-387800F93137}"/>
              </a:ext>
            </a:extLst>
          </p:cNvPr>
          <p:cNvSpPr txBox="1"/>
          <p:nvPr/>
        </p:nvSpPr>
        <p:spPr>
          <a:xfrm>
            <a:off x="8920715" y="3976577"/>
            <a:ext cx="2636875"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rPr>
              <a:t>Văn </a:t>
            </a:r>
            <a:r>
              <a:rPr lang="en-US" sz="2400" b="1" dirty="0" err="1">
                <a:latin typeface="Cambria" panose="02040503050406030204" pitchFamily="18" charset="0"/>
                <a:ea typeface="Cambria" panose="02040503050406030204" pitchFamily="18" charset="0"/>
              </a:rPr>
              <a:t>nghệ</a:t>
            </a:r>
            <a:endParaRPr lang="en-US" sz="2400" b="1" dirty="0">
              <a:latin typeface="Cambria" panose="02040503050406030204" pitchFamily="18" charset="0"/>
              <a:ea typeface="Cambria" panose="02040503050406030204" pitchFamily="18" charset="0"/>
            </a:endParaRPr>
          </a:p>
        </p:txBody>
      </p:sp>
      <p:pic>
        <p:nvPicPr>
          <p:cNvPr id="7176" name="Picture 8" descr="Hình ảnh văn nghệ của học sinh chào mừng ngày Nhà giáo Việt Nam 20/11">
            <a:extLst>
              <a:ext uri="{FF2B5EF4-FFF2-40B4-BE49-F238E27FC236}">
                <a16:creationId xmlns:a16="http://schemas.microsoft.com/office/drawing/2014/main" id="{010528FA-E412-9281-5082-19EAF190A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7311" y="2442828"/>
            <a:ext cx="1924493" cy="14433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B56739B-7829-8561-42DD-59EFCAE1A3CF}"/>
              </a:ext>
            </a:extLst>
          </p:cNvPr>
          <p:cNvSpPr/>
          <p:nvPr/>
        </p:nvSpPr>
        <p:spPr>
          <a:xfrm>
            <a:off x="2115879" y="4890978"/>
            <a:ext cx="8027581" cy="1020724"/>
          </a:xfrm>
          <a:prstGeom prst="roundRect">
            <a:avLst/>
          </a:prstGeom>
          <a:solidFill>
            <a:schemeClr val="accent6">
              <a:lumMod val="75000"/>
              <a:alpha val="7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Cambria" panose="02040503050406030204" pitchFamily="18" charset="0"/>
                <a:ea typeface="Cambria" panose="02040503050406030204" pitchFamily="18" charset="0"/>
              </a:rPr>
              <a:t>Phòng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tránh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đuối</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nước</a:t>
            </a:r>
            <a:r>
              <a:rPr lang="en-US" sz="2800" b="1" dirty="0">
                <a:solidFill>
                  <a:schemeClr val="bg1"/>
                </a:solidFill>
                <a:latin typeface="Cambria" panose="02040503050406030204" pitchFamily="18" charset="0"/>
                <a:ea typeface="Cambria" panose="02040503050406030204" pitchFamily="18" charset="0"/>
              </a:rPr>
              <a:t>, tai </a:t>
            </a:r>
            <a:r>
              <a:rPr lang="en-US" sz="2800" b="1" dirty="0" err="1">
                <a:solidFill>
                  <a:schemeClr val="bg1"/>
                </a:solidFill>
                <a:latin typeface="Cambria" panose="02040503050406030204" pitchFamily="18" charset="0"/>
                <a:ea typeface="Cambria" panose="02040503050406030204" pitchFamily="18" charset="0"/>
              </a:rPr>
              <a:t>nạn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thương</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tích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ngộ</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thực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phẩm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bạo</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lực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xâm</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hại</a:t>
            </a:r>
            <a:r>
              <a:rPr lang="en-US" sz="2800" b="1" dirty="0">
                <a:solidFill>
                  <a:schemeClr val="bg1"/>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4BA9DF5B-61DC-AD6B-8F3B-2171FCDE3CA8}"/>
              </a:ext>
            </a:extLst>
          </p:cNvPr>
          <p:cNvGrpSpPr/>
          <p:nvPr/>
        </p:nvGrpSpPr>
        <p:grpSpPr>
          <a:xfrm flipH="1">
            <a:off x="138222" y="2700670"/>
            <a:ext cx="2169041" cy="1903229"/>
            <a:chOff x="8323973" y="-347871"/>
            <a:chExt cx="3564206" cy="3853196"/>
          </a:xfrm>
        </p:grpSpPr>
        <p:pic>
          <p:nvPicPr>
            <p:cNvPr id="12" name="Picture 4" descr="Káº¿t quáº£ hÃ¬nh áº£nh cho cute bee cartoon gif">
              <a:extLst>
                <a:ext uri="{FF2B5EF4-FFF2-40B4-BE49-F238E27FC236}">
                  <a16:creationId xmlns:a16="http://schemas.microsoft.com/office/drawing/2014/main" id="{5B0D440B-5404-6C59-5F2A-FDD290F77D72}"/>
                </a:ext>
              </a:extLst>
            </p:cNvPr>
            <p:cNvPicPr>
              <a:picLocks noChangeAspect="1" noChangeArrowheads="1" noCrop="1"/>
            </p:cNvPicPr>
            <p:nvPr/>
          </p:nvPicPr>
          <p:blipFill>
            <a:blip r:embed="rId8">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underwear on a black background&#10;&#10;AI-generated content may be incorrect.">
              <a:extLst>
                <a:ext uri="{FF2B5EF4-FFF2-40B4-BE49-F238E27FC236}">
                  <a16:creationId xmlns:a16="http://schemas.microsoft.com/office/drawing/2014/main" id="{4B3EFA9E-005D-922E-2CD2-50B28157D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4" name="3">
            <a:hlinkClick r:id="" action="ppaction://media"/>
            <a:extLst>
              <a:ext uri="{FF2B5EF4-FFF2-40B4-BE49-F238E27FC236}">
                <a16:creationId xmlns:a16="http://schemas.microsoft.com/office/drawing/2014/main" id="{2C7A5056-116D-25C1-2391-90BF4AA2F0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0651" y="131726"/>
            <a:ext cx="406400" cy="406400"/>
          </a:xfrm>
          <a:prstGeom prst="rect">
            <a:avLst/>
          </a:prstGeom>
        </p:spPr>
      </p:pic>
    </p:spTree>
    <p:extLst>
      <p:ext uri="{BB962C8B-B14F-4D97-AF65-F5344CB8AC3E}">
        <p14:creationId xmlns:p14="http://schemas.microsoft.com/office/powerpoint/2010/main" val="8992184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wipe(down)">
                                      <p:cBhvr>
                                        <p:cTn id="24" dur="500"/>
                                        <p:tgtEl>
                                          <p:spTgt spid="71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wipe(down)">
                                      <p:cBhvr>
                                        <p:cTn id="32" dur="500"/>
                                        <p:tgtEl>
                                          <p:spTgt spid="717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7174"/>
                                        </p:tgtEl>
                                        <p:attrNameLst>
                                          <p:attrName>style.visibility</p:attrName>
                                        </p:attrNameLst>
                                      </p:cBhvr>
                                      <p:to>
                                        <p:strVal val="visible"/>
                                      </p:to>
                                    </p:set>
                                    <p:animEffect transition="in" filter="wipe(down)">
                                      <p:cBhvr>
                                        <p:cTn id="40" dur="500"/>
                                        <p:tgtEl>
                                          <p:spTgt spid="71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par>
                                <p:cTn id="46" presetID="22" presetClass="entr" presetSubtype="4" fill="hold" nodeType="withEffect">
                                  <p:stCondLst>
                                    <p:cond delay="0"/>
                                  </p:stCondLst>
                                  <p:childTnLst>
                                    <p:set>
                                      <p:cBhvr>
                                        <p:cTn id="47" dur="1" fill="hold">
                                          <p:stCondLst>
                                            <p:cond delay="0"/>
                                          </p:stCondLst>
                                        </p:cTn>
                                        <p:tgtEl>
                                          <p:spTgt spid="7176"/>
                                        </p:tgtEl>
                                        <p:attrNameLst>
                                          <p:attrName>style.visibility</p:attrName>
                                        </p:attrNameLst>
                                      </p:cBhvr>
                                      <p:to>
                                        <p:strVal val="visible"/>
                                      </p:to>
                                    </p:set>
                                    <p:animEffect transition="in" filter="wipe(down)">
                                      <p:cBhvr>
                                        <p:cTn id="48" dur="500"/>
                                        <p:tgtEl>
                                          <p:spTgt spid="71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P spid="4" grpId="0"/>
      <p:bldP spid="6" grpId="0"/>
      <p:bldP spid="7" grpId="0"/>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 ngày… tháng… năm…</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7" name="Picture 6">
            <a:extLst>
              <a:ext uri="{FF2B5EF4-FFF2-40B4-BE49-F238E27FC236}">
                <a16:creationId xmlns:a16="http://schemas.microsoft.com/office/drawing/2014/main" id="{5AE2062C-AEA9-8809-4D21-986E11AB8D32}"/>
              </a:ext>
            </a:extLst>
          </p:cNvPr>
          <p:cNvPicPr>
            <a:picLocks noChangeAspect="1"/>
          </p:cNvPicPr>
          <p:nvPr/>
        </p:nvPicPr>
        <p:blipFill>
          <a:blip r:embed="rId4"/>
          <a:stretch>
            <a:fillRect/>
          </a:stretch>
        </p:blipFill>
        <p:spPr>
          <a:xfrm>
            <a:off x="4162359" y="1430465"/>
            <a:ext cx="4456562" cy="1457070"/>
          </a:xfrm>
          <a:prstGeom prst="rect">
            <a:avLst/>
          </a:prstGeom>
        </p:spPr>
      </p:pic>
      <p:pic>
        <p:nvPicPr>
          <p:cNvPr id="11" name="Picture 10">
            <a:extLst>
              <a:ext uri="{FF2B5EF4-FFF2-40B4-BE49-F238E27FC236}">
                <a16:creationId xmlns:a16="http://schemas.microsoft.com/office/drawing/2014/main" id="{C0DAC35A-EF20-1CF4-C6C7-89F0BD35D62C}"/>
              </a:ext>
            </a:extLst>
          </p:cNvPr>
          <p:cNvPicPr>
            <a:picLocks noChangeAspect="1"/>
          </p:cNvPicPr>
          <p:nvPr/>
        </p:nvPicPr>
        <p:blipFill>
          <a:blip r:embed="rId5"/>
          <a:stretch>
            <a:fillRect/>
          </a:stretch>
        </p:blipFill>
        <p:spPr>
          <a:xfrm>
            <a:off x="3096116" y="2143760"/>
            <a:ext cx="5949707" cy="3604995"/>
          </a:xfrm>
          <a:prstGeom prst="rect">
            <a:avLst/>
          </a:prstGeom>
        </p:spPr>
      </p:pic>
      <p:pic>
        <p:nvPicPr>
          <p:cNvPr id="12"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ound pink circle with white text and a black background&#10;&#10;AI-generated content may be incorrect.">
            <a:extLst>
              <a:ext uri="{FF2B5EF4-FFF2-40B4-BE49-F238E27FC236}">
                <a16:creationId xmlns:a16="http://schemas.microsoft.com/office/drawing/2014/main" id="{0A825DEB-7BBF-C02D-2510-882CD4F1B5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5531" y="0"/>
            <a:ext cx="1350938" cy="1350938"/>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8AFF5F7-8C07-07D1-8E57-FDF90C2F6101}"/>
              </a:ext>
            </a:extLst>
          </p:cNvPr>
          <p:cNvGrpSpPr/>
          <p:nvPr/>
        </p:nvGrpSpPr>
        <p:grpSpPr>
          <a:xfrm>
            <a:off x="3319669" y="1262270"/>
            <a:ext cx="4702188" cy="4857047"/>
            <a:chOff x="8323973" y="-347871"/>
            <a:chExt cx="3564206" cy="3853196"/>
          </a:xfrm>
        </p:grpSpPr>
        <p:pic>
          <p:nvPicPr>
            <p:cNvPr id="9" name="Picture 4" descr="Káº¿t quáº£ hÃ¬nh áº£nh cho cute bee cartoon gif">
              <a:extLst>
                <a:ext uri="{FF2B5EF4-FFF2-40B4-BE49-F238E27FC236}">
                  <a16:creationId xmlns:a16="http://schemas.microsoft.com/office/drawing/2014/main" id="{F71840D9-A703-65A1-055C-4229CAC878B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underwear on a black background&#10;&#10;AI-generated content may be incorrect.">
              <a:extLst>
                <a:ext uri="{FF2B5EF4-FFF2-40B4-BE49-F238E27FC236}">
                  <a16:creationId xmlns:a16="http://schemas.microsoft.com/office/drawing/2014/main" id="{813CBAA2-FAE9-087D-5FFF-F1F189814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3" name="1">
            <a:hlinkClick r:id="" action="ppaction://media"/>
            <a:extLst>
              <a:ext uri="{FF2B5EF4-FFF2-40B4-BE49-F238E27FC236}">
                <a16:creationId xmlns:a16="http://schemas.microsoft.com/office/drawing/2014/main" id="{4A211DE0-B6BE-3853-906D-5D901E24A3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753" y="163623"/>
            <a:ext cx="406400" cy="406400"/>
          </a:xfrm>
          <a:prstGeom prst="rect">
            <a:avLst/>
          </a:prstGeom>
        </p:spPr>
      </p:pic>
    </p:spTree>
    <p:extLst>
      <p:ext uri="{BB962C8B-B14F-4D97-AF65-F5344CB8AC3E}">
        <p14:creationId xmlns:p14="http://schemas.microsoft.com/office/powerpoint/2010/main" val="13475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044" y="1294550"/>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5198144" y="1270436"/>
            <a:ext cx="5774655" cy="1077218"/>
          </a:xfrm>
          <a:prstGeom prst="rect">
            <a:avLst/>
          </a:prstGeom>
          <a:noFill/>
        </p:spPr>
        <p:txBody>
          <a:bodyPr wrap="square">
            <a:spAutoFit/>
          </a:bodyPr>
          <a:lstStyle/>
          <a:p>
            <a:pPr lvl="0" algn="just"/>
            <a:r>
              <a:rPr lang="pt-BR"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166247" y="2703616"/>
            <a:ext cx="5976673" cy="1077218"/>
          </a:xfrm>
          <a:prstGeom prst="rect">
            <a:avLst/>
          </a:prstGeom>
          <a:noFill/>
        </p:spPr>
        <p:txBody>
          <a:bodyPr wrap="square">
            <a:spAutoFit/>
          </a:bodyPr>
          <a:lstStyle/>
          <a:p>
            <a:pPr lvl="0" algn="just"/>
            <a:r>
              <a:rPr lang="vi-VN"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5068592" y="4308329"/>
            <a:ext cx="6478365" cy="584775"/>
          </a:xfrm>
          <a:prstGeom prst="rect">
            <a:avLst/>
          </a:prstGeom>
          <a:noFill/>
        </p:spPr>
        <p:txBody>
          <a:bodyPr wrap="square">
            <a:spAutoFit/>
          </a:bodyPr>
          <a:lstStyle/>
          <a:p>
            <a:pPr lvl="0" algn="just"/>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Vì</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sao</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em</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lại</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nhớ</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điều</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đó</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rgbClr val="9A0780"/>
                </a:solidFill>
                <a:latin typeface="Cambria" panose="02040503050406030204" pitchFamily="18" charset="0"/>
                <a:ea typeface="Cambria" panose="02040503050406030204" pitchFamily="18" charset="0"/>
                <a:cs typeface="Arial-Rounded" panose="020B0500000000000000" pitchFamily="34" charset="0"/>
              </a:rPr>
              <a:t>nhất</a:t>
            </a:r>
            <a:r>
              <a:rPr lang="en-US" sz="3200" b="1" dirty="0">
                <a:solidFill>
                  <a:srgbClr val="9A0780"/>
                </a:solidFill>
                <a:latin typeface="Cambria" panose="02040503050406030204" pitchFamily="18" charset="0"/>
                <a:ea typeface="Cambria" panose="02040503050406030204" pitchFamily="18" charset="0"/>
                <a:cs typeface="Arial-Rounded" panose="020B0500000000000000" pitchFamily="34"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881" y="297026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380" y="4175435"/>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B3E7525-8F09-F855-1FE8-B466916AEF68}"/>
              </a:ext>
            </a:extLst>
          </p:cNvPr>
          <p:cNvGrpSpPr/>
          <p:nvPr/>
        </p:nvGrpSpPr>
        <p:grpSpPr>
          <a:xfrm flipH="1">
            <a:off x="318977" y="287079"/>
            <a:ext cx="4223436" cy="4857047"/>
            <a:chOff x="8323973" y="-347871"/>
            <a:chExt cx="3564206" cy="3853196"/>
          </a:xfrm>
        </p:grpSpPr>
        <p:pic>
          <p:nvPicPr>
            <p:cNvPr id="3" name="Picture 4" descr="Káº¿t quáº£ hÃ¬nh áº£nh cho cute bee cartoon gif">
              <a:extLst>
                <a:ext uri="{FF2B5EF4-FFF2-40B4-BE49-F238E27FC236}">
                  <a16:creationId xmlns:a16="http://schemas.microsoft.com/office/drawing/2014/main" id="{70C32842-55BD-AC94-418E-C13FE970DC4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white underwear on a black background&#10;&#10;AI-generated content may be incorrect.">
              <a:extLst>
                <a:ext uri="{FF2B5EF4-FFF2-40B4-BE49-F238E27FC236}">
                  <a16:creationId xmlns:a16="http://schemas.microsoft.com/office/drawing/2014/main" id="{AA82DCB9-E155-E7E0-25D3-DB3C28D70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left)">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fltVal val="0"/>
                                          </p:val>
                                        </p:tav>
                                        <p:tav tm="100000">
                                          <p:val>
                                            <p:strVal val="#ppt_w"/>
                                          </p:val>
                                        </p:tav>
                                      </p:tavLst>
                                    </p:anim>
                                    <p:anim calcmode="lin" valueType="num">
                                      <p:cBhvr>
                                        <p:cTn id="30" dur="500" fill="hold"/>
                                        <p:tgtEl>
                                          <p:spTgt spid="42"/>
                                        </p:tgtEl>
                                        <p:attrNameLst>
                                          <p:attrName>ppt_h</p:attrName>
                                        </p:attrNameLst>
                                      </p:cBhvr>
                                      <p:tavLst>
                                        <p:tav tm="0">
                                          <p:val>
                                            <p:fltVal val="0"/>
                                          </p:val>
                                        </p:tav>
                                        <p:tav tm="100000">
                                          <p:val>
                                            <p:strVal val="#ppt_h"/>
                                          </p:val>
                                        </p:tav>
                                      </p:tavLst>
                                    </p:anim>
                                    <p:animEffect transition="in" filter="fade">
                                      <p:cBhvr>
                                        <p:cTn id="31" dur="500"/>
                                        <p:tgtEl>
                                          <p:spTgt spid="42"/>
                                        </p:tgtEl>
                                      </p:cBhvr>
                                    </p:animEffect>
                                  </p:childTnLst>
                                  <p:subTnLst>
                                    <p:audio>
                                      <p:cMediaNode>
                                        <p:cTn display="0" masterRel="sameClick">
                                          <p:stCondLst>
                                            <p:cond evt="begin" delay="0">
                                              <p:tn val="27"/>
                                            </p:cond>
                                          </p:stCondLst>
                                          <p:endCondLst>
                                            <p:cond evt="onStopAudio" delay="0">
                                              <p:tgtEl>
                                                <p:sldTgt/>
                                              </p:tgtEl>
                                            </p:cond>
                                          </p:endCondLst>
                                        </p:cTn>
                                        <p:tgtEl>
                                          <p:sndTgt r:embed="rId2" name="uỷn.wav"/>
                                        </p:tgtEl>
                                      </p:cMediaNode>
                                    </p:audio>
                                  </p:sub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200" b="1" i="0" u="none" strike="noStrike" kern="1200" cap="none" spc="0" normalizeH="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đáng</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nhớ</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35E98"/>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135E98"/>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Niềm</a:t>
            </a:r>
            <a:r>
              <a:rPr lang="en-US" sz="3200" b="1" dirty="0">
                <a:solidFill>
                  <a:srgbClr val="CC00CC"/>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CC00CC"/>
                </a:solidFill>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03036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3200" b="1" i="0" u="none" strike="noStrike" kern="1200" cap="none" spc="0" normalizeH="0" baseline="0" noProof="0" dirty="0">
              <a:ln>
                <a:noFill/>
              </a:ln>
              <a:solidFill>
                <a:srgbClr val="CC00C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071246" y="2112824"/>
            <a:ext cx="850356" cy="1360788"/>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Lý</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279449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8A90F624-9F00-BD7D-88A7-69C391D5A0AE}"/>
              </a:ext>
            </a:extLst>
          </p:cNvPr>
          <p:cNvSpPr txBox="1"/>
          <p:nvPr/>
        </p:nvSpPr>
        <p:spPr>
          <a:xfrm>
            <a:off x="466060" y="2359048"/>
            <a:ext cx="6642501" cy="3539430"/>
          </a:xfrm>
          <a:prstGeom prst="rect">
            <a:avLst/>
          </a:prstGeom>
          <a:noFill/>
        </p:spPr>
        <p:txBody>
          <a:bodyPr wrap="square" rtlCol="0">
            <a:spAutoFit/>
          </a:bodyPr>
          <a:lstStyle/>
          <a:p>
            <a:pPr lvl="0" algn="just" defTabSz="609585">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Mùa hè năm trước, em được bố mẹ cho về quê thăm ông bà. Sáng nào em cũng dậy thật sớm, cùng ông ra đồng. Chiều xuống, em lại cùng các bạn trong xóm chơi bắn bi, thả diều. Em sẽ nhớ mãi về mùa hè năm nay.</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Bài 2: Về thăm quê trang 13, 14 SGK Tiếng Việt lớp 3 tập 1 Kết nối tri thức  với cuộc sống | Tiếng Việt 3 - Kết nối tri thức">
            <a:extLst>
              <a:ext uri="{FF2B5EF4-FFF2-40B4-BE49-F238E27FC236}">
                <a16:creationId xmlns:a16="http://schemas.microsoft.com/office/drawing/2014/main" id="{85D85E56-9575-C4C6-1CCF-C60D04D4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754" y="2519916"/>
            <a:ext cx="4441862" cy="331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22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981C198-CE1E-4BA4-C91C-C11F7083E6CD}"/>
              </a:ext>
            </a:extLst>
          </p:cNvPr>
          <p:cNvSpPr txBox="1"/>
          <p:nvPr/>
        </p:nvSpPr>
        <p:spPr>
          <a:xfrm>
            <a:off x="990447" y="1476565"/>
            <a:ext cx="9155102"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descr="Shape&#10;&#10;Description automatically generated">
            <a:extLst>
              <a:ext uri="{FF2B5EF4-FFF2-40B4-BE49-F238E27FC236}">
                <a16:creationId xmlns:a16="http://schemas.microsoft.com/office/drawing/2014/main" id="{74F98628-611B-44F8-FC1F-00B8DCF3503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170A887D-87D4-AEFA-F3E1-8588E239F178}"/>
              </a:ext>
            </a:extLst>
          </p:cNvPr>
          <p:cNvSpPr txBox="1"/>
          <p:nvPr/>
        </p:nvSpPr>
        <p:spPr>
          <a:xfrm>
            <a:off x="1632023" y="992407"/>
            <a:ext cx="10150748" cy="132343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Kể</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đáng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kì</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nghỉ</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hè</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vừa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qua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6D822601-FB3F-1B16-C2C7-5C7DFFA50E42}"/>
              </a:ext>
            </a:extLst>
          </p:cNvPr>
          <p:cNvSpPr txBox="1"/>
          <p:nvPr/>
        </p:nvSpPr>
        <p:spPr>
          <a:xfrm>
            <a:off x="466060" y="2359048"/>
            <a:ext cx="6742814" cy="3046988"/>
          </a:xfrm>
          <a:prstGeom prst="rect">
            <a:avLst/>
          </a:prstGeom>
          <a:noFill/>
        </p:spPr>
        <p:txBody>
          <a:bodyPr wrap="square" rtlCol="0">
            <a:spAutoFit/>
          </a:bodyPr>
          <a:lstStyle/>
          <a:p>
            <a:pPr lvl="0" algn="just" defTabSz="609585">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Mùa hè năm nay, em được đi nghỉ mát cùng bố mẹ ở Phú Quốc. Đảo Phú Quốc thật đẹp. Nước biển trong xanh, mát lạnh. Em thích nhất là được lặn xuống dưới biển ngắm san hô. Em rất yêu mến nơi đây.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ên du lịch Phú Quốc bằng tàu cao tốc hay phà cao tốc ?">
            <a:extLst>
              <a:ext uri="{FF2B5EF4-FFF2-40B4-BE49-F238E27FC236}">
                <a16:creationId xmlns:a16="http://schemas.microsoft.com/office/drawing/2014/main" id="{7AB6A58A-F221-8E5F-6023-29DA5FB2B3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6465" y="2392326"/>
            <a:ext cx="4306185" cy="2904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7729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58AFF5F7-8C07-07D1-8E57-FDF90C2F6101}"/>
              </a:ext>
            </a:extLst>
          </p:cNvPr>
          <p:cNvGrpSpPr/>
          <p:nvPr/>
        </p:nvGrpSpPr>
        <p:grpSpPr>
          <a:xfrm>
            <a:off x="3319669" y="1262270"/>
            <a:ext cx="4702188" cy="4857047"/>
            <a:chOff x="8323973" y="-347871"/>
            <a:chExt cx="3564206" cy="3853196"/>
          </a:xfrm>
        </p:grpSpPr>
        <p:pic>
          <p:nvPicPr>
            <p:cNvPr id="9" name="Picture 4" descr="Káº¿t quáº£ hÃ¬nh áº£nh cho cute bee cartoon gif">
              <a:extLst>
                <a:ext uri="{FF2B5EF4-FFF2-40B4-BE49-F238E27FC236}">
                  <a16:creationId xmlns:a16="http://schemas.microsoft.com/office/drawing/2014/main" id="{F71840D9-A703-65A1-055C-4229CAC878BC}"/>
                </a:ext>
              </a:extLst>
            </p:cNvPr>
            <p:cNvPicPr>
              <a:picLocks noChangeAspect="1" noChangeArrowheads="1" noCrop="1"/>
            </p:cNvPicPr>
            <p:nvPr/>
          </p:nvPicPr>
          <p:blipFill>
            <a:blip r:embed="rId5">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underwear on a black background&#10;&#10;AI-generated content may be incorrect.">
              <a:extLst>
                <a:ext uri="{FF2B5EF4-FFF2-40B4-BE49-F238E27FC236}">
                  <a16:creationId xmlns:a16="http://schemas.microsoft.com/office/drawing/2014/main" id="{813CBAA2-FAE9-087D-5FFF-F1F189814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4" name="2">
            <a:hlinkClick r:id="" action="ppaction://media"/>
            <a:extLst>
              <a:ext uri="{FF2B5EF4-FFF2-40B4-BE49-F238E27FC236}">
                <a16:creationId xmlns:a16="http://schemas.microsoft.com/office/drawing/2014/main" id="{8E693DC5-FB6C-857E-57B8-AA1AAFF2CF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651" y="259316"/>
            <a:ext cx="406400" cy="406400"/>
          </a:xfrm>
          <a:prstGeom prst="rect">
            <a:avLst/>
          </a:prstGeom>
        </p:spPr>
      </p:pic>
    </p:spTree>
    <p:extLst>
      <p:ext uri="{BB962C8B-B14F-4D97-AF65-F5344CB8AC3E}">
        <p14:creationId xmlns:p14="http://schemas.microsoft.com/office/powerpoint/2010/main" val="40249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E71244-2B69-73CA-FB31-A29DA89BD5E2}"/>
              </a:ext>
            </a:extLst>
          </p:cNvPr>
          <p:cNvSpPr txBox="1"/>
          <p:nvPr/>
        </p:nvSpPr>
        <p:spPr>
          <a:xfrm>
            <a:off x="1432956" y="2650453"/>
            <a:ext cx="3199606" cy="646331"/>
          </a:xfrm>
          <a:prstGeom prst="rect">
            <a:avLst/>
          </a:prstGeom>
          <a:noFill/>
        </p:spPr>
        <p:txBody>
          <a:bodyPr wrap="square">
            <a:spAutoFit/>
          </a:bodyPr>
          <a:lstStyle/>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3C34AC3-647C-041D-98F6-E7B63F373B62}"/>
              </a:ext>
            </a:extLst>
          </p:cNvPr>
          <p:cNvGrpSpPr/>
          <p:nvPr/>
        </p:nvGrpSpPr>
        <p:grpSpPr>
          <a:xfrm>
            <a:off x="4555184" y="393022"/>
            <a:ext cx="6821652" cy="1518625"/>
            <a:chOff x="6095999" y="2873891"/>
            <a:chExt cx="6821652" cy="1518625"/>
          </a:xfrm>
        </p:grpSpPr>
        <p:sp>
          <p:nvSpPr>
            <p:cNvPr id="4" name="TextBox 3">
              <a:extLst>
                <a:ext uri="{FF2B5EF4-FFF2-40B4-BE49-F238E27FC236}">
                  <a16:creationId xmlns:a16="http://schemas.microsoft.com/office/drawing/2014/main" id="{504AF3F7-3AAE-1EC1-CE47-6527F488F6F7}"/>
                </a:ext>
              </a:extLst>
            </p:cNvPr>
            <p:cNvSpPr txBox="1"/>
            <p:nvPr/>
          </p:nvSpPr>
          <p:spPr>
            <a:xfrm>
              <a:off x="6416036" y="3192187"/>
              <a:ext cx="6501615" cy="1200329"/>
            </a:xfrm>
            <a:custGeom>
              <a:avLst/>
              <a:gdLst>
                <a:gd name="connsiteX0" fmla="*/ 0 w 6501615"/>
                <a:gd name="connsiteY0" fmla="*/ 0 h 1200329"/>
                <a:gd name="connsiteX1" fmla="*/ 721088 w 6501615"/>
                <a:gd name="connsiteY1" fmla="*/ 0 h 1200329"/>
                <a:gd name="connsiteX2" fmla="*/ 1377160 w 6501615"/>
                <a:gd name="connsiteY2" fmla="*/ 0 h 1200329"/>
                <a:gd name="connsiteX3" fmla="*/ 2033232 w 6501615"/>
                <a:gd name="connsiteY3" fmla="*/ 0 h 1200329"/>
                <a:gd name="connsiteX4" fmla="*/ 2754321 w 6501615"/>
                <a:gd name="connsiteY4" fmla="*/ 0 h 1200329"/>
                <a:gd name="connsiteX5" fmla="*/ 3215344 w 6501615"/>
                <a:gd name="connsiteY5" fmla="*/ 0 h 1200329"/>
                <a:gd name="connsiteX6" fmla="*/ 3611352 w 6501615"/>
                <a:gd name="connsiteY6" fmla="*/ 0 h 1200329"/>
                <a:gd name="connsiteX7" fmla="*/ 4202408 w 6501615"/>
                <a:gd name="connsiteY7" fmla="*/ 0 h 1200329"/>
                <a:gd name="connsiteX8" fmla="*/ 4728447 w 6501615"/>
                <a:gd name="connsiteY8" fmla="*/ 0 h 1200329"/>
                <a:gd name="connsiteX9" fmla="*/ 5124455 w 6501615"/>
                <a:gd name="connsiteY9" fmla="*/ 0 h 1200329"/>
                <a:gd name="connsiteX10" fmla="*/ 5715511 w 6501615"/>
                <a:gd name="connsiteY10" fmla="*/ 0 h 1200329"/>
                <a:gd name="connsiteX11" fmla="*/ 6501615 w 6501615"/>
                <a:gd name="connsiteY11" fmla="*/ 0 h 1200329"/>
                <a:gd name="connsiteX12" fmla="*/ 6501615 w 6501615"/>
                <a:gd name="connsiteY12" fmla="*/ 412113 h 1200329"/>
                <a:gd name="connsiteX13" fmla="*/ 6501615 w 6501615"/>
                <a:gd name="connsiteY13" fmla="*/ 776213 h 1200329"/>
                <a:gd name="connsiteX14" fmla="*/ 6501615 w 6501615"/>
                <a:gd name="connsiteY14" fmla="*/ 1200329 h 1200329"/>
                <a:gd name="connsiteX15" fmla="*/ 6040591 w 6501615"/>
                <a:gd name="connsiteY15" fmla="*/ 1200329 h 1200329"/>
                <a:gd name="connsiteX16" fmla="*/ 5514552 w 6501615"/>
                <a:gd name="connsiteY16" fmla="*/ 1200329 h 1200329"/>
                <a:gd name="connsiteX17" fmla="*/ 4793463 w 6501615"/>
                <a:gd name="connsiteY17" fmla="*/ 1200329 h 1200329"/>
                <a:gd name="connsiteX18" fmla="*/ 4267424 w 6501615"/>
                <a:gd name="connsiteY18" fmla="*/ 1200329 h 1200329"/>
                <a:gd name="connsiteX19" fmla="*/ 3871416 w 6501615"/>
                <a:gd name="connsiteY19" fmla="*/ 1200329 h 1200329"/>
                <a:gd name="connsiteX20" fmla="*/ 3475409 w 6501615"/>
                <a:gd name="connsiteY20" fmla="*/ 1200329 h 1200329"/>
                <a:gd name="connsiteX21" fmla="*/ 3079401 w 6501615"/>
                <a:gd name="connsiteY21" fmla="*/ 1200329 h 1200329"/>
                <a:gd name="connsiteX22" fmla="*/ 2553362 w 6501615"/>
                <a:gd name="connsiteY22" fmla="*/ 1200329 h 1200329"/>
                <a:gd name="connsiteX23" fmla="*/ 2157354 w 6501615"/>
                <a:gd name="connsiteY23" fmla="*/ 1200329 h 1200329"/>
                <a:gd name="connsiteX24" fmla="*/ 1696330 w 6501615"/>
                <a:gd name="connsiteY24" fmla="*/ 1200329 h 1200329"/>
                <a:gd name="connsiteX25" fmla="*/ 1105275 w 6501615"/>
                <a:gd name="connsiteY25" fmla="*/ 1200329 h 1200329"/>
                <a:gd name="connsiteX26" fmla="*/ 0 w 6501615"/>
                <a:gd name="connsiteY26" fmla="*/ 1200329 h 1200329"/>
                <a:gd name="connsiteX27" fmla="*/ 0 w 6501615"/>
                <a:gd name="connsiteY27" fmla="*/ 812223 h 1200329"/>
                <a:gd name="connsiteX28" fmla="*/ 0 w 6501615"/>
                <a:gd name="connsiteY28" fmla="*/ 448123 h 1200329"/>
                <a:gd name="connsiteX29" fmla="*/ 0 w 6501615"/>
                <a:gd name="connsiteY2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01615" h="1200329" fill="none" extrusionOk="0">
                  <a:moveTo>
                    <a:pt x="0" y="0"/>
                  </a:moveTo>
                  <a:cubicBezTo>
                    <a:pt x="257128" y="-71559"/>
                    <a:pt x="548585" y="38979"/>
                    <a:pt x="721088" y="0"/>
                  </a:cubicBezTo>
                  <a:cubicBezTo>
                    <a:pt x="893591" y="-38979"/>
                    <a:pt x="1132441" y="50200"/>
                    <a:pt x="1377160" y="0"/>
                  </a:cubicBezTo>
                  <a:cubicBezTo>
                    <a:pt x="1621879" y="-50200"/>
                    <a:pt x="1764221" y="22127"/>
                    <a:pt x="2033232" y="0"/>
                  </a:cubicBezTo>
                  <a:cubicBezTo>
                    <a:pt x="2302243" y="-22127"/>
                    <a:pt x="2418565" y="78411"/>
                    <a:pt x="2754321" y="0"/>
                  </a:cubicBezTo>
                  <a:cubicBezTo>
                    <a:pt x="3090077" y="-78411"/>
                    <a:pt x="3103890" y="53716"/>
                    <a:pt x="3215344" y="0"/>
                  </a:cubicBezTo>
                  <a:cubicBezTo>
                    <a:pt x="3326798" y="-53716"/>
                    <a:pt x="3487814" y="29380"/>
                    <a:pt x="3611352" y="0"/>
                  </a:cubicBezTo>
                  <a:cubicBezTo>
                    <a:pt x="3734890" y="-29380"/>
                    <a:pt x="4079426" y="57518"/>
                    <a:pt x="4202408" y="0"/>
                  </a:cubicBezTo>
                  <a:cubicBezTo>
                    <a:pt x="4325390" y="-57518"/>
                    <a:pt x="4559650" y="12502"/>
                    <a:pt x="4728447" y="0"/>
                  </a:cubicBezTo>
                  <a:cubicBezTo>
                    <a:pt x="4897244" y="-12502"/>
                    <a:pt x="4995727" y="44082"/>
                    <a:pt x="5124455" y="0"/>
                  </a:cubicBezTo>
                  <a:cubicBezTo>
                    <a:pt x="5253183" y="-44082"/>
                    <a:pt x="5540725" y="9362"/>
                    <a:pt x="5715511" y="0"/>
                  </a:cubicBezTo>
                  <a:cubicBezTo>
                    <a:pt x="5890297" y="-9362"/>
                    <a:pt x="6270919" y="5129"/>
                    <a:pt x="6501615" y="0"/>
                  </a:cubicBezTo>
                  <a:cubicBezTo>
                    <a:pt x="6517117" y="102634"/>
                    <a:pt x="6468198" y="289296"/>
                    <a:pt x="6501615" y="412113"/>
                  </a:cubicBezTo>
                  <a:cubicBezTo>
                    <a:pt x="6535032" y="534930"/>
                    <a:pt x="6458536" y="687833"/>
                    <a:pt x="6501615" y="776213"/>
                  </a:cubicBezTo>
                  <a:cubicBezTo>
                    <a:pt x="6544694" y="864593"/>
                    <a:pt x="6492218" y="1067709"/>
                    <a:pt x="6501615" y="1200329"/>
                  </a:cubicBezTo>
                  <a:cubicBezTo>
                    <a:pt x="6276784" y="1212191"/>
                    <a:pt x="6150671" y="1194422"/>
                    <a:pt x="6040591" y="1200329"/>
                  </a:cubicBezTo>
                  <a:cubicBezTo>
                    <a:pt x="5930511" y="1206236"/>
                    <a:pt x="5700584" y="1173376"/>
                    <a:pt x="5514552" y="1200329"/>
                  </a:cubicBezTo>
                  <a:cubicBezTo>
                    <a:pt x="5328520" y="1227282"/>
                    <a:pt x="4982679" y="1138906"/>
                    <a:pt x="4793463" y="1200329"/>
                  </a:cubicBezTo>
                  <a:cubicBezTo>
                    <a:pt x="4604247" y="1261752"/>
                    <a:pt x="4408962" y="1170803"/>
                    <a:pt x="4267424" y="1200329"/>
                  </a:cubicBezTo>
                  <a:cubicBezTo>
                    <a:pt x="4125886" y="1229855"/>
                    <a:pt x="4026642" y="1165111"/>
                    <a:pt x="3871416" y="1200329"/>
                  </a:cubicBezTo>
                  <a:cubicBezTo>
                    <a:pt x="3716190" y="1235547"/>
                    <a:pt x="3651087" y="1184793"/>
                    <a:pt x="3475409" y="1200329"/>
                  </a:cubicBezTo>
                  <a:cubicBezTo>
                    <a:pt x="3299731" y="1215865"/>
                    <a:pt x="3222742" y="1179227"/>
                    <a:pt x="3079401" y="1200329"/>
                  </a:cubicBezTo>
                  <a:cubicBezTo>
                    <a:pt x="2936060" y="1221431"/>
                    <a:pt x="2753560" y="1199238"/>
                    <a:pt x="2553362" y="1200329"/>
                  </a:cubicBezTo>
                  <a:cubicBezTo>
                    <a:pt x="2353164" y="1201420"/>
                    <a:pt x="2291319" y="1182336"/>
                    <a:pt x="2157354" y="1200329"/>
                  </a:cubicBezTo>
                  <a:cubicBezTo>
                    <a:pt x="2023389" y="1218322"/>
                    <a:pt x="1883746" y="1183862"/>
                    <a:pt x="1696330" y="1200329"/>
                  </a:cubicBezTo>
                  <a:cubicBezTo>
                    <a:pt x="1508914" y="1216796"/>
                    <a:pt x="1391667" y="1191830"/>
                    <a:pt x="1105275" y="1200329"/>
                  </a:cubicBezTo>
                  <a:cubicBezTo>
                    <a:pt x="818884" y="1208828"/>
                    <a:pt x="534186" y="1082358"/>
                    <a:pt x="0" y="1200329"/>
                  </a:cubicBezTo>
                  <a:cubicBezTo>
                    <a:pt x="-32734" y="1025432"/>
                    <a:pt x="14762" y="938484"/>
                    <a:pt x="0" y="812223"/>
                  </a:cubicBezTo>
                  <a:cubicBezTo>
                    <a:pt x="-14762" y="685962"/>
                    <a:pt x="39884" y="583844"/>
                    <a:pt x="0" y="448123"/>
                  </a:cubicBezTo>
                  <a:cubicBezTo>
                    <a:pt x="-39884" y="312402"/>
                    <a:pt x="48686" y="215463"/>
                    <a:pt x="0" y="0"/>
                  </a:cubicBezTo>
                  <a:close/>
                </a:path>
                <a:path w="6501615" h="1200329" stroke="0" extrusionOk="0">
                  <a:moveTo>
                    <a:pt x="0" y="0"/>
                  </a:moveTo>
                  <a:cubicBezTo>
                    <a:pt x="179243" y="-52843"/>
                    <a:pt x="286937" y="44499"/>
                    <a:pt x="461024" y="0"/>
                  </a:cubicBezTo>
                  <a:cubicBezTo>
                    <a:pt x="635111" y="-44499"/>
                    <a:pt x="904375" y="125"/>
                    <a:pt x="1182112" y="0"/>
                  </a:cubicBezTo>
                  <a:cubicBezTo>
                    <a:pt x="1459849" y="-125"/>
                    <a:pt x="1624372" y="40310"/>
                    <a:pt x="1773168" y="0"/>
                  </a:cubicBezTo>
                  <a:cubicBezTo>
                    <a:pt x="1921964" y="-40310"/>
                    <a:pt x="2189681" y="13044"/>
                    <a:pt x="2299207" y="0"/>
                  </a:cubicBezTo>
                  <a:cubicBezTo>
                    <a:pt x="2408733" y="-13044"/>
                    <a:pt x="2760786" y="54477"/>
                    <a:pt x="2955280" y="0"/>
                  </a:cubicBezTo>
                  <a:cubicBezTo>
                    <a:pt x="3149774" y="-54477"/>
                    <a:pt x="3349851" y="9029"/>
                    <a:pt x="3611352" y="0"/>
                  </a:cubicBezTo>
                  <a:cubicBezTo>
                    <a:pt x="3872853" y="-9029"/>
                    <a:pt x="3960739" y="46597"/>
                    <a:pt x="4202408" y="0"/>
                  </a:cubicBezTo>
                  <a:cubicBezTo>
                    <a:pt x="4444077" y="-46597"/>
                    <a:pt x="4529741" y="38476"/>
                    <a:pt x="4728447" y="0"/>
                  </a:cubicBezTo>
                  <a:cubicBezTo>
                    <a:pt x="4927153" y="-38476"/>
                    <a:pt x="5037535" y="9012"/>
                    <a:pt x="5124455" y="0"/>
                  </a:cubicBezTo>
                  <a:cubicBezTo>
                    <a:pt x="5211375" y="-9012"/>
                    <a:pt x="5407970" y="7345"/>
                    <a:pt x="5585478" y="0"/>
                  </a:cubicBezTo>
                  <a:cubicBezTo>
                    <a:pt x="5762986" y="-7345"/>
                    <a:pt x="6232511" y="90035"/>
                    <a:pt x="6501615" y="0"/>
                  </a:cubicBezTo>
                  <a:cubicBezTo>
                    <a:pt x="6525715" y="179030"/>
                    <a:pt x="6485271" y="299049"/>
                    <a:pt x="6501615" y="424116"/>
                  </a:cubicBezTo>
                  <a:cubicBezTo>
                    <a:pt x="6517959" y="549183"/>
                    <a:pt x="6486798" y="752448"/>
                    <a:pt x="6501615" y="848232"/>
                  </a:cubicBezTo>
                  <a:cubicBezTo>
                    <a:pt x="6516432" y="944016"/>
                    <a:pt x="6483019" y="1102687"/>
                    <a:pt x="6501615" y="1200329"/>
                  </a:cubicBezTo>
                  <a:cubicBezTo>
                    <a:pt x="6182732" y="1251967"/>
                    <a:pt x="6016588" y="1140232"/>
                    <a:pt x="5780527" y="1200329"/>
                  </a:cubicBezTo>
                  <a:cubicBezTo>
                    <a:pt x="5544466" y="1260426"/>
                    <a:pt x="5454379" y="1189431"/>
                    <a:pt x="5319503" y="1200329"/>
                  </a:cubicBezTo>
                  <a:cubicBezTo>
                    <a:pt x="5184627" y="1211227"/>
                    <a:pt x="4957560" y="1199794"/>
                    <a:pt x="4858480" y="1200329"/>
                  </a:cubicBezTo>
                  <a:cubicBezTo>
                    <a:pt x="4759400" y="1200864"/>
                    <a:pt x="4421076" y="1170650"/>
                    <a:pt x="4202408" y="1200329"/>
                  </a:cubicBezTo>
                  <a:cubicBezTo>
                    <a:pt x="3983740" y="1230008"/>
                    <a:pt x="3957580" y="1194155"/>
                    <a:pt x="3741384" y="1200329"/>
                  </a:cubicBezTo>
                  <a:cubicBezTo>
                    <a:pt x="3525188" y="1206503"/>
                    <a:pt x="3326430" y="1147275"/>
                    <a:pt x="3020296" y="1200329"/>
                  </a:cubicBezTo>
                  <a:cubicBezTo>
                    <a:pt x="2714162" y="1253383"/>
                    <a:pt x="2662694" y="1166651"/>
                    <a:pt x="2559272" y="1200329"/>
                  </a:cubicBezTo>
                  <a:cubicBezTo>
                    <a:pt x="2455850" y="1234007"/>
                    <a:pt x="2123794" y="1184391"/>
                    <a:pt x="1838184" y="1200329"/>
                  </a:cubicBezTo>
                  <a:cubicBezTo>
                    <a:pt x="1552574" y="1216267"/>
                    <a:pt x="1396415" y="1132035"/>
                    <a:pt x="1182112" y="1200329"/>
                  </a:cubicBezTo>
                  <a:cubicBezTo>
                    <a:pt x="967809" y="1268623"/>
                    <a:pt x="809247" y="1189649"/>
                    <a:pt x="656072" y="1200329"/>
                  </a:cubicBezTo>
                  <a:cubicBezTo>
                    <a:pt x="502897" y="1211009"/>
                    <a:pt x="317585" y="1144494"/>
                    <a:pt x="0" y="1200329"/>
                  </a:cubicBezTo>
                  <a:cubicBezTo>
                    <a:pt x="-28604" y="1117597"/>
                    <a:pt x="35942" y="917017"/>
                    <a:pt x="0" y="836229"/>
                  </a:cubicBezTo>
                  <a:cubicBezTo>
                    <a:pt x="-35942" y="755441"/>
                    <a:pt x="32828" y="614963"/>
                    <a:pt x="0" y="472129"/>
                  </a:cubicBezTo>
                  <a:cubicBezTo>
                    <a:pt x="-32828" y="329295"/>
                    <a:pt x="48390" y="209620"/>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Trong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mỗi</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đã</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làm</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gì</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5" name="Picture 4" descr="Stars Glitter Sticker by DP Animation Maker for iOS &amp;amp;amp; Android | GIPHY | Star  gif, Cartoon background, Animation maker">
              <a:extLst>
                <a:ext uri="{FF2B5EF4-FFF2-40B4-BE49-F238E27FC236}">
                  <a16:creationId xmlns:a16="http://schemas.microsoft.com/office/drawing/2014/main" id="{8FB85DEA-57EB-A6F7-746B-3D636DC1D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EF387A3-E716-87A8-5128-853382AB5202}"/>
              </a:ext>
            </a:extLst>
          </p:cNvPr>
          <p:cNvGrpSpPr/>
          <p:nvPr/>
        </p:nvGrpSpPr>
        <p:grpSpPr>
          <a:xfrm>
            <a:off x="4633112" y="2057400"/>
            <a:ext cx="6127038" cy="1029751"/>
            <a:chOff x="6095999" y="3631069"/>
            <a:chExt cx="6127038" cy="1029751"/>
          </a:xfrm>
        </p:grpSpPr>
        <p:sp>
          <p:nvSpPr>
            <p:cNvPr id="7" name="TextBox 6">
              <a:extLst>
                <a:ext uri="{FF2B5EF4-FFF2-40B4-BE49-F238E27FC236}">
                  <a16:creationId xmlns:a16="http://schemas.microsoft.com/office/drawing/2014/main" id="{BF3A69E2-1070-BC9F-E1BD-F43EAB009CFB}"/>
                </a:ext>
              </a:extLst>
            </p:cNvPr>
            <p:cNvSpPr txBox="1"/>
            <p:nvPr/>
          </p:nvSpPr>
          <p:spPr>
            <a:xfrm>
              <a:off x="6416037" y="3952934"/>
              <a:ext cx="5807000" cy="707886"/>
            </a:xfrm>
            <a:custGeom>
              <a:avLst/>
              <a:gdLst>
                <a:gd name="connsiteX0" fmla="*/ 0 w 5807000"/>
                <a:gd name="connsiteY0" fmla="*/ 0 h 707886"/>
                <a:gd name="connsiteX1" fmla="*/ 638770 w 5807000"/>
                <a:gd name="connsiteY1" fmla="*/ 0 h 707886"/>
                <a:gd name="connsiteX2" fmla="*/ 1161400 w 5807000"/>
                <a:gd name="connsiteY2" fmla="*/ 0 h 707886"/>
                <a:gd name="connsiteX3" fmla="*/ 1684030 w 5807000"/>
                <a:gd name="connsiteY3" fmla="*/ 0 h 707886"/>
                <a:gd name="connsiteX4" fmla="*/ 2148590 w 5807000"/>
                <a:gd name="connsiteY4" fmla="*/ 0 h 707886"/>
                <a:gd name="connsiteX5" fmla="*/ 2729290 w 5807000"/>
                <a:gd name="connsiteY5" fmla="*/ 0 h 707886"/>
                <a:gd name="connsiteX6" fmla="*/ 3368060 w 5807000"/>
                <a:gd name="connsiteY6" fmla="*/ 0 h 707886"/>
                <a:gd name="connsiteX7" fmla="*/ 4006830 w 5807000"/>
                <a:gd name="connsiteY7" fmla="*/ 0 h 707886"/>
                <a:gd name="connsiteX8" fmla="*/ 4703670 w 5807000"/>
                <a:gd name="connsiteY8" fmla="*/ 0 h 707886"/>
                <a:gd name="connsiteX9" fmla="*/ 5168230 w 5807000"/>
                <a:gd name="connsiteY9" fmla="*/ 0 h 707886"/>
                <a:gd name="connsiteX10" fmla="*/ 5807000 w 5807000"/>
                <a:gd name="connsiteY10" fmla="*/ 0 h 707886"/>
                <a:gd name="connsiteX11" fmla="*/ 5807000 w 5807000"/>
                <a:gd name="connsiteY11" fmla="*/ 353943 h 707886"/>
                <a:gd name="connsiteX12" fmla="*/ 5807000 w 5807000"/>
                <a:gd name="connsiteY12" fmla="*/ 707886 h 707886"/>
                <a:gd name="connsiteX13" fmla="*/ 5400510 w 5807000"/>
                <a:gd name="connsiteY13" fmla="*/ 707886 h 707886"/>
                <a:gd name="connsiteX14" fmla="*/ 4877880 w 5807000"/>
                <a:gd name="connsiteY14" fmla="*/ 707886 h 707886"/>
                <a:gd name="connsiteX15" fmla="*/ 4297180 w 5807000"/>
                <a:gd name="connsiteY15" fmla="*/ 707886 h 707886"/>
                <a:gd name="connsiteX16" fmla="*/ 3832620 w 5807000"/>
                <a:gd name="connsiteY16" fmla="*/ 707886 h 707886"/>
                <a:gd name="connsiteX17" fmla="*/ 3135780 w 5807000"/>
                <a:gd name="connsiteY17" fmla="*/ 707886 h 707886"/>
                <a:gd name="connsiteX18" fmla="*/ 2671220 w 5807000"/>
                <a:gd name="connsiteY18" fmla="*/ 707886 h 707886"/>
                <a:gd name="connsiteX19" fmla="*/ 2206660 w 5807000"/>
                <a:gd name="connsiteY19" fmla="*/ 707886 h 707886"/>
                <a:gd name="connsiteX20" fmla="*/ 1684030 w 5807000"/>
                <a:gd name="connsiteY20" fmla="*/ 707886 h 707886"/>
                <a:gd name="connsiteX21" fmla="*/ 987190 w 5807000"/>
                <a:gd name="connsiteY21" fmla="*/ 707886 h 707886"/>
                <a:gd name="connsiteX22" fmla="*/ 0 w 5807000"/>
                <a:gd name="connsiteY22" fmla="*/ 707886 h 707886"/>
                <a:gd name="connsiteX23" fmla="*/ 0 w 5807000"/>
                <a:gd name="connsiteY23" fmla="*/ 375180 h 707886"/>
                <a:gd name="connsiteX24" fmla="*/ 0 w 5807000"/>
                <a:gd name="connsiteY2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07000" h="707886" fill="none" extrusionOk="0">
                  <a:moveTo>
                    <a:pt x="0" y="0"/>
                  </a:moveTo>
                  <a:cubicBezTo>
                    <a:pt x="131138" y="-68533"/>
                    <a:pt x="466445" y="34906"/>
                    <a:pt x="638770" y="0"/>
                  </a:cubicBezTo>
                  <a:cubicBezTo>
                    <a:pt x="811095" y="-34906"/>
                    <a:pt x="1016385" y="54291"/>
                    <a:pt x="1161400" y="0"/>
                  </a:cubicBezTo>
                  <a:cubicBezTo>
                    <a:pt x="1306415" y="-54291"/>
                    <a:pt x="1436269" y="1109"/>
                    <a:pt x="1684030" y="0"/>
                  </a:cubicBezTo>
                  <a:cubicBezTo>
                    <a:pt x="1931791" y="-1109"/>
                    <a:pt x="2001558" y="23697"/>
                    <a:pt x="2148590" y="0"/>
                  </a:cubicBezTo>
                  <a:cubicBezTo>
                    <a:pt x="2295622" y="-23697"/>
                    <a:pt x="2450714" y="47773"/>
                    <a:pt x="2729290" y="0"/>
                  </a:cubicBezTo>
                  <a:cubicBezTo>
                    <a:pt x="3007866" y="-47773"/>
                    <a:pt x="3202614" y="68993"/>
                    <a:pt x="3368060" y="0"/>
                  </a:cubicBezTo>
                  <a:cubicBezTo>
                    <a:pt x="3533506" y="-68993"/>
                    <a:pt x="3725090" y="1497"/>
                    <a:pt x="4006830" y="0"/>
                  </a:cubicBezTo>
                  <a:cubicBezTo>
                    <a:pt x="4288570" y="-1497"/>
                    <a:pt x="4449824" y="62626"/>
                    <a:pt x="4703670" y="0"/>
                  </a:cubicBezTo>
                  <a:cubicBezTo>
                    <a:pt x="4957516" y="-62626"/>
                    <a:pt x="5040401" y="18322"/>
                    <a:pt x="5168230" y="0"/>
                  </a:cubicBezTo>
                  <a:cubicBezTo>
                    <a:pt x="5296059" y="-18322"/>
                    <a:pt x="5658484" y="820"/>
                    <a:pt x="5807000" y="0"/>
                  </a:cubicBezTo>
                  <a:cubicBezTo>
                    <a:pt x="5836900" y="139455"/>
                    <a:pt x="5768605" y="228340"/>
                    <a:pt x="5807000" y="353943"/>
                  </a:cubicBezTo>
                  <a:cubicBezTo>
                    <a:pt x="5845395" y="479546"/>
                    <a:pt x="5788386" y="627576"/>
                    <a:pt x="5807000" y="707886"/>
                  </a:cubicBezTo>
                  <a:cubicBezTo>
                    <a:pt x="5703147" y="713415"/>
                    <a:pt x="5576973" y="660520"/>
                    <a:pt x="5400510" y="707886"/>
                  </a:cubicBezTo>
                  <a:cubicBezTo>
                    <a:pt x="5224047" y="755252"/>
                    <a:pt x="5121302" y="669354"/>
                    <a:pt x="4877880" y="707886"/>
                  </a:cubicBezTo>
                  <a:cubicBezTo>
                    <a:pt x="4634458" y="746418"/>
                    <a:pt x="4478672" y="674231"/>
                    <a:pt x="4297180" y="707886"/>
                  </a:cubicBezTo>
                  <a:cubicBezTo>
                    <a:pt x="4115688" y="741541"/>
                    <a:pt x="3971971" y="678331"/>
                    <a:pt x="3832620" y="707886"/>
                  </a:cubicBezTo>
                  <a:cubicBezTo>
                    <a:pt x="3693269" y="737441"/>
                    <a:pt x="3465938" y="694174"/>
                    <a:pt x="3135780" y="707886"/>
                  </a:cubicBezTo>
                  <a:cubicBezTo>
                    <a:pt x="2805622" y="721598"/>
                    <a:pt x="2896013" y="689735"/>
                    <a:pt x="2671220" y="707886"/>
                  </a:cubicBezTo>
                  <a:cubicBezTo>
                    <a:pt x="2446427" y="726037"/>
                    <a:pt x="2316531" y="678760"/>
                    <a:pt x="2206660" y="707886"/>
                  </a:cubicBezTo>
                  <a:cubicBezTo>
                    <a:pt x="2096789" y="737012"/>
                    <a:pt x="1884808" y="689077"/>
                    <a:pt x="1684030" y="707886"/>
                  </a:cubicBezTo>
                  <a:cubicBezTo>
                    <a:pt x="1483252" y="726695"/>
                    <a:pt x="1239691" y="673896"/>
                    <a:pt x="987190" y="707886"/>
                  </a:cubicBezTo>
                  <a:cubicBezTo>
                    <a:pt x="734689" y="741876"/>
                    <a:pt x="206518" y="590714"/>
                    <a:pt x="0" y="707886"/>
                  </a:cubicBezTo>
                  <a:cubicBezTo>
                    <a:pt x="-27282" y="627878"/>
                    <a:pt x="39193" y="502151"/>
                    <a:pt x="0" y="375180"/>
                  </a:cubicBezTo>
                  <a:cubicBezTo>
                    <a:pt x="-39193" y="248209"/>
                    <a:pt x="12475" y="97741"/>
                    <a:pt x="0" y="0"/>
                  </a:cubicBezTo>
                  <a:close/>
                </a:path>
                <a:path w="5807000" h="707886" stroke="0" extrusionOk="0">
                  <a:moveTo>
                    <a:pt x="0" y="0"/>
                  </a:moveTo>
                  <a:cubicBezTo>
                    <a:pt x="171831" y="-6047"/>
                    <a:pt x="299370" y="45711"/>
                    <a:pt x="464560" y="0"/>
                  </a:cubicBezTo>
                  <a:cubicBezTo>
                    <a:pt x="629750" y="-45711"/>
                    <a:pt x="956130" y="70439"/>
                    <a:pt x="1161400" y="0"/>
                  </a:cubicBezTo>
                  <a:cubicBezTo>
                    <a:pt x="1366670" y="-70439"/>
                    <a:pt x="1491905" y="18285"/>
                    <a:pt x="1742100" y="0"/>
                  </a:cubicBezTo>
                  <a:cubicBezTo>
                    <a:pt x="1992295" y="-18285"/>
                    <a:pt x="2150613" y="15457"/>
                    <a:pt x="2264730" y="0"/>
                  </a:cubicBezTo>
                  <a:cubicBezTo>
                    <a:pt x="2378847" y="-15457"/>
                    <a:pt x="2725610" y="76219"/>
                    <a:pt x="2903500" y="0"/>
                  </a:cubicBezTo>
                  <a:cubicBezTo>
                    <a:pt x="3081390" y="-76219"/>
                    <a:pt x="3399762" y="14734"/>
                    <a:pt x="3542270" y="0"/>
                  </a:cubicBezTo>
                  <a:cubicBezTo>
                    <a:pt x="3684778" y="-14734"/>
                    <a:pt x="3994505" y="14782"/>
                    <a:pt x="4122970" y="0"/>
                  </a:cubicBezTo>
                  <a:cubicBezTo>
                    <a:pt x="4251435" y="-14782"/>
                    <a:pt x="4540972" y="1810"/>
                    <a:pt x="4645600" y="0"/>
                  </a:cubicBezTo>
                  <a:cubicBezTo>
                    <a:pt x="4750228" y="-1810"/>
                    <a:pt x="4911092" y="43338"/>
                    <a:pt x="5052090" y="0"/>
                  </a:cubicBezTo>
                  <a:cubicBezTo>
                    <a:pt x="5193088" y="-43338"/>
                    <a:pt x="5532556" y="57311"/>
                    <a:pt x="5807000" y="0"/>
                  </a:cubicBezTo>
                  <a:cubicBezTo>
                    <a:pt x="5842023" y="124504"/>
                    <a:pt x="5791923" y="222647"/>
                    <a:pt x="5807000" y="361022"/>
                  </a:cubicBezTo>
                  <a:cubicBezTo>
                    <a:pt x="5822077" y="499397"/>
                    <a:pt x="5789379" y="583753"/>
                    <a:pt x="5807000" y="707886"/>
                  </a:cubicBezTo>
                  <a:cubicBezTo>
                    <a:pt x="5569488" y="790520"/>
                    <a:pt x="5355064" y="658867"/>
                    <a:pt x="5110160" y="707886"/>
                  </a:cubicBezTo>
                  <a:cubicBezTo>
                    <a:pt x="4865256" y="756905"/>
                    <a:pt x="4737043" y="702797"/>
                    <a:pt x="4413320" y="707886"/>
                  </a:cubicBezTo>
                  <a:cubicBezTo>
                    <a:pt x="4089597" y="712975"/>
                    <a:pt x="3968820" y="698017"/>
                    <a:pt x="3774550" y="707886"/>
                  </a:cubicBezTo>
                  <a:cubicBezTo>
                    <a:pt x="3580280" y="717755"/>
                    <a:pt x="3461884" y="658775"/>
                    <a:pt x="3309990" y="707886"/>
                  </a:cubicBezTo>
                  <a:cubicBezTo>
                    <a:pt x="3158096" y="756997"/>
                    <a:pt x="2961379" y="675062"/>
                    <a:pt x="2845430" y="707886"/>
                  </a:cubicBezTo>
                  <a:cubicBezTo>
                    <a:pt x="2729481" y="740710"/>
                    <a:pt x="2414524" y="662417"/>
                    <a:pt x="2206660" y="707886"/>
                  </a:cubicBezTo>
                  <a:cubicBezTo>
                    <a:pt x="1998796" y="753355"/>
                    <a:pt x="1925049" y="706521"/>
                    <a:pt x="1742100" y="707886"/>
                  </a:cubicBezTo>
                  <a:cubicBezTo>
                    <a:pt x="1559151" y="709251"/>
                    <a:pt x="1372009" y="701803"/>
                    <a:pt x="1045260" y="707886"/>
                  </a:cubicBezTo>
                  <a:cubicBezTo>
                    <a:pt x="718511" y="713969"/>
                    <a:pt x="727192" y="697438"/>
                    <a:pt x="580700" y="707886"/>
                  </a:cubicBezTo>
                  <a:cubicBezTo>
                    <a:pt x="434208" y="718334"/>
                    <a:pt x="141541" y="654298"/>
                    <a:pt x="0" y="707886"/>
                  </a:cubicBezTo>
                  <a:cubicBezTo>
                    <a:pt x="-27626" y="628955"/>
                    <a:pt x="11754" y="527294"/>
                    <a:pt x="0" y="346864"/>
                  </a:cubicBezTo>
                  <a:cubicBezTo>
                    <a:pt x="-11754" y="166434"/>
                    <a:pt x="33558" y="75972"/>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thích</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mùa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hè</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nào</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hơn</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8" name="Picture 4" descr="Stars Glitter Sticker by DP Animation Maker for iOS &amp;amp;amp; Android | GIPHY | Star  gif, Cartoon background, Animation maker">
              <a:extLst>
                <a:ext uri="{FF2B5EF4-FFF2-40B4-BE49-F238E27FC236}">
                  <a16:creationId xmlns:a16="http://schemas.microsoft.com/office/drawing/2014/main" id="{1FD3D078-6EBA-C714-10B4-CF28AFFE9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D69FF231-99CF-2B65-91AD-A1FED3B7960C}"/>
              </a:ext>
            </a:extLst>
          </p:cNvPr>
          <p:cNvGrpSpPr/>
          <p:nvPr/>
        </p:nvGrpSpPr>
        <p:grpSpPr>
          <a:xfrm flipH="1">
            <a:off x="1148315" y="329609"/>
            <a:ext cx="3181445" cy="2977117"/>
            <a:chOff x="8323973" y="-347871"/>
            <a:chExt cx="3564206" cy="3853196"/>
          </a:xfrm>
        </p:grpSpPr>
        <p:pic>
          <p:nvPicPr>
            <p:cNvPr id="10" name="Picture 4" descr="Káº¿t quáº£ hÃ¬nh áº£nh cho cute bee cartoon gif">
              <a:extLst>
                <a:ext uri="{FF2B5EF4-FFF2-40B4-BE49-F238E27FC236}">
                  <a16:creationId xmlns:a16="http://schemas.microsoft.com/office/drawing/2014/main" id="{79399CF0-E552-3A35-EB68-A78CCC7BBF7D}"/>
                </a:ext>
              </a:extLst>
            </p:cNvPr>
            <p:cNvPicPr>
              <a:picLocks noChangeAspect="1" noChangeArrowheads="1" noCrop="1"/>
            </p:cNvPicPr>
            <p:nvPr/>
          </p:nvPicPr>
          <p:blipFill>
            <a:blip r:embed="rId3">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white underwear on a black background&#10;&#10;AI-generated content may be incorrect.">
              <a:extLst>
                <a:ext uri="{FF2B5EF4-FFF2-40B4-BE49-F238E27FC236}">
                  <a16:creationId xmlns:a16="http://schemas.microsoft.com/office/drawing/2014/main" id="{F07187C2-DD21-2606-B251-977EB0DB5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0602">
              <a:off x="9357359" y="1707832"/>
              <a:ext cx="763491" cy="292417"/>
            </a:xfrm>
            <a:prstGeom prst="rect">
              <a:avLst/>
            </a:prstGeom>
          </p:spPr>
        </p:pic>
      </p:grpSp>
      <p:pic>
        <p:nvPicPr>
          <p:cNvPr id="15" name="Picture 14">
            <a:extLst>
              <a:ext uri="{FF2B5EF4-FFF2-40B4-BE49-F238E27FC236}">
                <a16:creationId xmlns:a16="http://schemas.microsoft.com/office/drawing/2014/main" id="{286B82D3-5FBF-41A5-2B7F-E733D526092A}"/>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083982" y="3572539"/>
            <a:ext cx="4396253" cy="24880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85B06B38-62DE-1FAE-990E-509011D78310}"/>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6868633" y="3500612"/>
            <a:ext cx="4414854" cy="2595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053641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96</TotalTime>
  <Words>470</Words>
  <Application>Microsoft Office PowerPoint</Application>
  <PresentationFormat>Widescreen</PresentationFormat>
  <Paragraphs>36</Paragraphs>
  <Slides>13</Slides>
  <Notes>0</Notes>
  <HiddenSlides>0</HiddenSlides>
  <MMClips>3</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13</vt:i4>
      </vt:variant>
    </vt:vector>
  </HeadingPairs>
  <TitlesOfParts>
    <vt:vector size="30" baseType="lpstr">
      <vt:lpstr>微软雅黑</vt:lpstr>
      <vt:lpstr>宋体</vt:lpstr>
      <vt:lpstr>Aptos</vt:lpstr>
      <vt:lpstr>Arial</vt:lpstr>
      <vt:lpstr>Arial-Rounded</vt:lpstr>
      <vt:lpstr>Calibri</vt:lpstr>
      <vt:lpstr>Calibri Light</vt:lpstr>
      <vt:lpstr>Cambria</vt:lpstr>
      <vt:lpstr>Coiny</vt:lpstr>
      <vt:lpstr>Wingdings</vt:lpstr>
      <vt:lpstr>方正黑体简体</vt:lpstr>
      <vt:lpstr>自定义设计方案</vt:lpstr>
      <vt:lpstr>1_自定义设计方案</vt:lpstr>
      <vt:lpstr>Office Theme</vt:lpstr>
      <vt:lpstr>1_AAAAAAAAAAAAAAAAAAAAAAAAAAA</vt:lpstr>
      <vt:lpstr>3_AAAAAAAAAAAAAAAAAAAAAAAAAAA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Nguyễn Thị Kim Phượng</cp:lastModifiedBy>
  <cp:revision>48</cp:revision>
  <dcterms:created xsi:type="dcterms:W3CDTF">2022-04-24T14:44:48Z</dcterms:created>
  <dcterms:modified xsi:type="dcterms:W3CDTF">2025-10-11T15:56:49Z</dcterms:modified>
</cp:coreProperties>
</file>