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98" r:id="rId5"/>
    <p:sldMasterId id="2147483810" r:id="rId6"/>
    <p:sldMasterId id="2147483822" r:id="rId7"/>
  </p:sldMasterIdLst>
  <p:notesMasterIdLst>
    <p:notesMasterId r:id="rId29"/>
  </p:notesMasterIdLst>
  <p:sldIdLst>
    <p:sldId id="257" r:id="rId8"/>
    <p:sldId id="280" r:id="rId9"/>
    <p:sldId id="279" r:id="rId10"/>
    <p:sldId id="281" r:id="rId11"/>
    <p:sldId id="290" r:id="rId12"/>
    <p:sldId id="262" r:id="rId13"/>
    <p:sldId id="263" r:id="rId14"/>
    <p:sldId id="317" r:id="rId15"/>
    <p:sldId id="349" r:id="rId16"/>
    <p:sldId id="264" r:id="rId17"/>
    <p:sldId id="2007577183" r:id="rId18"/>
    <p:sldId id="267" r:id="rId19"/>
    <p:sldId id="2007577184" r:id="rId20"/>
    <p:sldId id="274" r:id="rId21"/>
    <p:sldId id="2007577180" r:id="rId22"/>
    <p:sldId id="2007577181" r:id="rId23"/>
    <p:sldId id="316" r:id="rId24"/>
    <p:sldId id="2007577182" r:id="rId25"/>
    <p:sldId id="318" r:id="rId26"/>
    <p:sldId id="319" r:id="rId27"/>
    <p:sldId id="2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36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4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893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429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024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24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41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824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322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124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84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937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12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5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116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11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226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943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483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035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96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277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602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0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29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36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705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488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550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342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260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36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970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1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280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B094EA-7EE3-CF2D-2506-63846F2CA96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959" y="133647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B39B0C-3949-F644-2398-214260EF9B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959" y="133647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1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3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slide" Target="slide18.xml"/><Relationship Id="rId18" Type="http://schemas.openxmlformats.org/officeDocument/2006/relationships/image" Target="../media/image75.png"/><Relationship Id="rId3" Type="http://schemas.openxmlformats.org/officeDocument/2006/relationships/slideLayout" Target="../slideLayouts/slideLayout87.xml"/><Relationship Id="rId21" Type="http://schemas.openxmlformats.org/officeDocument/2006/relationships/slide" Target="slide19.xml"/><Relationship Id="rId7" Type="http://schemas.openxmlformats.org/officeDocument/2006/relationships/slide" Target="slide21.xml"/><Relationship Id="rId12" Type="http://schemas.openxmlformats.org/officeDocument/2006/relationships/image" Target="../media/image71.svg"/><Relationship Id="rId17" Type="http://schemas.openxmlformats.org/officeDocument/2006/relationships/image" Target="../media/image74.png"/><Relationship Id="rId2" Type="http://schemas.openxmlformats.org/officeDocument/2006/relationships/audio" Target="../media/media3.mp3"/><Relationship Id="rId16" Type="http://schemas.openxmlformats.org/officeDocument/2006/relationships/slide" Target="slide20.xml"/><Relationship Id="rId20" Type="http://schemas.openxmlformats.org/officeDocument/2006/relationships/image" Target="../media/image76.png"/><Relationship Id="rId1" Type="http://schemas.microsoft.com/office/2007/relationships/media" Target="../media/media3.mp3"/><Relationship Id="rId6" Type="http://schemas.openxmlformats.org/officeDocument/2006/relationships/image" Target="../media/image66.sv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3.svg"/><Relationship Id="rId23" Type="http://schemas.openxmlformats.org/officeDocument/2006/relationships/image" Target="../media/image58.png"/><Relationship Id="rId10" Type="http://schemas.openxmlformats.org/officeDocument/2006/relationships/image" Target="../media/image69.gif"/><Relationship Id="rId19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8.gif"/><Relationship Id="rId14" Type="http://schemas.openxmlformats.org/officeDocument/2006/relationships/image" Target="../media/image72.png"/><Relationship Id="rId22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78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16.xml"/><Relationship Id="rId5" Type="http://schemas.openxmlformats.org/officeDocument/2006/relationships/image" Target="../media/image78.png"/><Relationship Id="rId4" Type="http://schemas.openxmlformats.org/officeDocument/2006/relationships/image" Target="../media/image6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16.xml"/><Relationship Id="rId5" Type="http://schemas.openxmlformats.org/officeDocument/2006/relationships/image" Target="../media/image78.png"/><Relationship Id="rId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16.xml"/><Relationship Id="rId5" Type="http://schemas.openxmlformats.org/officeDocument/2006/relationships/image" Target="../media/image78.png"/><Relationship Id="rId4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17.svg"/><Relationship Id="rId21" Type="http://schemas.openxmlformats.org/officeDocument/2006/relationships/image" Target="../media/image46.svg"/><Relationship Id="rId7" Type="http://schemas.openxmlformats.org/officeDocument/2006/relationships/image" Target="../media/image21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16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19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16.png"/><Relationship Id="rId21" Type="http://schemas.openxmlformats.org/officeDocument/2006/relationships/image" Target="../media/image45.png"/><Relationship Id="rId7" Type="http://schemas.openxmlformats.org/officeDocument/2006/relationships/image" Target="../media/image20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9.svg"/><Relationship Id="rId11" Type="http://schemas.openxmlformats.org/officeDocument/2006/relationships/image" Target="../media/image35.png"/><Relationship Id="rId5" Type="http://schemas.openxmlformats.org/officeDocument/2006/relationships/image" Target="../media/image18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23.svg"/><Relationship Id="rId19" Type="http://schemas.openxmlformats.org/officeDocument/2006/relationships/image" Target="../media/image43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svg"/><Relationship Id="rId18" Type="http://schemas.openxmlformats.org/officeDocument/2006/relationships/image" Target="../media/image30.png"/><Relationship Id="rId3" Type="http://schemas.openxmlformats.org/officeDocument/2006/relationships/image" Target="../media/image17.svg"/><Relationship Id="rId21" Type="http://schemas.openxmlformats.org/officeDocument/2006/relationships/image" Target="../media/image42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49.svg"/><Relationship Id="rId2" Type="http://schemas.openxmlformats.org/officeDocument/2006/relationships/image" Target="../media/image16.png"/><Relationship Id="rId16" Type="http://schemas.openxmlformats.org/officeDocument/2006/relationships/image" Target="../media/image4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2.png"/><Relationship Id="rId11" Type="http://schemas.openxmlformats.org/officeDocument/2006/relationships/image" Target="../media/image40.svg"/><Relationship Id="rId5" Type="http://schemas.openxmlformats.org/officeDocument/2006/relationships/image" Target="../media/image19.svg"/><Relationship Id="rId15" Type="http://schemas.openxmlformats.org/officeDocument/2006/relationships/image" Target="../media/image38.svg"/><Relationship Id="rId10" Type="http://schemas.openxmlformats.org/officeDocument/2006/relationships/image" Target="../media/image39.png"/><Relationship Id="rId19" Type="http://schemas.openxmlformats.org/officeDocument/2006/relationships/image" Target="../media/image31.svg"/><Relationship Id="rId4" Type="http://schemas.openxmlformats.org/officeDocument/2006/relationships/image" Target="../media/image18.png"/><Relationship Id="rId9" Type="http://schemas.openxmlformats.org/officeDocument/2006/relationships/image" Target="../media/image36.sv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3.wdp"/><Relationship Id="rId4" Type="http://schemas.openxmlformats.org/officeDocument/2006/relationships/image" Target="../media/image54.jp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3.wdp"/><Relationship Id="rId4" Type="http://schemas.openxmlformats.org/officeDocument/2006/relationships/image" Target="../media/image54.jp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7375A7-EC4D-7014-B104-20D601A8A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49" y="2079638"/>
            <a:ext cx="7547502" cy="2103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8;p30">
            <a:extLst>
              <a:ext uri="{FF2B5EF4-FFF2-40B4-BE49-F238E27FC236}">
                <a16:creationId xmlns:a16="http://schemas.microsoft.com/office/drawing/2014/main" id="{AA097412-4973-C3B9-2A3B-81FF7BCB69CB}"/>
              </a:ext>
            </a:extLst>
          </p:cNvPr>
          <p:cNvSpPr/>
          <p:nvPr/>
        </p:nvSpPr>
        <p:spPr>
          <a:xfrm flipH="1">
            <a:off x="881993" y="247216"/>
            <a:ext cx="7000766" cy="892569"/>
          </a:xfrm>
          <a:prstGeom prst="roundRect">
            <a:avLst>
              <a:gd name="adj" fmla="val 50000"/>
            </a:avLst>
          </a:prstGeom>
          <a:solidFill>
            <a:srgbClr val="F491B0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Đặt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rồi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(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theo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mẫu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)</a:t>
            </a:r>
            <a:endParaRPr sz="1867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520;p30">
            <a:extLst>
              <a:ext uri="{FF2B5EF4-FFF2-40B4-BE49-F238E27FC236}">
                <a16:creationId xmlns:a16="http://schemas.microsoft.com/office/drawing/2014/main" id="{B9AA987E-218B-AE33-A01B-ED1AF3F6CA52}"/>
              </a:ext>
            </a:extLst>
          </p:cNvPr>
          <p:cNvSpPr/>
          <p:nvPr/>
        </p:nvSpPr>
        <p:spPr>
          <a:xfrm flipH="1">
            <a:off x="175874" y="308466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4800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Fira Sans Extra Condensed Medium"/>
                <a:sym typeface="Fira Sans Extra Condensed Medium"/>
              </a:rPr>
              <a:t>2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 Extra Condensed Medium"/>
              <a:sym typeface="Fira Sans Extra Condensed Medium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253BD29D-F82B-A713-537D-6366CF6B30B1}"/>
              </a:ext>
            </a:extLst>
          </p:cNvPr>
          <p:cNvSpPr/>
          <p:nvPr/>
        </p:nvSpPr>
        <p:spPr>
          <a:xfrm>
            <a:off x="315311" y="1201035"/>
            <a:ext cx="11634951" cy="5312979"/>
          </a:xfrm>
          <a:prstGeom prst="roundRect">
            <a:avLst>
              <a:gd name="adj" fmla="val 746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1B78A-6633-F3BA-35EE-A660A1B54BAF}"/>
              </a:ext>
            </a:extLst>
          </p:cNvPr>
          <p:cNvGrpSpPr/>
          <p:nvPr/>
        </p:nvGrpSpPr>
        <p:grpSpPr>
          <a:xfrm>
            <a:off x="3011213" y="1262287"/>
            <a:ext cx="7157545" cy="2062103"/>
            <a:chOff x="3011213" y="1262287"/>
            <a:chExt cx="7157545" cy="206210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3416490-1DF1-68EF-B098-5E7207537D94}"/>
                </a:ext>
              </a:extLst>
            </p:cNvPr>
            <p:cNvGrpSpPr/>
            <p:nvPr/>
          </p:nvGrpSpPr>
          <p:grpSpPr>
            <a:xfrm>
              <a:off x="3011213" y="1262287"/>
              <a:ext cx="7157545" cy="2062103"/>
              <a:chOff x="3011213" y="1262287"/>
              <a:chExt cx="7157545" cy="206210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CE88865-A3D1-2B9E-AD37-2BE3AEF3DD25}"/>
                  </a:ext>
                </a:extLst>
              </p:cNvPr>
              <p:cNvSpPr txBox="1"/>
              <p:nvPr/>
            </p:nvSpPr>
            <p:spPr>
              <a:xfrm>
                <a:off x="3011213" y="1262287"/>
                <a:ext cx="7157545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Mẫu</a:t>
                </a:r>
                <a:r>
                  <a:rPr lang="en-US" sz="3200" b="1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32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		84		100</a:t>
                </a:r>
              </a:p>
              <a:p>
                <a:r>
                  <a:rPr lang="en-US" sz="32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		16	             37</a:t>
                </a:r>
              </a:p>
              <a:p>
                <a:r>
                  <a:rPr lang="en-US" sz="32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                   100		   63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DAED85-B624-BC25-DB7B-362DCED5098F}"/>
                  </a:ext>
                </a:extLst>
              </p:cNvPr>
              <p:cNvSpPr txBox="1"/>
              <p:nvPr/>
            </p:nvSpPr>
            <p:spPr>
              <a:xfrm>
                <a:off x="4558161" y="2015544"/>
                <a:ext cx="630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F25953-27D7-CCB4-ABA2-D098026ED0FF}"/>
                  </a:ext>
                </a:extLst>
              </p:cNvPr>
              <p:cNvSpPr txBox="1"/>
              <p:nvPr/>
            </p:nvSpPr>
            <p:spPr>
              <a:xfrm>
                <a:off x="6479625" y="2003628"/>
                <a:ext cx="630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C51991-CD68-0CE6-7399-49185C9580DB}"/>
                </a:ext>
              </a:extLst>
            </p:cNvPr>
            <p:cNvCxnSpPr/>
            <p:nvPr/>
          </p:nvCxnSpPr>
          <p:spPr>
            <a:xfrm>
              <a:off x="4688120" y="2711671"/>
              <a:ext cx="882869" cy="0"/>
            </a:xfrm>
            <a:prstGeom prst="line">
              <a:avLst/>
            </a:prstGeom>
            <a:ln w="38100">
              <a:solidFill>
                <a:srgbClr val="652B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0C578F6-A529-10BB-0E19-3733FA672047}"/>
                </a:ext>
              </a:extLst>
            </p:cNvPr>
            <p:cNvCxnSpPr/>
            <p:nvPr/>
          </p:nvCxnSpPr>
          <p:spPr>
            <a:xfrm>
              <a:off x="6679328" y="2711671"/>
              <a:ext cx="882869" cy="0"/>
            </a:xfrm>
            <a:prstGeom prst="line">
              <a:avLst/>
            </a:prstGeom>
            <a:ln w="38100">
              <a:solidFill>
                <a:srgbClr val="652B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D94B4746-5315-4FC0-7C46-C0C671F97AE3}"/>
              </a:ext>
            </a:extLst>
          </p:cNvPr>
          <p:cNvSpPr/>
          <p:nvPr/>
        </p:nvSpPr>
        <p:spPr>
          <a:xfrm>
            <a:off x="777166" y="3502354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+52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ED02A33A-4240-CCEB-306D-305813BF347A}"/>
              </a:ext>
            </a:extLst>
          </p:cNvPr>
          <p:cNvSpPr/>
          <p:nvPr/>
        </p:nvSpPr>
        <p:spPr>
          <a:xfrm>
            <a:off x="3473068" y="3486316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+ 25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C2B6FC9F-E3D4-0046-D0B5-B6BFA4753D62}"/>
              </a:ext>
            </a:extLst>
          </p:cNvPr>
          <p:cNvSpPr/>
          <p:nvPr/>
        </p:nvSpPr>
        <p:spPr>
          <a:xfrm>
            <a:off x="6137438" y="3486316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100 - 26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0406BC07-E72C-2040-074E-72C35A3DE51A}"/>
              </a:ext>
            </a:extLst>
          </p:cNvPr>
          <p:cNvSpPr/>
          <p:nvPr/>
        </p:nvSpPr>
        <p:spPr>
          <a:xfrm>
            <a:off x="8833347" y="3486316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100 - 45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174ACA21-EC61-0BA1-FBE5-6AF09D6A4D39}"/>
              </a:ext>
            </a:extLst>
          </p:cNvPr>
          <p:cNvSpPr/>
          <p:nvPr/>
        </p:nvSpPr>
        <p:spPr>
          <a:xfrm>
            <a:off x="941700" y="4526949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</a:t>
            </a:r>
          </a:p>
        </p:txBody>
      </p: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id="{6333434A-22FD-DD9B-1B25-8AE16E51A99C}"/>
              </a:ext>
            </a:extLst>
          </p:cNvPr>
          <p:cNvSpPr/>
          <p:nvPr/>
        </p:nvSpPr>
        <p:spPr>
          <a:xfrm>
            <a:off x="3607485" y="4526948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26" name="Rounded Rectangle 18">
            <a:extLst>
              <a:ext uri="{FF2B5EF4-FFF2-40B4-BE49-F238E27FC236}">
                <a16:creationId xmlns:a16="http://schemas.microsoft.com/office/drawing/2014/main" id="{240B2FBE-A5A1-1D6E-3490-E6B4D8417FD2}"/>
              </a:ext>
            </a:extLst>
          </p:cNvPr>
          <p:cNvSpPr/>
          <p:nvPr/>
        </p:nvSpPr>
        <p:spPr>
          <a:xfrm>
            <a:off x="6349268" y="4526949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26</a:t>
            </a:r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FC8A44EE-36D8-D05B-031B-B7B3EC9A5815}"/>
              </a:ext>
            </a:extLst>
          </p:cNvPr>
          <p:cNvSpPr/>
          <p:nvPr/>
        </p:nvSpPr>
        <p:spPr>
          <a:xfrm>
            <a:off x="9015053" y="4526948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45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9831D3-B5E6-F1F6-E594-B09263967C15}"/>
              </a:ext>
            </a:extLst>
          </p:cNvPr>
          <p:cNvSpPr txBox="1"/>
          <p:nvPr/>
        </p:nvSpPr>
        <p:spPr>
          <a:xfrm>
            <a:off x="1337252" y="4570928"/>
            <a:ext cx="48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765960-A09F-3A60-E80D-9AFE3666B8A1}"/>
              </a:ext>
            </a:extLst>
          </p:cNvPr>
          <p:cNvSpPr txBox="1"/>
          <p:nvPr/>
        </p:nvSpPr>
        <p:spPr>
          <a:xfrm>
            <a:off x="3983734" y="4586638"/>
            <a:ext cx="48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7D6F88-CC73-A06B-0757-1B48042FB818}"/>
              </a:ext>
            </a:extLst>
          </p:cNvPr>
          <p:cNvSpPr txBox="1"/>
          <p:nvPr/>
        </p:nvSpPr>
        <p:spPr>
          <a:xfrm>
            <a:off x="6747953" y="4570928"/>
            <a:ext cx="3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975F50-93CA-1DFD-64BC-7275F06F1D1D}"/>
              </a:ext>
            </a:extLst>
          </p:cNvPr>
          <p:cNvSpPr txBox="1"/>
          <p:nvPr/>
        </p:nvSpPr>
        <p:spPr>
          <a:xfrm>
            <a:off x="9413738" y="4578782"/>
            <a:ext cx="3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25CD04-75B5-7D63-93E4-0CB52B541DCA}"/>
              </a:ext>
            </a:extLst>
          </p:cNvPr>
          <p:cNvCxnSpPr/>
          <p:nvPr/>
        </p:nvCxnSpPr>
        <p:spPr>
          <a:xfrm>
            <a:off x="1358775" y="5390623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2FF8E4-D3CD-F76D-AA29-1E5BE2187FBC}"/>
              </a:ext>
            </a:extLst>
          </p:cNvPr>
          <p:cNvCxnSpPr/>
          <p:nvPr/>
        </p:nvCxnSpPr>
        <p:spPr>
          <a:xfrm>
            <a:off x="4006164" y="5390623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D9DE52-528C-AD91-B2E8-303BEC71EA40}"/>
              </a:ext>
            </a:extLst>
          </p:cNvPr>
          <p:cNvCxnSpPr/>
          <p:nvPr/>
        </p:nvCxnSpPr>
        <p:spPr>
          <a:xfrm>
            <a:off x="6770383" y="5399945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DB63D35-7282-F673-B531-CDCC087A1569}"/>
              </a:ext>
            </a:extLst>
          </p:cNvPr>
          <p:cNvCxnSpPr/>
          <p:nvPr/>
        </p:nvCxnSpPr>
        <p:spPr>
          <a:xfrm>
            <a:off x="9476796" y="5402823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29">
            <a:extLst>
              <a:ext uri="{FF2B5EF4-FFF2-40B4-BE49-F238E27FC236}">
                <a16:creationId xmlns:a16="http://schemas.microsoft.com/office/drawing/2014/main" id="{0797862B-8215-62C0-625C-A944B449EB59}"/>
              </a:ext>
            </a:extLst>
          </p:cNvPr>
          <p:cNvSpPr/>
          <p:nvPr/>
        </p:nvSpPr>
        <p:spPr>
          <a:xfrm>
            <a:off x="850256" y="5498516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0" name="Rounded Rectangle 31">
            <a:extLst>
              <a:ext uri="{FF2B5EF4-FFF2-40B4-BE49-F238E27FC236}">
                <a16:creationId xmlns:a16="http://schemas.microsoft.com/office/drawing/2014/main" id="{9A1B1114-5F6E-5DB0-4884-98076187F6AB}"/>
              </a:ext>
            </a:extLst>
          </p:cNvPr>
          <p:cNvSpPr/>
          <p:nvPr/>
        </p:nvSpPr>
        <p:spPr>
          <a:xfrm>
            <a:off x="3521156" y="5463022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1" name="Rounded Rectangle 32">
            <a:extLst>
              <a:ext uri="{FF2B5EF4-FFF2-40B4-BE49-F238E27FC236}">
                <a16:creationId xmlns:a16="http://schemas.microsoft.com/office/drawing/2014/main" id="{64B78AA7-7643-9A4B-22C4-F0833295A287}"/>
              </a:ext>
            </a:extLst>
          </p:cNvPr>
          <p:cNvSpPr/>
          <p:nvPr/>
        </p:nvSpPr>
        <p:spPr>
          <a:xfrm>
            <a:off x="6515813" y="5498516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</a:t>
            </a:r>
          </a:p>
        </p:txBody>
      </p:sp>
      <p:sp>
        <p:nvSpPr>
          <p:cNvPr id="42" name="Rounded Rectangle 33">
            <a:extLst>
              <a:ext uri="{FF2B5EF4-FFF2-40B4-BE49-F238E27FC236}">
                <a16:creationId xmlns:a16="http://schemas.microsoft.com/office/drawing/2014/main" id="{221190C8-5A78-66F7-14FB-98F3B8CFCF0C}"/>
              </a:ext>
            </a:extLst>
          </p:cNvPr>
          <p:cNvSpPr/>
          <p:nvPr/>
        </p:nvSpPr>
        <p:spPr>
          <a:xfrm>
            <a:off x="9144182" y="5477048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7" grpId="0"/>
      <p:bldP spid="18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  <p:bldP spid="33" grpId="0"/>
      <p:bldP spid="34" grpId="0"/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73A37834-AC6F-7204-FEBB-17B878A2E794}"/>
              </a:ext>
            </a:extLst>
          </p:cNvPr>
          <p:cNvSpPr/>
          <p:nvPr/>
        </p:nvSpPr>
        <p:spPr>
          <a:xfrm>
            <a:off x="96593" y="244549"/>
            <a:ext cx="11855466" cy="6277418"/>
          </a:xfrm>
          <a:prstGeom prst="roundRect">
            <a:avLst>
              <a:gd name="adj" fmla="val 3969"/>
            </a:avLst>
          </a:prstGeom>
          <a:solidFill>
            <a:schemeClr val="bg1">
              <a:alpha val="81000"/>
            </a:schemeClr>
          </a:solidFill>
          <a:ln w="28575">
            <a:solidFill>
              <a:srgbClr val="F49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739;p10">
            <a:extLst>
              <a:ext uri="{FF2B5EF4-FFF2-40B4-BE49-F238E27FC236}">
                <a16:creationId xmlns:a16="http://schemas.microsoft.com/office/drawing/2014/main" id="{8A8A750E-E709-7B45-B042-AA0FBA1E2DBD}"/>
              </a:ext>
            </a:extLst>
          </p:cNvPr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3" name="Google Shape;740;p10">
            <a:extLst>
              <a:ext uri="{FF2B5EF4-FFF2-40B4-BE49-F238E27FC236}">
                <a16:creationId xmlns:a16="http://schemas.microsoft.com/office/drawing/2014/main" id="{4B1029F3-63CD-DDB6-DFD1-1CE4EB994F0C}"/>
              </a:ext>
            </a:extLst>
          </p:cNvPr>
          <p:cNvGrpSpPr/>
          <p:nvPr/>
        </p:nvGrpSpPr>
        <p:grpSpPr>
          <a:xfrm>
            <a:off x="1022252" y="569576"/>
            <a:ext cx="548640" cy="646290"/>
            <a:chOff x="1054150" y="612106"/>
            <a:chExt cx="548640" cy="646290"/>
          </a:xfrm>
        </p:grpSpPr>
        <p:sp>
          <p:nvSpPr>
            <p:cNvPr id="16" name="Google Shape;741;p10">
              <a:extLst>
                <a:ext uri="{FF2B5EF4-FFF2-40B4-BE49-F238E27FC236}">
                  <a16:creationId xmlns:a16="http://schemas.microsoft.com/office/drawing/2014/main" id="{A8C344E4-BEF2-C9CA-930E-10AB52AB089F}"/>
                </a:ext>
              </a:extLst>
            </p:cNvPr>
            <p:cNvSpPr/>
            <p:nvPr/>
          </p:nvSpPr>
          <p:spPr>
            <a:xfrm>
              <a:off x="1054150" y="65850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742;p10">
              <a:extLst>
                <a:ext uri="{FF2B5EF4-FFF2-40B4-BE49-F238E27FC236}">
                  <a16:creationId xmlns:a16="http://schemas.microsoft.com/office/drawing/2014/main" id="{9978D51D-0038-97DF-2360-F4D74E62F80D}"/>
                </a:ext>
              </a:extLst>
            </p:cNvPr>
            <p:cNvSpPr/>
            <p:nvPr/>
          </p:nvSpPr>
          <p:spPr>
            <a:xfrm>
              <a:off x="1102448" y="612106"/>
              <a:ext cx="38824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BEC9F11-6BB0-F5BD-6C0A-C2FDA4F13D33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+ 48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0D915A-E305-F2EA-2CCD-6DDA46A56D8D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146 + 29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809710-6298-1F28-2964-0298728718A3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77 - 59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561E1A-5378-1AE9-70B5-27C4B799838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394 - 158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9A69A2F-162A-E388-F665-9C3E35ACAF8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11D30AF-189F-1774-EA4C-CC3D071A2FE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98885D0-1FC1-45C0-FEE4-164AF4C13D56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308863-174F-4792-DBF5-02F97F9AC9EE}"/>
              </a:ext>
            </a:extLst>
          </p:cNvPr>
          <p:cNvSpPr txBox="1"/>
          <p:nvPr/>
        </p:nvSpPr>
        <p:spPr>
          <a:xfrm>
            <a:off x="1728534" y="3475116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123F96-173D-1274-E64C-0CFB6238EFEE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0471D3-1FD1-5E1D-4DBE-D60274F79352}"/>
              </a:ext>
            </a:extLst>
          </p:cNvPr>
          <p:cNvSpPr txBox="1"/>
          <p:nvPr/>
        </p:nvSpPr>
        <p:spPr>
          <a:xfrm>
            <a:off x="1474879" y="3736726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1066008-96BA-75CD-5066-DFD146896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95498A-2868-59B5-DBDB-0931DF34F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3A4424-3B9F-B2E5-8A4C-D7DEAAA6E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95025D-F95E-A198-9933-3ED926C9E74A}"/>
              </a:ext>
            </a:extLst>
          </p:cNvPr>
          <p:cNvSpPr txBox="1"/>
          <p:nvPr/>
        </p:nvSpPr>
        <p:spPr>
          <a:xfrm>
            <a:off x="1716088" y="4011300"/>
            <a:ext cx="85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B979BD-6B17-FE1B-BC3E-616DE605D093}"/>
              </a:ext>
            </a:extLst>
          </p:cNvPr>
          <p:cNvSpPr txBox="1"/>
          <p:nvPr/>
        </p:nvSpPr>
        <p:spPr>
          <a:xfrm>
            <a:off x="1624813" y="4591581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83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53D06C-F98C-51C4-12E8-0BD4809FCE58}"/>
              </a:ext>
            </a:extLst>
          </p:cNvPr>
          <p:cNvSpPr txBox="1"/>
          <p:nvPr/>
        </p:nvSpPr>
        <p:spPr>
          <a:xfrm>
            <a:off x="4332366" y="3491425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9EFCA6-AECC-B040-5AB7-93789D07488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9DEBC19-C459-B7F3-3B31-C4CE1BCFD1E2}"/>
              </a:ext>
            </a:extLst>
          </p:cNvPr>
          <p:cNvSpPr txBox="1"/>
          <p:nvPr/>
        </p:nvSpPr>
        <p:spPr>
          <a:xfrm>
            <a:off x="4078711" y="3753035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24ACC3-EBDD-C544-5576-AF39F6450BAE}"/>
              </a:ext>
            </a:extLst>
          </p:cNvPr>
          <p:cNvSpPr txBox="1"/>
          <p:nvPr/>
        </p:nvSpPr>
        <p:spPr>
          <a:xfrm>
            <a:off x="4327578" y="4031063"/>
            <a:ext cx="988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C9E30D-F484-F4D9-FD65-73BA16C12B6C}"/>
              </a:ext>
            </a:extLst>
          </p:cNvPr>
          <p:cNvSpPr txBox="1"/>
          <p:nvPr/>
        </p:nvSpPr>
        <p:spPr>
          <a:xfrm>
            <a:off x="4332366" y="4589945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467772-D0FB-521F-D4F7-CE83A7A2D23D}"/>
              </a:ext>
            </a:extLst>
          </p:cNvPr>
          <p:cNvSpPr txBox="1"/>
          <p:nvPr/>
        </p:nvSpPr>
        <p:spPr>
          <a:xfrm>
            <a:off x="7033399" y="3502070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77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8B0C77-9DE0-D462-FD30-E0A84B98192C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E351EE9-2C53-6F44-C868-8588825F644C}"/>
              </a:ext>
            </a:extLst>
          </p:cNvPr>
          <p:cNvSpPr txBox="1"/>
          <p:nvPr/>
        </p:nvSpPr>
        <p:spPr>
          <a:xfrm>
            <a:off x="6779744" y="3763680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B6B755-6040-8681-C6BD-7956961ABF7E}"/>
              </a:ext>
            </a:extLst>
          </p:cNvPr>
          <p:cNvSpPr txBox="1"/>
          <p:nvPr/>
        </p:nvSpPr>
        <p:spPr>
          <a:xfrm>
            <a:off x="7032776" y="4023635"/>
            <a:ext cx="912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59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E3E159-A5CF-19D2-8C56-7CC94F1C0626}"/>
              </a:ext>
            </a:extLst>
          </p:cNvPr>
          <p:cNvSpPr txBox="1"/>
          <p:nvPr/>
        </p:nvSpPr>
        <p:spPr>
          <a:xfrm>
            <a:off x="7006378" y="4580453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1C8CB43-4C59-9B8C-161F-6A11154E184F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C9FF77-8F71-44C5-447E-17DE9E515CB0}"/>
              </a:ext>
            </a:extLst>
          </p:cNvPr>
          <p:cNvSpPr txBox="1"/>
          <p:nvPr/>
        </p:nvSpPr>
        <p:spPr>
          <a:xfrm>
            <a:off x="9669688" y="3475116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F4D82FF-63EC-5DE2-7C40-2E182395DB2D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99CCF53-80AC-B6B7-BE93-16534142390E}"/>
              </a:ext>
            </a:extLst>
          </p:cNvPr>
          <p:cNvSpPr txBox="1"/>
          <p:nvPr/>
        </p:nvSpPr>
        <p:spPr>
          <a:xfrm>
            <a:off x="9483799" y="370998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493DE6-19C7-611E-1BE8-6B70AAF5510C}"/>
              </a:ext>
            </a:extLst>
          </p:cNvPr>
          <p:cNvSpPr txBox="1"/>
          <p:nvPr/>
        </p:nvSpPr>
        <p:spPr>
          <a:xfrm>
            <a:off x="9394539" y="3986010"/>
            <a:ext cx="117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158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DBE24E-7459-9B8C-214D-599AD6303625}"/>
              </a:ext>
            </a:extLst>
          </p:cNvPr>
          <p:cNvSpPr txBox="1"/>
          <p:nvPr/>
        </p:nvSpPr>
        <p:spPr>
          <a:xfrm>
            <a:off x="9643992" y="4573636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236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4AE34E1-7D27-A362-97A6-14E2352C2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1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7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 animBg="1"/>
      <p:bldP spid="44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3AD21-61A1-0D89-2213-B10490B793C8}"/>
              </a:ext>
            </a:extLst>
          </p:cNvPr>
          <p:cNvGrpSpPr/>
          <p:nvPr/>
        </p:nvGrpSpPr>
        <p:grpSpPr>
          <a:xfrm>
            <a:off x="-121831" y="335917"/>
            <a:ext cx="12073890" cy="6186050"/>
            <a:chOff x="233621" y="452875"/>
            <a:chExt cx="11516419" cy="6039365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73A37834-AC6F-7204-FEBB-17B878A2E794}"/>
                </a:ext>
              </a:extLst>
            </p:cNvPr>
            <p:cNvSpPr/>
            <p:nvPr/>
          </p:nvSpPr>
          <p:spPr>
            <a:xfrm>
              <a:off x="441960" y="685800"/>
              <a:ext cx="11308080" cy="5806440"/>
            </a:xfrm>
            <a:prstGeom prst="roundRect">
              <a:avLst>
                <a:gd name="adj" fmla="val 3969"/>
              </a:avLst>
            </a:prstGeom>
            <a:solidFill>
              <a:schemeClr val="bg1">
                <a:alpha val="81000"/>
              </a:schemeClr>
            </a:solidFill>
            <a:ln w="28575">
              <a:solidFill>
                <a:srgbClr val="F491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2ACD43-ED89-97DA-1579-C823CE6CB3C5}"/>
                </a:ext>
              </a:extLst>
            </p:cNvPr>
            <p:cNvGrpSpPr/>
            <p:nvPr/>
          </p:nvGrpSpPr>
          <p:grpSpPr>
            <a:xfrm>
              <a:off x="233621" y="452875"/>
              <a:ext cx="2688622" cy="964736"/>
              <a:chOff x="1559501" y="1809959"/>
              <a:chExt cx="2688622" cy="1273696"/>
            </a:xfrm>
          </p:grpSpPr>
          <p:sp>
            <p:nvSpPr>
              <p:cNvPr id="7" name="Google Shape;518;p30">
                <a:extLst>
                  <a:ext uri="{FF2B5EF4-FFF2-40B4-BE49-F238E27FC236}">
                    <a16:creationId xmlns:a16="http://schemas.microsoft.com/office/drawing/2014/main" id="{E49AE7D5-E81E-6264-B1AD-B5506886F740}"/>
                  </a:ext>
                </a:extLst>
              </p:cNvPr>
              <p:cNvSpPr/>
              <p:nvPr/>
            </p:nvSpPr>
            <p:spPr>
              <a:xfrm flipH="1">
                <a:off x="1798320" y="1905238"/>
                <a:ext cx="2449803" cy="1178417"/>
              </a:xfrm>
              <a:custGeom>
                <a:avLst/>
                <a:gdLst/>
                <a:ahLst/>
                <a:cxnLst/>
                <a:rect l="l" t="t" r="r" b="b"/>
                <a:pathLst>
                  <a:path w="15529" h="7470" extrusionOk="0">
                    <a:moveTo>
                      <a:pt x="2156" y="1"/>
                    </a:moveTo>
                    <a:lnTo>
                      <a:pt x="0" y="3735"/>
                    </a:lnTo>
                    <a:lnTo>
                      <a:pt x="2156" y="7470"/>
                    </a:lnTo>
                    <a:lnTo>
                      <a:pt x="13303" y="7470"/>
                    </a:lnTo>
                    <a:cubicBezTo>
                      <a:pt x="13356" y="7470"/>
                      <a:pt x="13405" y="7441"/>
                      <a:pt x="13432" y="7396"/>
                    </a:cubicBezTo>
                    <a:lnTo>
                      <a:pt x="15503" y="3810"/>
                    </a:lnTo>
                    <a:cubicBezTo>
                      <a:pt x="15529" y="3763"/>
                      <a:pt x="15529" y="3707"/>
                      <a:pt x="15503" y="3661"/>
                    </a:cubicBezTo>
                    <a:lnTo>
                      <a:pt x="13432" y="75"/>
                    </a:lnTo>
                    <a:cubicBezTo>
                      <a:pt x="13405" y="30"/>
                      <a:pt x="13356" y="1"/>
                      <a:pt x="13303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Số</a:t>
                </a:r>
                <a:r>
                  <a:rPr lang="en-US" sz="4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  <a:endParaRPr sz="18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519;p30">
                <a:extLst>
                  <a:ext uri="{FF2B5EF4-FFF2-40B4-BE49-F238E27FC236}">
                    <a16:creationId xmlns:a16="http://schemas.microsoft.com/office/drawing/2014/main" id="{E48E06E7-3687-CF4A-B3BA-3C1CE22A24ED}"/>
                  </a:ext>
                </a:extLst>
              </p:cNvPr>
              <p:cNvSpPr/>
              <p:nvPr/>
            </p:nvSpPr>
            <p:spPr>
              <a:xfrm flipH="1">
                <a:off x="3382488" y="1809959"/>
                <a:ext cx="865635" cy="1178418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470" extrusionOk="0">
                    <a:moveTo>
                      <a:pt x="2200" y="1"/>
                    </a:moveTo>
                    <a:cubicBezTo>
                      <a:pt x="2166" y="1"/>
                      <a:pt x="2136" y="19"/>
                      <a:pt x="2119" y="48"/>
                    </a:cubicBezTo>
                    <a:lnTo>
                      <a:pt x="17" y="3689"/>
                    </a:lnTo>
                    <a:cubicBezTo>
                      <a:pt x="0" y="3718"/>
                      <a:pt x="0" y="3754"/>
                      <a:pt x="17" y="3782"/>
                    </a:cubicBezTo>
                    <a:lnTo>
                      <a:pt x="2119" y="7423"/>
                    </a:lnTo>
                    <a:cubicBezTo>
                      <a:pt x="2136" y="7451"/>
                      <a:pt x="2166" y="7470"/>
                      <a:pt x="2200" y="7470"/>
                    </a:cubicBezTo>
                    <a:lnTo>
                      <a:pt x="4894" y="7470"/>
                    </a:lnTo>
                    <a:lnTo>
                      <a:pt x="2738" y="3735"/>
                    </a:lnTo>
                    <a:lnTo>
                      <a:pt x="4894" y="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2857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SVNUT Triumph" panose="000005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520;p30">
                <a:extLst>
                  <a:ext uri="{FF2B5EF4-FFF2-40B4-BE49-F238E27FC236}">
                    <a16:creationId xmlns:a16="http://schemas.microsoft.com/office/drawing/2014/main" id="{EC44FCE0-788B-5C25-3944-191B75FC5EA2}"/>
                  </a:ext>
                </a:extLst>
              </p:cNvPr>
              <p:cNvSpPr/>
              <p:nvPr/>
            </p:nvSpPr>
            <p:spPr>
              <a:xfrm flipH="1">
                <a:off x="1559501" y="1925360"/>
                <a:ext cx="1019480" cy="1016684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3124" extrusionOk="0">
                    <a:moveTo>
                      <a:pt x="1689" y="0"/>
                    </a:moveTo>
                    <a:cubicBezTo>
                      <a:pt x="1594" y="0"/>
                      <a:pt x="1496" y="9"/>
                      <a:pt x="1399" y="28"/>
                    </a:cubicBezTo>
                    <a:cubicBezTo>
                      <a:pt x="555" y="188"/>
                      <a:pt x="0" y="1004"/>
                      <a:pt x="160" y="1852"/>
                    </a:cubicBezTo>
                    <a:cubicBezTo>
                      <a:pt x="302" y="2601"/>
                      <a:pt x="956" y="3123"/>
                      <a:pt x="1690" y="3123"/>
                    </a:cubicBezTo>
                    <a:cubicBezTo>
                      <a:pt x="1786" y="3123"/>
                      <a:pt x="1883" y="3114"/>
                      <a:pt x="1980" y="3096"/>
                    </a:cubicBezTo>
                    <a:cubicBezTo>
                      <a:pt x="2825" y="2936"/>
                      <a:pt x="3379" y="2120"/>
                      <a:pt x="3219" y="1272"/>
                    </a:cubicBezTo>
                    <a:cubicBezTo>
                      <a:pt x="3077" y="523"/>
                      <a:pt x="2423" y="0"/>
                      <a:pt x="1689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" sz="4800" b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ira Sans Extra Condensed Medium"/>
                    <a:sym typeface="Fira Sans Extra Condensed Medium"/>
                  </a:rPr>
                  <a:t>4</a:t>
                </a:r>
                <a:endPara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ira Sans Extra Condensed Medium"/>
                  <a:sym typeface="Fira Sans Extra Condensed Medium"/>
                </a:endParaRPr>
              </a:p>
            </p:txBody>
          </p:sp>
        </p:grp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FB8991C-19AB-C4D8-63CD-95F35EB38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54591"/>
              </p:ext>
            </p:extLst>
          </p:nvPr>
        </p:nvGraphicFramePr>
        <p:xfrm>
          <a:off x="975360" y="1767840"/>
          <a:ext cx="10515600" cy="192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11" name="Line Callout 1 10">
            <a:extLst>
              <a:ext uri="{FF2B5EF4-FFF2-40B4-BE49-F238E27FC236}">
                <a16:creationId xmlns:a16="http://schemas.microsoft.com/office/drawing/2014/main" id="{2C2C8FF4-A984-FA88-D032-6AD56560480A}"/>
              </a:ext>
            </a:extLst>
          </p:cNvPr>
          <p:cNvSpPr/>
          <p:nvPr/>
        </p:nvSpPr>
        <p:spPr>
          <a:xfrm>
            <a:off x="1627166" y="4546127"/>
            <a:ext cx="3027059" cy="853440"/>
          </a:xfrm>
          <a:prstGeom prst="borderCallout1">
            <a:avLst>
              <a:gd name="adj1" fmla="val 630"/>
              <a:gd name="adj2" fmla="val 51497"/>
              <a:gd name="adj3" fmla="val -95167"/>
              <a:gd name="adj4" fmla="val 764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+ 16 = 46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BEC232-8D67-9081-55BA-84B1352242AC}"/>
              </a:ext>
            </a:extLst>
          </p:cNvPr>
          <p:cNvSpPr/>
          <p:nvPr/>
        </p:nvSpPr>
        <p:spPr>
          <a:xfrm>
            <a:off x="5242560" y="3108960"/>
            <a:ext cx="1082040" cy="502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C71ED7-AF20-3517-E8DB-CF22F23794D1}"/>
              </a:ext>
            </a:extLst>
          </p:cNvPr>
          <p:cNvSpPr/>
          <p:nvPr/>
        </p:nvSpPr>
        <p:spPr>
          <a:xfrm>
            <a:off x="6842760" y="3108960"/>
            <a:ext cx="1082040" cy="502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25757-317A-6343-02ED-22F6C2A519C2}"/>
              </a:ext>
            </a:extLst>
          </p:cNvPr>
          <p:cNvSpPr/>
          <p:nvPr/>
        </p:nvSpPr>
        <p:spPr>
          <a:xfrm>
            <a:off x="8473440" y="3124200"/>
            <a:ext cx="1082040" cy="502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900F61-7F0A-0E42-9717-91BBD3B79743}"/>
              </a:ext>
            </a:extLst>
          </p:cNvPr>
          <p:cNvSpPr/>
          <p:nvPr/>
        </p:nvSpPr>
        <p:spPr>
          <a:xfrm>
            <a:off x="10088880" y="3108960"/>
            <a:ext cx="1082040" cy="502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72D8C2A6-A6AB-25C1-9916-2FA55D7FB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7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78088D-4949-F572-A887-177D49D86EE9}"/>
              </a:ext>
            </a:extLst>
          </p:cNvPr>
          <p:cNvGrpSpPr/>
          <p:nvPr/>
        </p:nvGrpSpPr>
        <p:grpSpPr>
          <a:xfrm>
            <a:off x="634961" y="655005"/>
            <a:ext cx="15636240" cy="6492240"/>
            <a:chOff x="-13136880" y="579120"/>
            <a:chExt cx="15636240" cy="64922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1ACC41-469E-275B-635D-B86876CBB21B}"/>
                </a:ext>
              </a:extLst>
            </p:cNvPr>
            <p:cNvGrpSpPr/>
            <p:nvPr/>
          </p:nvGrpSpPr>
          <p:grpSpPr>
            <a:xfrm>
              <a:off x="-13136880" y="579120"/>
              <a:ext cx="15636240" cy="5516880"/>
              <a:chOff x="-13136880" y="579120"/>
              <a:chExt cx="15636240" cy="5516880"/>
            </a:xfrm>
          </p:grpSpPr>
          <p:sp>
            <p:nvSpPr>
              <p:cNvPr id="7" name="Rounded Rectangle 9">
                <a:extLst>
                  <a:ext uri="{FF2B5EF4-FFF2-40B4-BE49-F238E27FC236}">
                    <a16:creationId xmlns:a16="http://schemas.microsoft.com/office/drawing/2014/main" id="{90085161-4C43-6108-3664-C5306A5EE63F}"/>
                  </a:ext>
                </a:extLst>
              </p:cNvPr>
              <p:cNvSpPr/>
              <p:nvPr/>
            </p:nvSpPr>
            <p:spPr>
              <a:xfrm>
                <a:off x="-13136880" y="579120"/>
                <a:ext cx="10637520" cy="5516880"/>
              </a:xfrm>
              <a:prstGeom prst="roundRect">
                <a:avLst>
                  <a:gd name="adj" fmla="val 4134"/>
                </a:avLst>
              </a:prstGeom>
              <a:solidFill>
                <a:schemeClr val="bg1">
                  <a:alpha val="78000"/>
                </a:scheme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1FDCFA-AA8D-1F98-6685-9C6054E1C421}"/>
                  </a:ext>
                </a:extLst>
              </p:cNvPr>
              <p:cNvSpPr txBox="1"/>
              <p:nvPr/>
            </p:nvSpPr>
            <p:spPr>
              <a:xfrm>
                <a:off x="-12923520" y="797316"/>
                <a:ext cx="1542288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trâu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650kg, 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nghé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150kg.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342900" indent="-342900"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trâu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nghé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-gam?</a:t>
                </a:r>
              </a:p>
              <a:p>
                <a:pPr marL="342900" indent="-342900"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trâu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nghé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-gam?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94CEDD-B62C-175A-7AF5-B9894E590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04" b="100000" l="9732" r="899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02680" y="3785503"/>
              <a:ext cx="5394960" cy="3285857"/>
            </a:xfrm>
            <a:prstGeom prst="rect">
              <a:avLst/>
            </a:prstGeom>
          </p:spPr>
        </p:pic>
      </p:grp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31F5591A-B688-B995-81E2-4C584B4EE46E}"/>
              </a:ext>
            </a:extLst>
          </p:cNvPr>
          <p:cNvSpPr/>
          <p:nvPr/>
        </p:nvSpPr>
        <p:spPr>
          <a:xfrm>
            <a:off x="1504383" y="860789"/>
            <a:ext cx="4062714" cy="492488"/>
          </a:xfrm>
          <a:prstGeom prst="roundRect">
            <a:avLst/>
          </a:prstGeom>
          <a:solidFill>
            <a:schemeClr val="accent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8E6ED290-12A9-9E45-17FA-3EB9F0C6A5A9}"/>
              </a:ext>
            </a:extLst>
          </p:cNvPr>
          <p:cNvSpPr/>
          <p:nvPr/>
        </p:nvSpPr>
        <p:spPr>
          <a:xfrm>
            <a:off x="5690419" y="860789"/>
            <a:ext cx="4180182" cy="492488"/>
          </a:xfrm>
          <a:prstGeom prst="roundRect">
            <a:avLst/>
          </a:prstGeom>
          <a:solidFill>
            <a:schemeClr val="accent6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081E84-BAA8-8576-1045-578EBB7FF1AE}"/>
              </a:ext>
            </a:extLst>
          </p:cNvPr>
          <p:cNvCxnSpPr/>
          <p:nvPr/>
        </p:nvCxnSpPr>
        <p:spPr>
          <a:xfrm>
            <a:off x="1286404" y="1736079"/>
            <a:ext cx="932688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D41A1-0334-0978-BEA8-FEB5D9E52B08}"/>
              </a:ext>
            </a:extLst>
          </p:cNvPr>
          <p:cNvCxnSpPr/>
          <p:nvPr/>
        </p:nvCxnSpPr>
        <p:spPr>
          <a:xfrm>
            <a:off x="1286404" y="2190677"/>
            <a:ext cx="795528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C0FDE72-B496-BBBA-1E26-3EBEB4E9C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690" y="2302421"/>
            <a:ext cx="2195825" cy="8186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F89923-7A89-D75F-E3F4-B497C7077935}"/>
              </a:ext>
            </a:extLst>
          </p:cNvPr>
          <p:cNvSpPr/>
          <p:nvPr/>
        </p:nvSpPr>
        <p:spPr>
          <a:xfrm>
            <a:off x="2525193" y="2772789"/>
            <a:ext cx="722900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Con trâu và con nghé cân nặng là:</a:t>
            </a:r>
            <a:endParaRPr lang="en-US" sz="2800" dirty="0">
              <a:solidFill>
                <a:srgbClr val="652B1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650 + 150 = 800 (kg)</a:t>
            </a:r>
            <a:endParaRPr lang="en-US" sz="2800" dirty="0">
              <a:solidFill>
                <a:srgbClr val="652B1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B4EFBB-8AF0-C749-5A2C-4248C4043A97}"/>
              </a:ext>
            </a:extLst>
          </p:cNvPr>
          <p:cNvSpPr/>
          <p:nvPr/>
        </p:nvSpPr>
        <p:spPr>
          <a:xfrm>
            <a:off x="2613571" y="3807806"/>
            <a:ext cx="70522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Con trâu nặng hơn con nghé là:</a:t>
            </a:r>
            <a:endParaRPr lang="en-US" sz="3200" dirty="0">
              <a:solidFill>
                <a:srgbClr val="652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– 150 = 500 (kg)</a:t>
            </a:r>
            <a:endParaRPr lang="en-US" sz="3200" dirty="0">
              <a:solidFill>
                <a:srgbClr val="652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0A5A1-C3E5-B437-39B5-BC8F874EE4DC}"/>
              </a:ext>
            </a:extLst>
          </p:cNvPr>
          <p:cNvSpPr/>
          <p:nvPr/>
        </p:nvSpPr>
        <p:spPr>
          <a:xfrm>
            <a:off x="3774601" y="484600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err="1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a) 800kg</a:t>
            </a:r>
          </a:p>
          <a:p>
            <a:pPr algn="ctr"/>
            <a:r>
              <a:rPr lang="en-US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b) 500kg</a:t>
            </a:r>
          </a:p>
        </p:txBody>
      </p:sp>
      <p:sp>
        <p:nvSpPr>
          <p:cNvPr id="17" name="Google Shape;520;p30">
            <a:extLst>
              <a:ext uri="{FF2B5EF4-FFF2-40B4-BE49-F238E27FC236}">
                <a16:creationId xmlns:a16="http://schemas.microsoft.com/office/drawing/2014/main" id="{4A491716-4368-5170-E25B-5FE6E038ECC0}"/>
              </a:ext>
            </a:extLst>
          </p:cNvPr>
          <p:cNvSpPr/>
          <p:nvPr/>
        </p:nvSpPr>
        <p:spPr>
          <a:xfrm flipH="1">
            <a:off x="503747" y="561097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5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  <p:bldP spid="15" grpId="0"/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AA1D9609-D48B-A5C0-D3DD-A31F267E5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030" y="70327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0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93434" y="-166152"/>
            <a:ext cx="1784193" cy="1703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601" y="4394200"/>
            <a:ext cx="1881999" cy="2382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814391" y="175437"/>
            <a:ext cx="1086973" cy="85195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594A02E-3C51-4936-9531-CC7FC881B915}"/>
              </a:ext>
            </a:extLst>
          </p:cNvPr>
          <p:cNvSpPr/>
          <p:nvPr/>
        </p:nvSpPr>
        <p:spPr>
          <a:xfrm>
            <a:off x="5045242" y="776705"/>
            <a:ext cx="5620031" cy="5923616"/>
          </a:xfrm>
          <a:custGeom>
            <a:avLst/>
            <a:gdLst/>
            <a:ahLst/>
            <a:cxnLst/>
            <a:rect l="l" t="t" r="r" b="b"/>
            <a:pathLst>
              <a:path w="8430046" h="8885424">
                <a:moveTo>
                  <a:pt x="0" y="0"/>
                </a:moveTo>
                <a:lnTo>
                  <a:pt x="8430046" y="0"/>
                </a:lnTo>
                <a:lnTo>
                  <a:pt x="8430046" y="8885424"/>
                </a:lnTo>
                <a:lnTo>
                  <a:pt x="0" y="8885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2">
            <a:hlinkClick r:id="rId13" action="ppaction://hlinksldjump"/>
            <a:extLst>
              <a:ext uri="{FF2B5EF4-FFF2-40B4-BE49-F238E27FC236}">
                <a16:creationId xmlns:a16="http://schemas.microsoft.com/office/drawing/2014/main" id="{2177A2EB-6B12-D90F-C594-3CD75FBDF69D}"/>
              </a:ext>
            </a:extLst>
          </p:cNvPr>
          <p:cNvSpPr/>
          <p:nvPr/>
        </p:nvSpPr>
        <p:spPr>
          <a:xfrm>
            <a:off x="6311698" y="1335505"/>
            <a:ext cx="1102713" cy="1102713"/>
          </a:xfrm>
          <a:custGeom>
            <a:avLst/>
            <a:gdLst/>
            <a:ahLst/>
            <a:cxnLst/>
            <a:rect l="l" t="t" r="r" b="b"/>
            <a:pathLst>
              <a:path w="1654070" h="1654070">
                <a:moveTo>
                  <a:pt x="0" y="0"/>
                </a:moveTo>
                <a:lnTo>
                  <a:pt x="1654070" y="0"/>
                </a:lnTo>
                <a:lnTo>
                  <a:pt x="1654070" y="1654070"/>
                </a:lnTo>
                <a:lnTo>
                  <a:pt x="0" y="16540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0BACB958-DAE6-9931-2DFA-220AB416DAB1}"/>
              </a:ext>
            </a:extLst>
          </p:cNvPr>
          <p:cNvSpPr/>
          <p:nvPr/>
        </p:nvSpPr>
        <p:spPr>
          <a:xfrm>
            <a:off x="8377946" y="1517870"/>
            <a:ext cx="1207308" cy="1146795"/>
          </a:xfrm>
          <a:custGeom>
            <a:avLst/>
            <a:gdLst/>
            <a:ahLst/>
            <a:cxnLst/>
            <a:rect l="l" t="t" r="r" b="b"/>
            <a:pathLst>
              <a:path w="1810962" h="1720193">
                <a:moveTo>
                  <a:pt x="0" y="0"/>
                </a:moveTo>
                <a:lnTo>
                  <a:pt x="1810962" y="0"/>
                </a:lnTo>
                <a:lnTo>
                  <a:pt x="1810962" y="1720193"/>
                </a:lnTo>
                <a:lnTo>
                  <a:pt x="0" y="172019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5BFB80-73F2-46B0-B949-F55B63D54B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1600" y="287885"/>
            <a:ext cx="5145470" cy="2645893"/>
          </a:xfrm>
          <a:prstGeom prst="rect">
            <a:avLst/>
          </a:prstGeom>
        </p:spPr>
      </p:pic>
      <p:pic>
        <p:nvPicPr>
          <p:cNvPr id="26" name="1">
            <a:hlinkClick r:id="rId19" action="ppaction://hlinksldjump"/>
            <a:extLst>
              <a:ext uri="{FF2B5EF4-FFF2-40B4-BE49-F238E27FC236}">
                <a16:creationId xmlns:a16="http://schemas.microsoft.com/office/drawing/2014/main" id="{3606E7AE-E3B4-838A-09ED-D7C5AFBB2C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35650" y="2526389"/>
            <a:ext cx="1103472" cy="1103472"/>
          </a:xfrm>
          <a:prstGeom prst="rect">
            <a:avLst/>
          </a:prstGeom>
        </p:spPr>
      </p:pic>
      <p:pic>
        <p:nvPicPr>
          <p:cNvPr id="27" name="3">
            <a:hlinkClick r:id="rId21" action="ppaction://hlinksldjump"/>
            <a:extLst>
              <a:ext uri="{FF2B5EF4-FFF2-40B4-BE49-F238E27FC236}">
                <a16:creationId xmlns:a16="http://schemas.microsoft.com/office/drawing/2014/main" id="{3463E194-42B8-FFF9-8535-8586D10B17A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48542" y="2489301"/>
            <a:ext cx="1828959" cy="1475360"/>
          </a:xfrm>
          <a:prstGeom prst="rect">
            <a:avLst/>
          </a:prstGeom>
        </p:spPr>
      </p:pic>
      <p:pic>
        <p:nvPicPr>
          <p:cNvPr id="7" name="nhạc hay">
            <a:hlinkClick r:id="" action="ppaction://media"/>
            <a:extLst>
              <a:ext uri="{FF2B5EF4-FFF2-40B4-BE49-F238E27FC236}">
                <a16:creationId xmlns:a16="http://schemas.microsoft.com/office/drawing/2014/main" id="{D17A79B9-10FB-DDE8-0403-5F01BAA67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51D219-E547-466D-3B78-7F3A9D6531B9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EF0A4F9-E709-CBC5-2CE2-ED03295D4EBF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34E679B-BB82-8F9D-5ED8-38B59B8ED66A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15E59FE-2657-2A42-B459-77D4C98BB1F4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0DDAFEE-BD15-2C09-F1F5-D78DB49886C0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53A5997-F4A2-C947-2BC5-3F6159B81898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3EF724EC-1EE4-4534-C137-DF63CF588D59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241263-C27F-41F7-075E-A86AD3F6DE67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 + 10 = ?</a:t>
              </a:r>
            </a:p>
          </p:txBody>
        </p:sp>
      </p:grpSp>
      <p:grpSp>
        <p:nvGrpSpPr>
          <p:cNvPr id="45" name="Graphic 3">
            <a:extLst>
              <a:ext uri="{FF2B5EF4-FFF2-40B4-BE49-F238E27FC236}">
                <a16:creationId xmlns:a16="http://schemas.microsoft.com/office/drawing/2014/main" id="{FEE32C53-6DD6-7626-1729-FF609955B9CA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25BC8FA-36FD-6DA8-70AC-F2D7C507546D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31C7671-2653-937E-287F-87D5C92172C1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7464149-1A39-529C-1E73-A62BC7CCD7F6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9" name="Graphic 32">
            <a:extLst>
              <a:ext uri="{FF2B5EF4-FFF2-40B4-BE49-F238E27FC236}">
                <a16:creationId xmlns:a16="http://schemas.microsoft.com/office/drawing/2014/main" id="{CC1CAA24-CF2A-FBD0-1D76-0516746ED5FE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8B3DF0-0F3A-3DF8-B5ED-F96B702DDB33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30C1F2B-37DE-9737-0AFB-B1F8D71F20A7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14BC1BA-7543-3423-D038-E1B8354FE464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Đúng 1 - 9Slide.vn">
            <a:extLst>
              <a:ext uri="{FF2B5EF4-FFF2-40B4-BE49-F238E27FC236}">
                <a16:creationId xmlns:a16="http://schemas.microsoft.com/office/drawing/2014/main" id="{663DF514-C986-E5D7-001E-20293070C0E1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34EFDA3-F088-0EA7-6F19-140EC2227C6B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56" name="Freeform 6">
                <a:extLst>
                  <a:ext uri="{FF2B5EF4-FFF2-40B4-BE49-F238E27FC236}">
                    <a16:creationId xmlns:a16="http://schemas.microsoft.com/office/drawing/2014/main" id="{B4A9C194-CAAA-9228-1320-97EB94F46877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3498AC1F-3BFD-C5D8-344C-5CE78D2D1F30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8BA2AF3-B47E-26C1-AD20-224F06EA1A9F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90</a:t>
              </a:r>
            </a:p>
          </p:txBody>
        </p:sp>
      </p:grpSp>
      <p:grpSp>
        <p:nvGrpSpPr>
          <p:cNvPr id="58" name="Sai 2 - 9Slide.vn">
            <a:extLst>
              <a:ext uri="{FF2B5EF4-FFF2-40B4-BE49-F238E27FC236}">
                <a16:creationId xmlns:a16="http://schemas.microsoft.com/office/drawing/2014/main" id="{252CCF85-0110-CE44-7C30-4EC1F86F712C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E6D3FE2-577F-6808-6D81-E23660AB7C0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1" name="Freeform 6">
                <a:extLst>
                  <a:ext uri="{FF2B5EF4-FFF2-40B4-BE49-F238E27FC236}">
                    <a16:creationId xmlns:a16="http://schemas.microsoft.com/office/drawing/2014/main" id="{7EBB44F5-3223-08E6-9316-11E7748D35B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FD039185-0C5B-8558-08E1-C538A43DAC21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57F0191-D987-824E-BAF2-7E5EB32B8C5C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100</a:t>
              </a:r>
            </a:p>
          </p:txBody>
        </p:sp>
      </p:grpSp>
      <p:grpSp>
        <p:nvGrpSpPr>
          <p:cNvPr id="63" name="Sai 3 - 9Slide.vn">
            <a:extLst>
              <a:ext uri="{FF2B5EF4-FFF2-40B4-BE49-F238E27FC236}">
                <a16:creationId xmlns:a16="http://schemas.microsoft.com/office/drawing/2014/main" id="{0D18436D-4240-A3FF-0A41-F4BEE35B0427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F9A6601-AE9F-9564-EA97-DBAC411989E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5822E1F2-2256-9E0E-E27F-5213E731F5FD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8DA1D9D9-CEB7-2725-E187-730258C98B57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C829587-3D38-323B-FB22-C3BF34BA8070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95</a:t>
              </a:r>
            </a:p>
          </p:txBody>
        </p:sp>
      </p:grpSp>
      <p:grpSp>
        <p:nvGrpSpPr>
          <p:cNvPr id="68" name="Sai 1 - 9Slide.vn">
            <a:extLst>
              <a:ext uri="{FF2B5EF4-FFF2-40B4-BE49-F238E27FC236}">
                <a16:creationId xmlns:a16="http://schemas.microsoft.com/office/drawing/2014/main" id="{544AB290-A8BF-2687-C54A-5B9125E6CCA3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EF9FD30-3B8E-BE9C-C681-A5B2B096F61A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71" name="Freeform 6">
                <a:extLst>
                  <a:ext uri="{FF2B5EF4-FFF2-40B4-BE49-F238E27FC236}">
                    <a16:creationId xmlns:a16="http://schemas.microsoft.com/office/drawing/2014/main" id="{56340AB5-2B3B-FEC7-47B1-942CE0FE1ECC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1F5261D1-C724-F2A4-F7AC-77743457FB2A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96B5883-1DE3-049B-FDBB-F9D36F7909EF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110</a:t>
              </a:r>
            </a:p>
          </p:txBody>
        </p:sp>
      </p:grpSp>
      <p:pic>
        <p:nvPicPr>
          <p:cNvPr id="73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73D8A922-0947-09E6-6FC9-C27F545D413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6EC5BA-66F1-F283-A74C-622CDC682F5C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 BÔNG HOA QUAY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4132E5-E44C-AE6A-8608-F3A5C0E50F6E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5C52B9-63B7-E473-B7FE-92AD4A72E90C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DD11E24-9103-0BF9-941E-4B5D101C18D4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A5AFAEA-012B-9ADD-2AF3-F1AEABE9E2E8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8BA043FC-B0EC-FDF7-597A-9DB5E4A6C167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56473F43-42A2-C6A0-11DF-533F25670F16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7B87646A-F979-26C9-1CA9-D9B1E636F586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A5F2A9-4CB1-78FE-B148-BFF49F3F5B05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200 + 800 = ?</a:t>
              </a:r>
            </a:p>
          </p:txBody>
        </p:sp>
      </p:grpSp>
      <p:grpSp>
        <p:nvGrpSpPr>
          <p:cNvPr id="16" name="Graphic 3">
            <a:extLst>
              <a:ext uri="{FF2B5EF4-FFF2-40B4-BE49-F238E27FC236}">
                <a16:creationId xmlns:a16="http://schemas.microsoft.com/office/drawing/2014/main" id="{34403718-D7C5-1354-FC37-8963AD312F40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7CA573-54E7-A1E6-883F-608FFAA6DEB2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249A104-BA93-7C20-0B36-9F113CCE8682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DC7D2B-59BD-149B-88AC-2D39F5152A0D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Graphic 32">
            <a:extLst>
              <a:ext uri="{FF2B5EF4-FFF2-40B4-BE49-F238E27FC236}">
                <a16:creationId xmlns:a16="http://schemas.microsoft.com/office/drawing/2014/main" id="{AF01ACDA-CF37-AC9F-1D5C-7D3D0D538FC5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7FF2CB1-2050-2E2F-B10E-77D765E0CDAB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399BB1D-2836-D37F-9FCF-0014F011BEC5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C96F083-29F6-F949-8B43-ED427A3FC2BD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Đúng 1 - 9Slide.vn">
            <a:extLst>
              <a:ext uri="{FF2B5EF4-FFF2-40B4-BE49-F238E27FC236}">
                <a16:creationId xmlns:a16="http://schemas.microsoft.com/office/drawing/2014/main" id="{432B5C15-010D-0225-8AAD-F889A158516B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6581434-49B7-6590-8DA7-CFA2678A910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D0B8F5E5-6C2E-BD6D-A06D-AC43F6272FC2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B7E6C089-91CC-AA05-99B4-A20410CA5FB6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E1E30DF-96CC-1302-8115-3B04C6AE1AB7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1 000</a:t>
              </a:r>
            </a:p>
          </p:txBody>
        </p:sp>
      </p:grpSp>
      <p:grpSp>
        <p:nvGrpSpPr>
          <p:cNvPr id="29" name="Sai 2 - 9Slide.vn">
            <a:extLst>
              <a:ext uri="{FF2B5EF4-FFF2-40B4-BE49-F238E27FC236}">
                <a16:creationId xmlns:a16="http://schemas.microsoft.com/office/drawing/2014/main" id="{72DF2012-B7E1-8431-F248-506DCDACC624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4495CAD-DA80-44EA-1C5B-8FEDFE75FA07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FF32985B-3F2C-5732-2F81-659D1DD2D92C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053C8F-95E7-5347-48B1-F57722D1F09D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5189D2-80DF-ACCE-740F-DFD5175EE4B4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1 100</a:t>
              </a:r>
            </a:p>
          </p:txBody>
        </p:sp>
      </p:grpSp>
      <p:grpSp>
        <p:nvGrpSpPr>
          <p:cNvPr id="34" name="Sai 3 - 9Slide.vn">
            <a:extLst>
              <a:ext uri="{FF2B5EF4-FFF2-40B4-BE49-F238E27FC236}">
                <a16:creationId xmlns:a16="http://schemas.microsoft.com/office/drawing/2014/main" id="{E98F8807-D46B-AEB9-0D7C-3FAB704C6F38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93CDE12-6AE1-DB49-9F83-7F4738F6C55F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5FF0296A-AF71-7CC6-8C71-F5E658668528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B7EAA7A-6487-FE1D-9FF2-FCB2C936EC45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C2F8146-E9F8-F2EF-EBC0-818D7E34A245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1 010</a:t>
              </a:r>
            </a:p>
          </p:txBody>
        </p:sp>
      </p:grpSp>
      <p:grpSp>
        <p:nvGrpSpPr>
          <p:cNvPr id="39" name="Sai 1 - 9Slide.vn">
            <a:extLst>
              <a:ext uri="{FF2B5EF4-FFF2-40B4-BE49-F238E27FC236}">
                <a16:creationId xmlns:a16="http://schemas.microsoft.com/office/drawing/2014/main" id="{FD360991-6937-654E-5C6A-39F424B40BBC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6E1BFE-D6FF-DD69-3E82-B35D9CE25856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C8AD89C3-2303-248A-AFBA-9AE149DCCFD8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BD9D72E2-5782-CA77-03EF-92C5748125F6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55A98B-7C65-D82E-5490-A33FE9E17035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900</a:t>
              </a:r>
            </a:p>
          </p:txBody>
        </p:sp>
      </p:grpSp>
      <p:pic>
        <p:nvPicPr>
          <p:cNvPr id="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A39E13E-26A6-6F4B-E7F3-B0339749B9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1CDEE1-A35C-CCDC-E828-A3DB54B39FE5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A7903D-31BB-4BA3-33F1-9B6F724EC49F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DA88D47-8215-0CB8-EE32-F3671C2E7A76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7133587-B99D-1ABC-1067-9D74286A2CB9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827FA599-662C-E0D9-A771-6CE44F7A8DAF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5D5224B4-66FA-BA8A-D22E-F78C567886F9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0C8D1CC7-140B-A5C0-1AAB-D024F8500758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BA7015-5C25-3D04-0CF9-50EAEE3AD409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1246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600 = ?</a:t>
              </a:r>
            </a:p>
          </p:txBody>
        </p:sp>
      </p:grpSp>
      <p:grpSp>
        <p:nvGrpSpPr>
          <p:cNvPr id="16" name="Graphic 3">
            <a:extLst>
              <a:ext uri="{FF2B5EF4-FFF2-40B4-BE49-F238E27FC236}">
                <a16:creationId xmlns:a16="http://schemas.microsoft.com/office/drawing/2014/main" id="{8E0E7FCA-7ABA-DE27-2C55-D2B3C3E680D3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92AC277-188B-CD9E-5132-5F5F2583F530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B9BAFED-E083-01F7-B156-8E714CE8B708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6DFC435-148D-CAD9-E1F4-215F43DE2DA6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Graphic 32">
            <a:extLst>
              <a:ext uri="{FF2B5EF4-FFF2-40B4-BE49-F238E27FC236}">
                <a16:creationId xmlns:a16="http://schemas.microsoft.com/office/drawing/2014/main" id="{90642198-905E-15E0-86C0-77B1AC947D36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9413C1-AA29-909A-281B-CDE116C28473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7BCBD93-1EAC-4C1B-9B45-BB15D710E570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A394D6B-E448-8CCF-EC8F-5EDFA4092083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Đúng 1 - 9Slide.vn">
            <a:extLst>
              <a:ext uri="{FF2B5EF4-FFF2-40B4-BE49-F238E27FC236}">
                <a16:creationId xmlns:a16="http://schemas.microsoft.com/office/drawing/2014/main" id="{2632C67B-CA93-BE95-EAA4-6EBE1EC79EC1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18D29E5-D0FB-BFDF-A043-989F2615D8E2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0CDC65D3-E6F1-7284-5672-A193ACE7C32E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DDDF610-BDEC-A5DF-8A48-04432B84C9DC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6767BD-69C9-DCAB-9DC6-E646D0E459E0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200</a:t>
              </a:r>
            </a:p>
          </p:txBody>
        </p:sp>
      </p:grpSp>
      <p:grpSp>
        <p:nvGrpSpPr>
          <p:cNvPr id="29" name="Sai 2 - 9Slide.vn">
            <a:extLst>
              <a:ext uri="{FF2B5EF4-FFF2-40B4-BE49-F238E27FC236}">
                <a16:creationId xmlns:a16="http://schemas.microsoft.com/office/drawing/2014/main" id="{10612E7F-2186-F7C3-7829-6505B367BA8E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802F0A-2AB0-A0CB-4BDE-D2E970E68F7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36D6A012-0E78-A2AE-C949-7B0C312C8530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E5B872D0-6104-CE6E-A9E2-6840285F5F54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E5CA94-2C9F-B27F-D5E5-794F83010D3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400</a:t>
              </a:r>
            </a:p>
          </p:txBody>
        </p:sp>
      </p:grpSp>
      <p:grpSp>
        <p:nvGrpSpPr>
          <p:cNvPr id="34" name="Sai 3 - 9Slide.vn">
            <a:extLst>
              <a:ext uri="{FF2B5EF4-FFF2-40B4-BE49-F238E27FC236}">
                <a16:creationId xmlns:a16="http://schemas.microsoft.com/office/drawing/2014/main" id="{D48928B8-C471-EEE0-21A4-40BFD1E4EC31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743F27C-8EC8-E1BE-4BB6-BB626B7CB89F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070E6884-236A-FB5F-3E84-00CDA286B8D6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D464D0BA-2DF2-AEE8-DB39-D8A6C7592DE2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6F504F-A83E-BB21-7752-BDDD27289322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500</a:t>
              </a:r>
            </a:p>
          </p:txBody>
        </p:sp>
      </p:grpSp>
      <p:grpSp>
        <p:nvGrpSpPr>
          <p:cNvPr id="39" name="Sai 1 - 9Slide.vn">
            <a:extLst>
              <a:ext uri="{FF2B5EF4-FFF2-40B4-BE49-F238E27FC236}">
                <a16:creationId xmlns:a16="http://schemas.microsoft.com/office/drawing/2014/main" id="{61C805D7-C704-127C-206B-65A481C9B91A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CA4D0D3-2319-CD8D-0614-AE45FAAE5181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94C6BD92-CAF1-453A-E87E-FA7D1213C874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0CA921E-3D85-0C35-B9CF-BCAD82E4CAB8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FED7F1E-340A-A52F-3C2C-20E45F356F16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300</a:t>
              </a:r>
            </a:p>
          </p:txBody>
        </p:sp>
      </p:grpSp>
      <p:pic>
        <p:nvPicPr>
          <p:cNvPr id="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37DCEF35-E8A6-DE05-0FF6-F2E1F5C9BC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0079" y="2238269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BAB7D-772C-1784-DA3A-350D2E333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816145" y="2203681"/>
            <a:ext cx="5623378" cy="4962632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248A3049-6566-C871-2C41-DA2408CD91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26775" y="589516"/>
            <a:ext cx="6164439" cy="4348733"/>
          </a:xfrm>
          <a:prstGeom prst="rect">
            <a:avLst/>
          </a:prstGeom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11EF5031-9572-6DBE-66EF-3959D7163F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602044" y="5059070"/>
            <a:ext cx="2767341" cy="1771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7A12B-DCCD-370D-5F91-79CA116964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0894" y="1541151"/>
            <a:ext cx="447485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72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9ACFFE-4E72-82C2-0EA9-385113F18452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9AFF86-5A86-6FFF-D9C3-AE64F1241421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370D8D3-D9F6-4029-EBC3-8196E9642D05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1BB96EC-DDB4-5DBD-3CC2-4B77436C7ED1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7085F28-060A-965D-03CD-4D2A98851F09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AB59856-B30D-D453-7B18-607B963F885D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79D384A-40F1-436C-FB08-4632470CB2A0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9C46FF-CF6C-D0CF-F194-89F73E31823E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1246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65 + 35 = ?</a:t>
              </a:r>
            </a:p>
          </p:txBody>
        </p:sp>
      </p:grpSp>
      <p:grpSp>
        <p:nvGrpSpPr>
          <p:cNvPr id="17" name="Graphic 3">
            <a:extLst>
              <a:ext uri="{FF2B5EF4-FFF2-40B4-BE49-F238E27FC236}">
                <a16:creationId xmlns:a16="http://schemas.microsoft.com/office/drawing/2014/main" id="{510A9DEA-0C52-EE13-D863-DAB6F5972FC4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6892545-A8FA-736F-7C87-63B84D4726E0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9B74F79-6112-C3F0-CC6E-0943782E420D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21B92FD-4DEE-1064-29E7-818F0EE04851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aphic 32">
            <a:extLst>
              <a:ext uri="{FF2B5EF4-FFF2-40B4-BE49-F238E27FC236}">
                <a16:creationId xmlns:a16="http://schemas.microsoft.com/office/drawing/2014/main" id="{5A206EB0-A3CB-444F-9A7A-302A1C7C3720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B430419-3E57-489A-25D1-8C3B36866C12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80D868-A287-2FAD-F22B-24E317420A14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381B3DF-5802-E3FB-9B20-71D75F71E287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Đúng 1 - 9Slide.vn">
            <a:extLst>
              <a:ext uri="{FF2B5EF4-FFF2-40B4-BE49-F238E27FC236}">
                <a16:creationId xmlns:a16="http://schemas.microsoft.com/office/drawing/2014/main" id="{1783DA64-2F19-F5E6-1A2A-D61D20CA9558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44AF78E-F48D-D2F6-8B88-F110CD54D411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AE3955C7-0245-EFA5-AF4A-E840CEBB2F3F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39A4BA1-23AA-882A-0627-7D9DB570E00C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26F28D-5909-DC51-F5B4-42614461740C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100</a:t>
              </a:r>
            </a:p>
          </p:txBody>
        </p:sp>
      </p:grpSp>
      <p:grpSp>
        <p:nvGrpSpPr>
          <p:cNvPr id="30" name="Sai 2 - 9Slide.vn">
            <a:extLst>
              <a:ext uri="{FF2B5EF4-FFF2-40B4-BE49-F238E27FC236}">
                <a16:creationId xmlns:a16="http://schemas.microsoft.com/office/drawing/2014/main" id="{222B4CD3-550F-89B3-6018-322BFF5F1D4C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DC3A9B8-970A-A41A-BE33-D3B0DFE8F12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71E43126-B57C-B882-16FE-9A2BD0FB0F70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74416A19-D91A-7CE4-9574-E6F57E805A31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3D63AB-2EEA-BC2A-9A33-A5369A62F1E4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95</a:t>
              </a:r>
            </a:p>
          </p:txBody>
        </p:sp>
      </p:grpSp>
      <p:grpSp>
        <p:nvGrpSpPr>
          <p:cNvPr id="35" name="Sai 3 - 9Slide.vn">
            <a:extLst>
              <a:ext uri="{FF2B5EF4-FFF2-40B4-BE49-F238E27FC236}">
                <a16:creationId xmlns:a16="http://schemas.microsoft.com/office/drawing/2014/main" id="{5F8A9EF3-A93C-6F8B-0CA8-F43267CB65FC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E70AE5A-716B-FB7A-C43B-15AA699F10B4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F2CEB8C7-B2B1-AF59-8DF3-1EB6A793C014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E2985810-1213-8A4E-E976-8F0D56AC8794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66B917F-F382-C778-C93E-53F771C3903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105</a:t>
              </a:r>
            </a:p>
          </p:txBody>
        </p:sp>
      </p:grpSp>
      <p:grpSp>
        <p:nvGrpSpPr>
          <p:cNvPr id="40" name="Sai 1 - 9Slide.vn">
            <a:extLst>
              <a:ext uri="{FF2B5EF4-FFF2-40B4-BE49-F238E27FC236}">
                <a16:creationId xmlns:a16="http://schemas.microsoft.com/office/drawing/2014/main" id="{4EFFDC41-D24A-3E2B-CEF2-140DAA5DA256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E9FEA18-51D4-E0F8-C08E-36B0EE9D4CE8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81657E98-92C2-7729-9B8D-B51EDC45F10E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879E3353-2558-773B-801A-062D29B2C9EA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4AC8F1-3411-A8D4-0202-9B4A5AC178D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90</a:t>
              </a:r>
            </a:p>
          </p:txBody>
        </p:sp>
      </p:grpSp>
      <p:pic>
        <p:nvPicPr>
          <p:cNvPr id="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88360411-64A0-D2C5-4753-DA09A6758C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2130C11-E149-E8F2-C9CA-31432CBFC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97602" y="2057400"/>
            <a:ext cx="1796796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37175" y="478222"/>
            <a:ext cx="1582272" cy="1004743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D313C411-2747-B4D9-33D1-4C7CE4B506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6200" y="2743200"/>
            <a:ext cx="4161618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A28CEE-A7A1-1A02-967C-94F47AC29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164" y="722194"/>
            <a:ext cx="7687722" cy="4194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671303" y="590381"/>
            <a:ext cx="3355248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6364097" y="103061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209923" y="42257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68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4901184" y="589516"/>
            <a:ext cx="4125367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5172539" y="960271"/>
            <a:ext cx="3582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370 trừ 150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507883" y="777726"/>
            <a:ext cx="585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38" y="-41150"/>
            <a:ext cx="3766699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1645649" y="501054"/>
            <a:ext cx="3255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À. 370 trừ 150 được 220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0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685038" y="4300"/>
            <a:ext cx="3355248" cy="36623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6938194" y="428474"/>
            <a:ext cx="28375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Muốn tìm hiệu ta làm thế nào?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62BEE6F-4C24-7502-DEBB-AFB0D0E0F6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841710" y="2602406"/>
            <a:ext cx="5574335" cy="4619029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79791" y="2656443"/>
            <a:ext cx="3057328" cy="4202513"/>
          </a:xfrm>
          <a:prstGeom prst="rect">
            <a:avLst/>
          </a:prstGeom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1F33948E-EB9C-8DE8-8BCD-C45FC87E5A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693613" y="5670779"/>
            <a:ext cx="1075380" cy="1146238"/>
          </a:xfrm>
          <a:prstGeom prst="rect">
            <a:avLst/>
          </a:prstGeom>
        </p:spPr>
      </p:pic>
      <p:pic>
        <p:nvPicPr>
          <p:cNvPr id="28" name="Picture 13">
            <a:extLst>
              <a:ext uri="{FF2B5EF4-FFF2-40B4-BE49-F238E27FC236}">
                <a16:creationId xmlns:a16="http://schemas.microsoft.com/office/drawing/2014/main" id="{248A3049-6566-C871-2C41-DA2408CD91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74547" y="215295"/>
            <a:ext cx="6164439" cy="43487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43602" y="148911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Muốn tìm hiệu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 lấy số bị trừ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trừ đi số trừ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-3" y="2857306"/>
            <a:ext cx="2496314" cy="41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F4AF63-5553-E0F8-33BF-3EEEF87FA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7" y="309862"/>
            <a:ext cx="1231630" cy="1231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B885CD-F4D9-0E1D-366E-4DEF9BE70D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8783"/>
          <a:stretch/>
        </p:blipFill>
        <p:spPr>
          <a:xfrm>
            <a:off x="716702" y="-138223"/>
            <a:ext cx="10234833" cy="5380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E71C12-C46A-DA17-1B26-AE921C9A1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68" y="2138063"/>
            <a:ext cx="6989005" cy="1838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469</Words>
  <Application>Microsoft Office PowerPoint</Application>
  <PresentationFormat>Widescreen</PresentationFormat>
  <Paragraphs>152</Paragraphs>
  <Slides>21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Neucha</vt:lpstr>
      <vt:lpstr>#9Slide05 SVNUT Triumph</vt:lpstr>
      <vt:lpstr>Arial</vt:lpstr>
      <vt:lpstr>Calibri</vt:lpstr>
      <vt:lpstr>Calibri Light</vt:lpstr>
      <vt:lpstr>Cambria</vt:lpstr>
      <vt:lpstr>Poppins</vt:lpstr>
      <vt:lpstr>UTM Avo</vt:lpstr>
      <vt:lpstr>Class Awards Certificates by Slidesgo</vt:lpstr>
      <vt:lpstr>Office 主题</vt:lpstr>
      <vt:lpstr>2_Office Theme</vt:lpstr>
      <vt:lpstr>Office Theme</vt:lpstr>
      <vt:lpstr>Custom Design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52</cp:revision>
  <dcterms:created xsi:type="dcterms:W3CDTF">2022-05-03T09:34:37Z</dcterms:created>
  <dcterms:modified xsi:type="dcterms:W3CDTF">2025-07-07T08:50:34Z</dcterms:modified>
</cp:coreProperties>
</file>