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98" r:id="rId4"/>
  </p:sldMasterIdLst>
  <p:notesMasterIdLst>
    <p:notesMasterId r:id="rId16"/>
  </p:notesMasterIdLst>
  <p:sldIdLst>
    <p:sldId id="357" r:id="rId5"/>
    <p:sldId id="358" r:id="rId6"/>
    <p:sldId id="359" r:id="rId7"/>
    <p:sldId id="360" r:id="rId8"/>
    <p:sldId id="361" r:id="rId9"/>
    <p:sldId id="258" r:id="rId10"/>
    <p:sldId id="261" r:id="rId11"/>
    <p:sldId id="355" r:id="rId12"/>
    <p:sldId id="286" r:id="rId13"/>
    <p:sldId id="297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91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9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7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4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81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3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791304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807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921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4805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4224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607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0735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098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016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2758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584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918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618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46816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8530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101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2135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76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1284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5747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3118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37867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26295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3777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6157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DDF21E8-4104-355F-17F1-7A4A3DAD0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0" name="组合 15">
            <a:extLst>
              <a:ext uri="{FF2B5EF4-FFF2-40B4-BE49-F238E27FC236}">
                <a16:creationId xmlns:a16="http://schemas.microsoft.com/office/drawing/2014/main" id="{BCC1E501-932B-95B9-E86D-9DEA216B3502}"/>
              </a:ext>
            </a:extLst>
          </p:cNvPr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A747D939-A006-AC84-879D-E247A947F791}"/>
                </a:ext>
              </a:extLst>
            </p:cNvPr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0D64632A-CE22-D72F-F940-D26E66DD1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14" name="图片 25">
            <a:extLst>
              <a:ext uri="{FF2B5EF4-FFF2-40B4-BE49-F238E27FC236}">
                <a16:creationId xmlns:a16="http://schemas.microsoft.com/office/drawing/2014/main" id="{C8FC682F-3E88-A3EB-39CF-B45566C84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488200-0A7A-007F-73AE-20067FD8FFE0}"/>
              </a:ext>
            </a:extLst>
          </p:cNvPr>
          <p:cNvSpPr/>
          <p:nvPr userDrawn="1"/>
        </p:nvSpPr>
        <p:spPr>
          <a:xfrm>
            <a:off x="283779" y="168166"/>
            <a:ext cx="11698014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8990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4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10.GIF"/><Relationship Id="rId3" Type="http://schemas.microsoft.com/office/2007/relationships/media" Target="../media/media1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9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8.png"/><Relationship Id="rId5" Type="http://schemas.microsoft.com/office/2007/relationships/media" Target="file:///D:\Rung%20Chuong%20Vang\chaomung.wav" TargetMode="External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4" Type="http://schemas.openxmlformats.org/officeDocument/2006/relationships/audio" Target="../media/media1.wav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microsoft.com/office/2007/relationships/hdphoto" Target="../media/hdphoto5.wdp"/><Relationship Id="rId3" Type="http://schemas.openxmlformats.org/officeDocument/2006/relationships/image" Target="../media/image5.jpeg"/><Relationship Id="rId21" Type="http://schemas.microsoft.com/office/2007/relationships/hdphoto" Target="../media/hdphoto6.wdp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microsoft.com/office/2007/relationships/hdphoto" Target="../media/hdphoto1.wdp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19" Type="http://schemas.microsoft.com/office/2007/relationships/hdphoto" Target="../media/hdphoto5.wdp"/><Relationship Id="rId4" Type="http://schemas.openxmlformats.org/officeDocument/2006/relationships/image" Target="../media/image5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269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678338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an30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1" y="-166688"/>
            <a:ext cx="62992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</a:t>
            </a:r>
            <a:r>
              <a:rPr kumimoji="0" lang="en-US" sz="3600" b="0" i="0" u="none" strike="noStrike" kern="10" cap="none" spc="0" normalizeH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</a:t>
            </a:r>
            <a:r>
              <a:rPr kumimoji="0" lang="vi-VN" altLang="en-US" sz="3600" b="0" i="0" u="none" strike="noStrike" kern="10" cap="none" spc="0" normalizeH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kumimoji="0" lang="en-US" sz="3600" b="0" i="0" u="none" strike="noStrike" kern="10" cap="none" spc="0" normalizeH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en-US" sz="3600" b="0" i="0" u="none" strike="noStrike" kern="10" cap="none" spc="0" normalizeH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07730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575B484-1021-CD74-732A-1E813D2AE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5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0E42678B-BA68-906A-CEAB-CB6705FE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6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60790C2E-9D9C-5366-A27D-A3E5EBD50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B23C810E-EA36-11EB-F484-DA72080A3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1D7D26F-B90C-66DF-C5D7-34C270A92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9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2F19CEAE-C0AD-127F-C4D3-9B61CDC17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16F770F8-30E2-3A13-3E72-AA70406CDC0A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hộp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chữ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nhật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文本框 34">
            <a:extLst>
              <a:ext uri="{FF2B5EF4-FFF2-40B4-BE49-F238E27FC236}">
                <a16:creationId xmlns:a16="http://schemas.microsoft.com/office/drawing/2014/main" id="{EE2B85FB-45C4-984D-95DF-A4C7FE40753C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463DA5-2D62-7D32-4232-52A435F0E19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3" name="图片 39">
              <a:extLst>
                <a:ext uri="{FF2B5EF4-FFF2-40B4-BE49-F238E27FC236}">
                  <a16:creationId xmlns:a16="http://schemas.microsoft.com/office/drawing/2014/main" id="{8CF434A9-C19F-8679-0CA1-9B9EE290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4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34577FEB-1C26-C33E-7BA8-6A8060B13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17F383-ADDF-EBEE-3231-CB00C1211D77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6" name="图片 43">
              <a:extLst>
                <a:ext uri="{FF2B5EF4-FFF2-40B4-BE49-F238E27FC236}">
                  <a16:creationId xmlns:a16="http://schemas.microsoft.com/office/drawing/2014/main" id="{D22E3616-64A1-143E-FDE2-77F0A2632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7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B3D46AF5-DFAC-908D-AB39-A650E48A4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471D6D-85D4-6496-BB00-C1CBE35A583B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19" name="图片 40">
              <a:extLst>
                <a:ext uri="{FF2B5EF4-FFF2-40B4-BE49-F238E27FC236}">
                  <a16:creationId xmlns:a16="http://schemas.microsoft.com/office/drawing/2014/main" id="{9CA1787B-1F57-5DFC-3F52-59EF61243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0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2841E982-4B88-CCDF-9CCE-5A203BDD3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721534-09E7-D5BE-C0E9-CA875CCB7582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2" name="图片 41">
              <a:extLst>
                <a:ext uri="{FF2B5EF4-FFF2-40B4-BE49-F238E27FC236}">
                  <a16:creationId xmlns:a16="http://schemas.microsoft.com/office/drawing/2014/main" id="{BFC51A6B-C6F9-B0BC-80F2-CD1CF67CA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3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41A1A386-FA5E-5221-DAC1-F554E38FD7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A8201-71B1-431B-FE84-3DF4D3DCB6F8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5" name="图片 42">
              <a:extLst>
                <a:ext uri="{FF2B5EF4-FFF2-40B4-BE49-F238E27FC236}">
                  <a16:creationId xmlns:a16="http://schemas.microsoft.com/office/drawing/2014/main" id="{F2D0796F-0EBE-26B3-93E7-A0F0E6687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6" name="Picture 10" descr="Coca lon 330ml siêu ngon | Shopee Việt Nam">
              <a:extLst>
                <a:ext uri="{FF2B5EF4-FFF2-40B4-BE49-F238E27FC236}">
                  <a16:creationId xmlns:a16="http://schemas.microsoft.com/office/drawing/2014/main" id="{EB37B5DC-F461-78B0-71D9-1FE5E2C7BC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0479E-443E-AD8D-0540-1923F8C2F167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8" name="图片 44">
              <a:extLst>
                <a:ext uri="{FF2B5EF4-FFF2-40B4-BE49-F238E27FC236}">
                  <a16:creationId xmlns:a16="http://schemas.microsoft.com/office/drawing/2014/main" id="{CF98DD78-CFE8-57EA-886F-470DC00FF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29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00DF595F-4AAD-9AD7-53D4-950767B58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8A2B8CAE-EB21-DBED-8A55-E22C80F4CAF0}"/>
              </a:ext>
            </a:extLst>
          </p:cNvPr>
          <p:cNvSpPr/>
          <p:nvPr/>
        </p:nvSpPr>
        <p:spPr>
          <a:xfrm>
            <a:off x="3510594" y="2016629"/>
            <a:ext cx="3063240" cy="40111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D7550D-E37C-C8A4-F778-D16362B11EDA}"/>
              </a:ext>
            </a:extLst>
          </p:cNvPr>
          <p:cNvSpPr/>
          <p:nvPr/>
        </p:nvSpPr>
        <p:spPr>
          <a:xfrm>
            <a:off x="8983605" y="2104605"/>
            <a:ext cx="3063240" cy="42564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8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3A3AEECA-B952-D6DC-02B4-8D99139D5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9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4B1E719-4CF1-E989-C03B-25145DEA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8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D5EB6E8-7380-A9C2-A2B5-DFB0F4F6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EC1179-55DB-995C-79FC-51CADB74AA54}"/>
              </a:ext>
            </a:extLst>
          </p:cNvPr>
          <p:cNvSpPr txBox="1"/>
          <p:nvPr/>
        </p:nvSpPr>
        <p:spPr>
          <a:xfrm>
            <a:off x="1348811" y="2165527"/>
            <a:ext cx="9632564" cy="313932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hộp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chữ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nhật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khối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lập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phương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đều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đỉnh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,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mặt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và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 ……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cạnh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0E09D4-E769-8AA9-6EE0-9D980E039FF0}"/>
              </a:ext>
            </a:extLst>
          </p:cNvPr>
          <p:cNvSpPr txBox="1"/>
          <p:nvPr/>
        </p:nvSpPr>
        <p:spPr>
          <a:xfrm>
            <a:off x="3333573" y="994534"/>
            <a:ext cx="6015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Điền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số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82628" y="3123140"/>
            <a:ext cx="1143000" cy="899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64054" y="4183380"/>
            <a:ext cx="1143000" cy="899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38653" y="4122420"/>
            <a:ext cx="1143000" cy="899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738383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12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96688" y="474080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93487" y="474080"/>
            <a:ext cx="8786851" cy="25110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lvl="0"/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/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/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:Đường kính đường tròn gấp mấy lần bán kính?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- bốt từng đi qua 4 cây cầu. Vậy cây cầu nào dài nhất?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lvl="0"/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ô- bốt từng đi qua 4 cây cầu. Vậy cây cầu nào dài nhất?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lvl="0"/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Thực hiện tính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1443-1417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kết quả là: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63312" y="3570281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lần</a:t>
            </a:r>
            <a:endParaRPr lang="vi-VN" alt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88787" y="5024774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lần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 lần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 lần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-2168511" y="6021118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5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defTabSz="913765"/>
              <a:endParaRPr lang="en-US" sz="19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65"/>
              <a:r>
                <a:rPr lang="en-US" sz="59500" b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65"/>
              <a:endParaRPr lang="en-US" sz="54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cau_1_duong_kinh_duong_tron_gap_may_lan_ban_cf4bf335-6a1f-4084-adb8-40d0eee551c5">
            <a:hlinkClick r:id="" action="ppaction://media"/>
            <a:extLst>
              <a:ext uri="{FF2B5EF4-FFF2-40B4-BE49-F238E27FC236}">
                <a16:creationId xmlns:a16="http://schemas.microsoft.com/office/drawing/2014/main" id="{0CE4259D-2FF7-4A20-B436-7F236F4E1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7440" y="1619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819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9380" y="479761"/>
            <a:ext cx="8454856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97742" y="534035"/>
            <a:ext cx="8414789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mặt của khối lập phương là hình gì?</a:t>
            </a:r>
            <a:endParaRPr kumimoji="0" lang="vi-VN" altLang="en-US" sz="2800" b="1" i="0" u="none" strike="noStrike" kern="1200" cap="none" spc="0" normalizeH="0" baseline="0" noProof="0" dirty="0" err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Hình chữ nhật</a:t>
            </a:r>
            <a:endParaRPr lang="vi-VN" alt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Hình vuông</a:t>
            </a:r>
            <a:endParaRPr lang="vi-VN" alt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Hình tròn</a:t>
            </a:r>
            <a:endParaRPr lang="vi-VN" alt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Hình tam giác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7" y="1503110"/>
            <a:ext cx="3194657" cy="1880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defTabSz="913765"/>
              <a:endParaRPr lang="en-US" sz="19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65"/>
              <a:r>
                <a:rPr lang="en-US" sz="59500" b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65"/>
              <a:endParaRPr lang="en-US" sz="54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au_2_cac_mat_cua_khoi_lap_phuong_la_hinh_5e2bd62f-9b94-46ee-ad0c-58d911b3541e">
            <a:hlinkClick r:id="" action="ppaction://media"/>
            <a:extLst>
              <a:ext uri="{FF2B5EF4-FFF2-40B4-BE49-F238E27FC236}">
                <a16:creationId xmlns:a16="http://schemas.microsoft.com/office/drawing/2014/main" id="{226DCB01-222C-4674-A116-9A89B7185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0829" y="1779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871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652004"/>
            <a:ext cx="8883650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3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Hình vuông có mấy cạnh bằng nhau?</a:t>
            </a:r>
            <a:endParaRPr lang="vi-VN" altLang="en-US" sz="2800" b="1" dirty="0" err="1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cạnh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6 cạnh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4 cạnh</a:t>
            </a:r>
            <a:endParaRPr lang="vi-VN" alt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 cạnh</a:t>
            </a:r>
            <a:endParaRPr lang="vi-VN" alt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8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algn="ctr" defTabSz="913765"/>
            <a:r>
              <a:rPr lang="en-US" sz="4400" b="1">
                <a:solidFill>
                  <a:srgbClr val="0033CC"/>
                </a:solidFill>
                <a:latin typeface="Arial" panose="020B0604020202020204" pitchFamily="34" charset="0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defTabSz="913765"/>
              <a:endParaRPr lang="en-US" sz="19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algn="ctr" defTabSz="913765"/>
              <a:r>
                <a:rPr lang="en-US" sz="59500" b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 defTabSz="913765"/>
              <a:endParaRPr lang="en-US" sz="5400" b="1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au_3_hinh_vuong_co_may_canh_bang_nhaua_2_15f45d2b-4c8b-4df6-bae0-2b869dd1d5ab">
            <a:hlinkClick r:id="" action="ppaction://media"/>
            <a:extLst>
              <a:ext uri="{FF2B5EF4-FFF2-40B4-BE49-F238E27FC236}">
                <a16:creationId xmlns:a16="http://schemas.microsoft.com/office/drawing/2014/main" id="{9A1934E7-F9F2-4E47-9E69-A8AED6F08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6152" y="2215693"/>
            <a:ext cx="9186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2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503573"/>
            <a:ext cx="8883650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5848" y="652004"/>
            <a:ext cx="8883650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Khối hộp chữ nhật có mấy cạnh?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3545224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05137" y="3724611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10 cạnh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2873" y="5062873"/>
            <a:ext cx="3805238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 cạnh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38513" y="5062873"/>
            <a:ext cx="4063961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12 cạnh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2873" y="372461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 cạnh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hevron 20">
            <a:hlinkClick r:id="rId7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rId7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rId7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rId7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276" y="1462629"/>
            <a:ext cx="3194657" cy="1880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lIns="91379" tIns="45690" rIns="91379" bIns="4569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cau_4_khoi_hop_chu_nhat_co_may_canha_8_0b2e1c90-54ba-4655-bcaa-9018a2d64cfd">
            <a:hlinkClick r:id="" action="ppaction://media"/>
            <a:extLst>
              <a:ext uri="{FF2B5EF4-FFF2-40B4-BE49-F238E27FC236}">
                <a16:creationId xmlns:a16="http://schemas.microsoft.com/office/drawing/2014/main" id="{F8761732-76B8-4CEA-9B9F-F701932B5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5402" y="1980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656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B62C386C-A14A-D282-5C8F-95442927C13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8E3DA-8C75-5FB4-CDE1-064937C5E37B}"/>
              </a:ext>
            </a:extLst>
          </p:cNvPr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A5F3E-BE09-D50C-61F4-882104A67A11}"/>
              </a:ext>
            </a:extLst>
          </p:cNvPr>
          <p:cNvGrpSpPr/>
          <p:nvPr/>
        </p:nvGrpSpPr>
        <p:grpSpPr>
          <a:xfrm>
            <a:off x="1249960" y="2718510"/>
            <a:ext cx="9986332" cy="3330597"/>
            <a:chOff x="1117237" y="1580535"/>
            <a:chExt cx="9986332" cy="33305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AD01DA-AA0B-4084-227B-4E6B80D08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038" b="40577"/>
            <a:stretch/>
          </p:blipFill>
          <p:spPr>
            <a:xfrm>
              <a:off x="1117237" y="1580535"/>
              <a:ext cx="5016612" cy="33305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6E1519-8CC5-F5AF-1144-2203FFC93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038" b="40577"/>
            <a:stretch/>
          </p:blipFill>
          <p:spPr>
            <a:xfrm>
              <a:off x="6086957" y="1580535"/>
              <a:ext cx="5016612" cy="333059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205446-D05F-B2AF-3E4D-E42E7ABB7597}"/>
              </a:ext>
            </a:extLst>
          </p:cNvPr>
          <p:cNvSpPr/>
          <p:nvPr/>
        </p:nvSpPr>
        <p:spPr>
          <a:xfrm>
            <a:off x="1771483" y="3319564"/>
            <a:ext cx="3550794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DE2B4-343D-6D74-99A8-8BBFC02E19DD}"/>
              </a:ext>
            </a:extLst>
          </p:cNvPr>
          <p:cNvSpPr/>
          <p:nvPr/>
        </p:nvSpPr>
        <p:spPr>
          <a:xfrm>
            <a:off x="6266572" y="3319563"/>
            <a:ext cx="1822351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4C1F9-909A-A5A1-A46D-95027B440944}"/>
              </a:ext>
            </a:extLst>
          </p:cNvPr>
          <p:cNvSpPr/>
          <p:nvPr/>
        </p:nvSpPr>
        <p:spPr>
          <a:xfrm>
            <a:off x="8986326" y="3343009"/>
            <a:ext cx="1705059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67407-296C-C2EA-E8B0-BDA356DCB157}"/>
              </a:ext>
            </a:extLst>
          </p:cNvPr>
          <p:cNvSpPr/>
          <p:nvPr/>
        </p:nvSpPr>
        <p:spPr>
          <a:xfrm>
            <a:off x="3423138" y="322577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A6D7DD-7988-419C-3E74-FA08EF735A72}"/>
              </a:ext>
            </a:extLst>
          </p:cNvPr>
          <p:cNvSpPr/>
          <p:nvPr/>
        </p:nvSpPr>
        <p:spPr>
          <a:xfrm>
            <a:off x="3434862" y="490216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29273B-845B-E836-C276-B9AF3E5623DA}"/>
              </a:ext>
            </a:extLst>
          </p:cNvPr>
          <p:cNvSpPr/>
          <p:nvPr/>
        </p:nvSpPr>
        <p:spPr>
          <a:xfrm>
            <a:off x="7514467" y="321405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5C04C4-496A-4919-259D-AF26F2B8AFAA}"/>
              </a:ext>
            </a:extLst>
          </p:cNvPr>
          <p:cNvSpPr/>
          <p:nvPr/>
        </p:nvSpPr>
        <p:spPr>
          <a:xfrm>
            <a:off x="7526191" y="489044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9021AB-26D8-1A8D-0C9E-59E4E56D5735}"/>
              </a:ext>
            </a:extLst>
          </p:cNvPr>
          <p:cNvSpPr/>
          <p:nvPr/>
        </p:nvSpPr>
        <p:spPr>
          <a:xfrm>
            <a:off x="9706675" y="324922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1D217B-AF00-9A75-20C9-13E64BC7F318}"/>
              </a:ext>
            </a:extLst>
          </p:cNvPr>
          <p:cNvSpPr/>
          <p:nvPr/>
        </p:nvSpPr>
        <p:spPr>
          <a:xfrm>
            <a:off x="9718399" y="492561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76AA2C-FAFF-B79A-FC51-08980619EAF1}"/>
              </a:ext>
            </a:extLst>
          </p:cNvPr>
          <p:cNvSpPr/>
          <p:nvPr/>
        </p:nvSpPr>
        <p:spPr>
          <a:xfrm>
            <a:off x="1711579" y="4093283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0C43F5-8D6F-ADDD-0412-BD1DF62904E9}"/>
              </a:ext>
            </a:extLst>
          </p:cNvPr>
          <p:cNvSpPr/>
          <p:nvPr/>
        </p:nvSpPr>
        <p:spPr>
          <a:xfrm>
            <a:off x="5216684" y="4032737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B8D84E-33FF-B2A5-EE15-5B5FDC1E15BE}"/>
              </a:ext>
            </a:extLst>
          </p:cNvPr>
          <p:cNvSpPr/>
          <p:nvPr/>
        </p:nvSpPr>
        <p:spPr>
          <a:xfrm>
            <a:off x="6160620" y="3995926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523655-07D3-41E0-BF4B-4BEECF2FBA90}"/>
              </a:ext>
            </a:extLst>
          </p:cNvPr>
          <p:cNvSpPr/>
          <p:nvPr/>
        </p:nvSpPr>
        <p:spPr>
          <a:xfrm>
            <a:off x="7974392" y="4028832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57E0E7-F5A6-76A7-1701-F7A8FC5C9A68}"/>
              </a:ext>
            </a:extLst>
          </p:cNvPr>
          <p:cNvSpPr/>
          <p:nvPr/>
        </p:nvSpPr>
        <p:spPr>
          <a:xfrm>
            <a:off x="8889423" y="4009909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A6FC24-96FE-BD4D-3A9E-FA41592B4196}"/>
              </a:ext>
            </a:extLst>
          </p:cNvPr>
          <p:cNvSpPr/>
          <p:nvPr/>
        </p:nvSpPr>
        <p:spPr>
          <a:xfrm>
            <a:off x="10585965" y="4042815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BDD78C81-C896-8018-9139-17812FF4E81B}"/>
              </a:ext>
            </a:extLst>
          </p:cNvPr>
          <p:cNvSpPr/>
          <p:nvPr/>
        </p:nvSpPr>
        <p:spPr>
          <a:xfrm>
            <a:off x="2481275" y="5696038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BF0FA83E-D733-E4B5-46C4-5DD04BEA5DF2}"/>
              </a:ext>
            </a:extLst>
          </p:cNvPr>
          <p:cNvSpPr/>
          <p:nvPr/>
        </p:nvSpPr>
        <p:spPr>
          <a:xfrm>
            <a:off x="6104572" y="5690197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00401BAE-19F3-1994-0E4F-3E6C736ECBF2}"/>
              </a:ext>
            </a:extLst>
          </p:cNvPr>
          <p:cNvSpPr/>
          <p:nvPr/>
        </p:nvSpPr>
        <p:spPr>
          <a:xfrm>
            <a:off x="8758103" y="5681309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7CA212-96BB-D702-CD32-8C3D556DDCA1}"/>
              </a:ext>
            </a:extLst>
          </p:cNvPr>
          <p:cNvCxnSpPr/>
          <p:nvPr/>
        </p:nvCxnSpPr>
        <p:spPr>
          <a:xfrm>
            <a:off x="4501161" y="1101970"/>
            <a:ext cx="2676586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E02CE9-0202-4645-6926-C9C40E9E7398}"/>
              </a:ext>
            </a:extLst>
          </p:cNvPr>
          <p:cNvCxnSpPr/>
          <p:nvPr/>
        </p:nvCxnSpPr>
        <p:spPr>
          <a:xfrm>
            <a:off x="2730476" y="1720588"/>
            <a:ext cx="8686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an_mai_ve_hinh_vuong_tren_giay_o_vuong_roi_ve_53ee2a6e-e628-4d0e-9e5b-ee8c8ef1a8b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189" y="2106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6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B1666707-3B9B-AF7C-C27B-853E70AAA62D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84CB6-4D41-67AE-6606-33B10D158207}"/>
              </a:ext>
            </a:extLst>
          </p:cNvPr>
          <p:cNvSpPr txBox="1"/>
          <p:nvPr/>
        </p:nvSpPr>
        <p:spPr>
          <a:xfrm>
            <a:off x="2942492" y="404252"/>
            <a:ext cx="8649910" cy="206210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Một tờ giấy hình tròn được dán vào hình vuông (như hình vẽ). Biết bán kính của hình tròn là 2cm. Hỏi cạnh hình vuông dài bao nhiêu xăng -ti -mét?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B428C-3450-758D-2A9E-4945F0339B99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AC6BFE-DEC3-74B5-56BE-CECCF2E2E530}"/>
              </a:ext>
            </a:extLst>
          </p:cNvPr>
          <p:cNvSpPr/>
          <p:nvPr/>
        </p:nvSpPr>
        <p:spPr>
          <a:xfrm>
            <a:off x="1031630" y="2719753"/>
            <a:ext cx="3821723" cy="356381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E4EC72-FBCC-BFEE-4961-14791734E165}"/>
              </a:ext>
            </a:extLst>
          </p:cNvPr>
          <p:cNvSpPr/>
          <p:nvPr/>
        </p:nvSpPr>
        <p:spPr>
          <a:xfrm>
            <a:off x="7924800" y="915939"/>
            <a:ext cx="3610708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05AD8-3268-93A3-756B-621A55B4CA46}"/>
              </a:ext>
            </a:extLst>
          </p:cNvPr>
          <p:cNvSpPr/>
          <p:nvPr/>
        </p:nvSpPr>
        <p:spPr>
          <a:xfrm>
            <a:off x="2942491" y="1380852"/>
            <a:ext cx="2590801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6FE8D1-AAD5-5E26-6EE6-268DD58B0796}"/>
              </a:ext>
            </a:extLst>
          </p:cNvPr>
          <p:cNvSpPr/>
          <p:nvPr/>
        </p:nvSpPr>
        <p:spPr>
          <a:xfrm>
            <a:off x="2848707" y="4337539"/>
            <a:ext cx="222740" cy="2110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98DD3-A328-82DA-AEFB-1D820EDDDCB3}"/>
              </a:ext>
            </a:extLst>
          </p:cNvPr>
          <p:cNvCxnSpPr/>
          <p:nvPr/>
        </p:nvCxnSpPr>
        <p:spPr>
          <a:xfrm flipV="1">
            <a:off x="3053861" y="4478215"/>
            <a:ext cx="1828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280B07-B990-340F-4046-029232A00BC1}"/>
              </a:ext>
            </a:extLst>
          </p:cNvPr>
          <p:cNvSpPr/>
          <p:nvPr/>
        </p:nvSpPr>
        <p:spPr>
          <a:xfrm>
            <a:off x="3276600" y="3809999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2cm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04D50F-D646-4A5B-C87F-99CE47A19B25}"/>
              </a:ext>
            </a:extLst>
          </p:cNvPr>
          <p:cNvCxnSpPr/>
          <p:nvPr/>
        </p:nvCxnSpPr>
        <p:spPr>
          <a:xfrm flipV="1">
            <a:off x="1019907" y="4454769"/>
            <a:ext cx="383344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93C4E2C-0E4E-69AE-A3F8-71512FF6B79B}"/>
              </a:ext>
            </a:extLst>
          </p:cNvPr>
          <p:cNvSpPr/>
          <p:nvPr/>
        </p:nvSpPr>
        <p:spPr>
          <a:xfrm>
            <a:off x="2268416" y="4665784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00065 0.2666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F9C42AC-BC8C-B29A-7EB8-43327D1E477F}"/>
              </a:ext>
            </a:extLst>
          </p:cNvPr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424966-BBA5-6FAC-00FB-4A218650C78F}"/>
              </a:ext>
            </a:extLst>
          </p:cNvPr>
          <p:cNvSpPr txBox="1"/>
          <p:nvPr/>
        </p:nvSpPr>
        <p:spPr>
          <a:xfrm>
            <a:off x="439522" y="357360"/>
            <a:ext cx="1837361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7DB86-2CCF-F571-CA0A-BAC90B87FCBA}"/>
              </a:ext>
            </a:extLst>
          </p:cNvPr>
          <p:cNvSpPr txBox="1"/>
          <p:nvPr/>
        </p:nvSpPr>
        <p:spPr>
          <a:xfrm>
            <a:off x="2276883" y="357360"/>
            <a:ext cx="9584191" cy="255454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Cái ao của chú ếch có dạng hình chữ nhật (như hình vẽ). Mỗi lá súng có dạng hình tròn đường kính 1 dm. Em hãy tìm: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a. Chiều dài của cái 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b. Chiều rộng của cái 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A401C-66B3-1C0B-6826-4B8D8DEDF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885" y="3105142"/>
            <a:ext cx="5540099" cy="34238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42C7A7-3163-324B-67C3-0E3FA83419AD}"/>
              </a:ext>
            </a:extLst>
          </p:cNvPr>
          <p:cNvCxnSpPr/>
          <p:nvPr/>
        </p:nvCxnSpPr>
        <p:spPr>
          <a:xfrm>
            <a:off x="660626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B4E17-1A63-C02B-C3F1-C9071511975E}"/>
              </a:ext>
            </a:extLst>
          </p:cNvPr>
          <p:cNvCxnSpPr/>
          <p:nvPr/>
        </p:nvCxnSpPr>
        <p:spPr>
          <a:xfrm>
            <a:off x="733778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2BD0E6-D818-C2D0-895E-B15C7FDF7983}"/>
              </a:ext>
            </a:extLst>
          </p:cNvPr>
          <p:cNvCxnSpPr/>
          <p:nvPr/>
        </p:nvCxnSpPr>
        <p:spPr>
          <a:xfrm>
            <a:off x="806930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B67F8A-D7DD-466B-2DCA-A52A2D77041B}"/>
              </a:ext>
            </a:extLst>
          </p:cNvPr>
          <p:cNvCxnSpPr/>
          <p:nvPr/>
        </p:nvCxnSpPr>
        <p:spPr>
          <a:xfrm>
            <a:off x="880082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071F5A-532E-80B6-489B-42729B18F4D4}"/>
              </a:ext>
            </a:extLst>
          </p:cNvPr>
          <p:cNvCxnSpPr/>
          <p:nvPr/>
        </p:nvCxnSpPr>
        <p:spPr>
          <a:xfrm>
            <a:off x="953234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98E714-F7D4-5373-174C-F471CA328CB5}"/>
              </a:ext>
            </a:extLst>
          </p:cNvPr>
          <p:cNvCxnSpPr/>
          <p:nvPr/>
        </p:nvCxnSpPr>
        <p:spPr>
          <a:xfrm>
            <a:off x="10263865" y="380999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56AC00-D61E-EC94-CCB1-EC8B63CCCD13}"/>
              </a:ext>
            </a:extLst>
          </p:cNvPr>
          <p:cNvCxnSpPr/>
          <p:nvPr/>
        </p:nvCxnSpPr>
        <p:spPr>
          <a:xfrm>
            <a:off x="10995385" y="383343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10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8514" y="2911905"/>
            <a:ext cx="3063145" cy="35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346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AAFB09E5-C951-C3C7-9F54-E7721030A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3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CD67AEAA-C27D-0A68-F04D-08390AEA3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4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3A4954BC-3493-ABFB-B8BB-4E2380C9A3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5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F8C5237B-627E-A296-2D1E-FB090F9AAC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7DDF5D30-3E6F-F634-99ED-D9CD909A98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7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B96A1FF6-E380-5A98-4537-C29590FBE2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782D2D87-A324-1AC8-2E6A-7487D6D44043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lập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kumimoji="0" lang="en-US" altLang="zh-CN" sz="400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文本框 34">
            <a:extLst>
              <a:ext uri="{FF2B5EF4-FFF2-40B4-BE49-F238E27FC236}">
                <a16:creationId xmlns:a16="http://schemas.microsoft.com/office/drawing/2014/main" id="{686010CE-1640-9CD5-50C6-453EFFF73216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7A4F46-5852-B5CE-8855-58C4EC3C0878}"/>
              </a:ext>
            </a:extLst>
          </p:cNvPr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12" name="图片 39">
              <a:extLst>
                <a:ext uri="{FF2B5EF4-FFF2-40B4-BE49-F238E27FC236}">
                  <a16:creationId xmlns:a16="http://schemas.microsoft.com/office/drawing/2014/main" id="{38719EA2-45B8-05FD-5633-AFD382DFF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3" name="Picture 2" descr="Tổng hợp Xúc Xắc Png giá rẻ, bán chạy tháng 10/2022 - BeeCost">
              <a:extLst>
                <a:ext uri="{FF2B5EF4-FFF2-40B4-BE49-F238E27FC236}">
                  <a16:creationId xmlns:a16="http://schemas.microsoft.com/office/drawing/2014/main" id="{772CBCC0-9FE4-F70E-6437-25C82F2B0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F7CB2-D4A8-3CBD-155D-F429026368AA}"/>
              </a:ext>
            </a:extLst>
          </p:cNvPr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17" name="图片 43">
              <a:extLst>
                <a:ext uri="{FF2B5EF4-FFF2-40B4-BE49-F238E27FC236}">
                  <a16:creationId xmlns:a16="http://schemas.microsoft.com/office/drawing/2014/main" id="{29279496-CC52-DFF9-A534-5566ACAF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8" name="Picture 4" descr="RUBIK 3x3 MAGIC CUBE 💝 Free Ship 💝 Đồ Chơi Rubik 3 Tầng Khối Lập Phương |  Shopee Việt Nam">
              <a:extLst>
                <a:ext uri="{FF2B5EF4-FFF2-40B4-BE49-F238E27FC236}">
                  <a16:creationId xmlns:a16="http://schemas.microsoft.com/office/drawing/2014/main" id="{0B567D44-77E9-89D6-CCAE-686F135CE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40623E-F106-3466-1548-89CE24104C7F}"/>
              </a:ext>
            </a:extLst>
          </p:cNvPr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20" name="图片 40">
              <a:extLst>
                <a:ext uri="{FF2B5EF4-FFF2-40B4-BE49-F238E27FC236}">
                  <a16:creationId xmlns:a16="http://schemas.microsoft.com/office/drawing/2014/main" id="{62FA29A6-AE10-55B1-0C6D-4ABAEE347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21" name="Picture 6" descr="Buy Beach Ball Rainbow Beach Balls Multi Colour Kids Water Fun Beach Pool  Play Summer Ball (15cm) Online at Low Prices in India - Amazon.in">
              <a:extLst>
                <a:ext uri="{FF2B5EF4-FFF2-40B4-BE49-F238E27FC236}">
                  <a16:creationId xmlns:a16="http://schemas.microsoft.com/office/drawing/2014/main" id="{04C021A0-B662-4CC1-13EE-BDB2A3204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59F615-9C4B-6947-4027-ABAF1265F2BE}"/>
              </a:ext>
            </a:extLst>
          </p:cNvPr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A5CF000-8788-4D1C-FE93-DC6C2E2C1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24" name="Picture 8" descr="Sữa Tươi Milo 200ml - Minh Cầu Mart - Siêu thị trong tầm tay">
              <a:extLst>
                <a:ext uri="{FF2B5EF4-FFF2-40B4-BE49-F238E27FC236}">
                  <a16:creationId xmlns:a16="http://schemas.microsoft.com/office/drawing/2014/main" id="{E71A74AE-2DFC-A074-D354-1E93CE6B1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489C9F-A98F-D946-8E7A-AC4A0333E232}"/>
              </a:ext>
            </a:extLst>
          </p:cNvPr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26" name="图片 42">
              <a:extLst>
                <a:ext uri="{FF2B5EF4-FFF2-40B4-BE49-F238E27FC236}">
                  <a16:creationId xmlns:a16="http://schemas.microsoft.com/office/drawing/2014/main" id="{6840933E-17E4-3A4A-4D15-F85174CB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27" name="Picture 10" descr="Coca lon 330ml siêu ngon | Shopee Việt Nam">
              <a:extLst>
                <a:ext uri="{FF2B5EF4-FFF2-40B4-BE49-F238E27FC236}">
                  <a16:creationId xmlns:a16="http://schemas.microsoft.com/office/drawing/2014/main" id="{E6F4AB04-47F8-5DAF-ECCD-6F8999E40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ABE09-8714-6C10-4E16-2DD5E628DB25}"/>
              </a:ext>
            </a:extLst>
          </p:cNvPr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29" name="图片 44">
              <a:extLst>
                <a:ext uri="{FF2B5EF4-FFF2-40B4-BE49-F238E27FC236}">
                  <a16:creationId xmlns:a16="http://schemas.microsoft.com/office/drawing/2014/main" id="{AF9444F2-A203-EC6D-B344-36AB8500E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30" name="Picture 12" descr="Phấn Trắng Không Bụi Thiên Long DC-02 ( 10 Viên/ Hộp) | nhanvan.vn – Siêu  Thị Sách &amp; Tiện Ích Nhân Văn">
              <a:extLst>
                <a:ext uri="{FF2B5EF4-FFF2-40B4-BE49-F238E27FC236}">
                  <a16:creationId xmlns:a16="http://schemas.microsoft.com/office/drawing/2014/main" id="{BEA2F9E1-D62E-8E50-5C02-865380668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4D091715-C39E-CF20-27E5-9EDC9767AE75}"/>
              </a:ext>
            </a:extLst>
          </p:cNvPr>
          <p:cNvSpPr/>
          <p:nvPr/>
        </p:nvSpPr>
        <p:spPr>
          <a:xfrm>
            <a:off x="578010" y="1946278"/>
            <a:ext cx="3063240" cy="21611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A2DEEE-E008-3D1D-F1A8-006FFCCBA928}"/>
              </a:ext>
            </a:extLst>
          </p:cNvPr>
          <p:cNvSpPr/>
          <p:nvPr/>
        </p:nvSpPr>
        <p:spPr>
          <a:xfrm>
            <a:off x="6557351" y="4225485"/>
            <a:ext cx="3063240" cy="24672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415</Words>
  <Application>Microsoft Office PowerPoint</Application>
  <PresentationFormat>Widescreen</PresentationFormat>
  <Paragraphs>120</Paragraphs>
  <Slides>11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思源黑体 CN Normal</vt:lpstr>
      <vt:lpstr>胡晓波真帅体</vt:lpstr>
      <vt:lpstr>Office 主题​​</vt:lpstr>
      <vt:lpstr>1_Office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Kim Phượng</cp:lastModifiedBy>
  <cp:revision>60</cp:revision>
  <dcterms:created xsi:type="dcterms:W3CDTF">2022-07-15T05:41:18Z</dcterms:created>
  <dcterms:modified xsi:type="dcterms:W3CDTF">2025-11-15T15:15:57Z</dcterms:modified>
</cp:coreProperties>
</file>