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705" r:id="rId3"/>
    <p:sldMasterId id="2147483732" r:id="rId4"/>
  </p:sldMasterIdLst>
  <p:notesMasterIdLst>
    <p:notesMasterId r:id="rId20"/>
  </p:notesMasterIdLst>
  <p:sldIdLst>
    <p:sldId id="257" r:id="rId5"/>
    <p:sldId id="256" r:id="rId6"/>
    <p:sldId id="258" r:id="rId7"/>
    <p:sldId id="387" r:id="rId8"/>
    <p:sldId id="529" r:id="rId9"/>
    <p:sldId id="402" r:id="rId10"/>
    <p:sldId id="535" r:id="rId11"/>
    <p:sldId id="532" r:id="rId12"/>
    <p:sldId id="533" r:id="rId13"/>
    <p:sldId id="536" r:id="rId14"/>
    <p:sldId id="389" r:id="rId15"/>
    <p:sldId id="531" r:id="rId16"/>
    <p:sldId id="392" r:id="rId17"/>
    <p:sldId id="407" r:id="rId18"/>
    <p:sldId id="39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4674"/>
    <a:srgbClr val="BB2758"/>
    <a:srgbClr val="F39B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41" d="100"/>
          <a:sy n="41" d="100"/>
        </p:scale>
        <p:origin x="90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8E9EE6-7504-4D0A-A299-AB8F6BCCDDA0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E92BA1-2598-4641-BD62-0E2005F4B0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795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843EFE-9F40-4876-82FC-AA0BF46CB0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5143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8690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png"/><Relationship Id="rId7" Type="http://schemas.openxmlformats.org/officeDocument/2006/relationships/image" Target="../media/image7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7554683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019057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995209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125387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2987041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4620917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0"/>
            <a:ext cx="931164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47826" y="3554510"/>
            <a:ext cx="4830926" cy="37225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650556" y="2463800"/>
            <a:ext cx="2541444" cy="49911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731" y="317500"/>
            <a:ext cx="2193386" cy="231427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50556" y="737588"/>
            <a:ext cx="1938538" cy="1474096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4834243" y="-222248"/>
            <a:ext cx="3202003" cy="1622424"/>
            <a:chOff x="4834243" y="-222248"/>
            <a:chExt cx="3202003" cy="1622424"/>
          </a:xfrm>
        </p:grpSpPr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4834243" y="-222248"/>
              <a:ext cx="3202003" cy="1622424"/>
            </a:xfrm>
            <a:prstGeom prst="rect">
              <a:avLst/>
            </a:prstGeom>
          </p:spPr>
        </p:pic>
        <p:sp>
          <p:nvSpPr>
            <p:cNvPr id="2" name="矩形 1"/>
            <p:cNvSpPr/>
            <p:nvPr userDrawn="1"/>
          </p:nvSpPr>
          <p:spPr>
            <a:xfrm>
              <a:off x="5265693" y="405756"/>
              <a:ext cx="211307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dirty="0">
                  <a:solidFill>
                    <a:prstClr val="white"/>
                  </a:solidFill>
                </a:rPr>
                <a:t>Add your title</a:t>
              </a:r>
              <a:endParaRPr lang="zh-CN" altLang="en-US" sz="2400" b="1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3249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527110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661453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33304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699781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5997627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119963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94472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336916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420846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441166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4167688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2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1" y="3778834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5809052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1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0785776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517138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724313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2820967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9548841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1" y="740801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1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0470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8424870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8" y="600201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5096665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4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4783536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22853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126" lvl="1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385692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1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1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7463109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0330415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175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1662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821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468820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0576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3546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512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9891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884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259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5420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401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051623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834099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69846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905257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657833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7A398D-C6AA-0CFC-4B7C-D19185E7538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10272"/>
            <a:ext cx="12192000" cy="683745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2BB1F32-7CC6-741E-BD08-C248A4505268}"/>
              </a:ext>
            </a:extLst>
          </p:cNvPr>
          <p:cNvSpPr/>
          <p:nvPr userDrawn="1"/>
        </p:nvSpPr>
        <p:spPr>
          <a:xfrm>
            <a:off x="315311" y="283780"/>
            <a:ext cx="11519338" cy="6400800"/>
          </a:xfrm>
          <a:prstGeom prst="roundRect">
            <a:avLst/>
          </a:prstGeom>
          <a:ln w="76200">
            <a:solidFill>
              <a:srgbClr val="E64674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348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标题占位符 1">
            <a:extLst>
              <a:ext uri="{FF2B5EF4-FFF2-40B4-BE49-F238E27FC236}">
                <a16:creationId xmlns:a16="http://schemas.microsoft.com/office/drawing/2014/main" id="{455639A4-A24E-0B2B-0015-E608BC5E1723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939FADDA-4F94-FE4C-7437-65BA2D0C9989}"/>
              </a:ext>
            </a:extLst>
          </p:cNvPr>
          <p:cNvSpPr txBox="1">
            <a:spLocks/>
          </p:cNvSpPr>
          <p:nvPr userDrawn="1"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9" name="日期占位符 3">
            <a:extLst>
              <a:ext uri="{FF2B5EF4-FFF2-40B4-BE49-F238E27FC236}">
                <a16:creationId xmlns:a16="http://schemas.microsoft.com/office/drawing/2014/main" id="{5CD521E2-FFEE-6721-276D-4B4C02BB56BA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灯片编号占位符 5">
            <a:extLst>
              <a:ext uri="{FF2B5EF4-FFF2-40B4-BE49-F238E27FC236}">
                <a16:creationId xmlns:a16="http://schemas.microsoft.com/office/drawing/2014/main" id="{FC9D9A76-E03F-C9C1-4769-75E36A275CE5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AE47F1C-19C2-2DCC-77E2-5C881CC6783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10272"/>
            <a:ext cx="12192000" cy="683745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6E1A3FE-99AF-07F0-106E-AE40A87F9556}"/>
              </a:ext>
            </a:extLst>
          </p:cNvPr>
          <p:cNvSpPr/>
          <p:nvPr userDrawn="1"/>
        </p:nvSpPr>
        <p:spPr>
          <a:xfrm>
            <a:off x="315311" y="283780"/>
            <a:ext cx="11519338" cy="6400800"/>
          </a:xfrm>
          <a:prstGeom prst="roundRect">
            <a:avLst/>
          </a:prstGeom>
          <a:ln w="76200">
            <a:solidFill>
              <a:srgbClr val="E64674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047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2147371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604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17" Type="http://schemas.openxmlformats.org/officeDocument/2006/relationships/image" Target="../media/image24.png"/><Relationship Id="rId2" Type="http://schemas.openxmlformats.org/officeDocument/2006/relationships/image" Target="../media/image9.png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2.svg"/><Relationship Id="rId3" Type="http://schemas.openxmlformats.org/officeDocument/2006/relationships/image" Target="../media/image10.png"/><Relationship Id="rId7" Type="http://schemas.openxmlformats.org/officeDocument/2006/relationships/image" Target="../media/image31.png"/><Relationship Id="rId12" Type="http://schemas.openxmlformats.org/officeDocument/2006/relationships/image" Target="../media/image41.png"/><Relationship Id="rId17" Type="http://schemas.openxmlformats.org/officeDocument/2006/relationships/image" Target="../media/image43.png"/><Relationship Id="rId2" Type="http://schemas.openxmlformats.org/officeDocument/2006/relationships/image" Target="../media/image9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6.png"/><Relationship Id="rId11" Type="http://schemas.openxmlformats.org/officeDocument/2006/relationships/image" Target="../media/image40.svg"/><Relationship Id="rId5" Type="http://schemas.openxmlformats.org/officeDocument/2006/relationships/image" Target="../media/image29.png"/><Relationship Id="rId15" Type="http://schemas.openxmlformats.org/officeDocument/2006/relationships/image" Target="../media/image25.png"/><Relationship Id="rId10" Type="http://schemas.openxmlformats.org/officeDocument/2006/relationships/image" Target="../media/image39.png"/><Relationship Id="rId4" Type="http://schemas.openxmlformats.org/officeDocument/2006/relationships/image" Target="../media/image15.png"/><Relationship Id="rId9" Type="http://schemas.openxmlformats.org/officeDocument/2006/relationships/image" Target="../media/image17.png"/><Relationship Id="rId1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2.png"/><Relationship Id="rId18" Type="http://schemas.openxmlformats.org/officeDocument/2006/relationships/image" Target="../media/image24.png"/><Relationship Id="rId3" Type="http://schemas.openxmlformats.org/officeDocument/2006/relationships/image" Target="../media/image28.png"/><Relationship Id="rId21" Type="http://schemas.openxmlformats.org/officeDocument/2006/relationships/image" Target="../media/image37.png"/><Relationship Id="rId7" Type="http://schemas.openxmlformats.org/officeDocument/2006/relationships/image" Target="../media/image29.png"/><Relationship Id="rId12" Type="http://schemas.openxmlformats.org/officeDocument/2006/relationships/image" Target="../media/image31.png"/><Relationship Id="rId17" Type="http://schemas.openxmlformats.org/officeDocument/2006/relationships/image" Target="../media/image35.png"/><Relationship Id="rId2" Type="http://schemas.openxmlformats.org/officeDocument/2006/relationships/image" Target="../media/image9.png"/><Relationship Id="rId16" Type="http://schemas.openxmlformats.org/officeDocument/2006/relationships/image" Target="../media/image34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0.png"/><Relationship Id="rId11" Type="http://schemas.openxmlformats.org/officeDocument/2006/relationships/image" Target="../media/image23.png"/><Relationship Id="rId5" Type="http://schemas.openxmlformats.org/officeDocument/2006/relationships/image" Target="../media/image15.png"/><Relationship Id="rId15" Type="http://schemas.openxmlformats.org/officeDocument/2006/relationships/image" Target="../media/image33.png"/><Relationship Id="rId10" Type="http://schemas.openxmlformats.org/officeDocument/2006/relationships/image" Target="../media/image11.png"/><Relationship Id="rId19" Type="http://schemas.openxmlformats.org/officeDocument/2006/relationships/image" Target="../media/image25.png"/><Relationship Id="rId4" Type="http://schemas.openxmlformats.org/officeDocument/2006/relationships/image" Target="../media/image17.png"/><Relationship Id="rId9" Type="http://schemas.openxmlformats.org/officeDocument/2006/relationships/image" Target="../media/image30.png"/><Relationship Id="rId14" Type="http://schemas.openxmlformats.org/officeDocument/2006/relationships/image" Target="../media/image26.png"/><Relationship Id="rId22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2.svg"/><Relationship Id="rId3" Type="http://schemas.openxmlformats.org/officeDocument/2006/relationships/image" Target="../media/image10.png"/><Relationship Id="rId7" Type="http://schemas.openxmlformats.org/officeDocument/2006/relationships/image" Target="../media/image31.png"/><Relationship Id="rId12" Type="http://schemas.openxmlformats.org/officeDocument/2006/relationships/image" Target="../media/image41.png"/><Relationship Id="rId17" Type="http://schemas.openxmlformats.org/officeDocument/2006/relationships/image" Target="../media/image43.png"/><Relationship Id="rId2" Type="http://schemas.openxmlformats.org/officeDocument/2006/relationships/image" Target="../media/image9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6.png"/><Relationship Id="rId11" Type="http://schemas.openxmlformats.org/officeDocument/2006/relationships/image" Target="../media/image40.svg"/><Relationship Id="rId5" Type="http://schemas.openxmlformats.org/officeDocument/2006/relationships/image" Target="../media/image29.png"/><Relationship Id="rId15" Type="http://schemas.openxmlformats.org/officeDocument/2006/relationships/image" Target="../media/image25.png"/><Relationship Id="rId10" Type="http://schemas.openxmlformats.org/officeDocument/2006/relationships/image" Target="../media/image39.png"/><Relationship Id="rId4" Type="http://schemas.openxmlformats.org/officeDocument/2006/relationships/image" Target="../media/image15.png"/><Relationship Id="rId9" Type="http://schemas.openxmlformats.org/officeDocument/2006/relationships/image" Target="../media/image17.png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1166252" y="151161"/>
            <a:ext cx="6655558" cy="4348024"/>
          </a:xfrm>
          <a:custGeom>
            <a:avLst/>
            <a:gdLst/>
            <a:ahLst/>
            <a:cxnLst/>
            <a:rect l="l" t="t" r="r" b="b"/>
            <a:pathLst>
              <a:path w="9983337" h="6522036">
                <a:moveTo>
                  <a:pt x="0" y="0"/>
                </a:moveTo>
                <a:lnTo>
                  <a:pt x="9983337" y="0"/>
                </a:lnTo>
                <a:lnTo>
                  <a:pt x="9983337" y="6522036"/>
                </a:lnTo>
                <a:lnTo>
                  <a:pt x="0" y="65220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4916247" y="364191"/>
            <a:ext cx="2810003" cy="2613303"/>
          </a:xfrm>
          <a:custGeom>
            <a:avLst/>
            <a:gdLst/>
            <a:ahLst/>
            <a:cxnLst/>
            <a:rect l="l" t="t" r="r" b="b"/>
            <a:pathLst>
              <a:path w="4215005" h="3919955">
                <a:moveTo>
                  <a:pt x="0" y="0"/>
                </a:moveTo>
                <a:lnTo>
                  <a:pt x="4215005" y="0"/>
                </a:lnTo>
                <a:lnTo>
                  <a:pt x="4215005" y="3919955"/>
                </a:lnTo>
                <a:lnTo>
                  <a:pt x="0" y="39199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5585650" y="364190"/>
            <a:ext cx="4099646" cy="3443703"/>
          </a:xfrm>
          <a:custGeom>
            <a:avLst/>
            <a:gdLst/>
            <a:ahLst/>
            <a:cxnLst/>
            <a:rect l="l" t="t" r="r" b="b"/>
            <a:pathLst>
              <a:path w="6149469" h="5165554">
                <a:moveTo>
                  <a:pt x="0" y="0"/>
                </a:moveTo>
                <a:lnTo>
                  <a:pt x="6149469" y="0"/>
                </a:lnTo>
                <a:lnTo>
                  <a:pt x="6149469" y="5165554"/>
                </a:lnTo>
                <a:lnTo>
                  <a:pt x="0" y="51655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7028330" y="685800"/>
            <a:ext cx="6593167" cy="5486400"/>
          </a:xfrm>
          <a:custGeom>
            <a:avLst/>
            <a:gdLst/>
            <a:ahLst/>
            <a:cxnLst/>
            <a:rect l="l" t="t" r="r" b="b"/>
            <a:pathLst>
              <a:path w="9889750" h="8229600">
                <a:moveTo>
                  <a:pt x="0" y="0"/>
                </a:moveTo>
                <a:lnTo>
                  <a:pt x="9889750" y="0"/>
                </a:lnTo>
                <a:lnTo>
                  <a:pt x="988975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flipH="1">
            <a:off x="4644081" y="2368087"/>
            <a:ext cx="5041215" cy="3485563"/>
          </a:xfrm>
          <a:custGeom>
            <a:avLst/>
            <a:gdLst/>
            <a:ahLst/>
            <a:cxnLst/>
            <a:rect l="l" t="t" r="r" b="b"/>
            <a:pathLst>
              <a:path w="7561822" h="5228344">
                <a:moveTo>
                  <a:pt x="7561822" y="0"/>
                </a:moveTo>
                <a:lnTo>
                  <a:pt x="0" y="0"/>
                </a:lnTo>
                <a:lnTo>
                  <a:pt x="0" y="5228344"/>
                </a:lnTo>
                <a:lnTo>
                  <a:pt x="7561822" y="5228344"/>
                </a:lnTo>
                <a:lnTo>
                  <a:pt x="7561822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-595058" y="3579599"/>
            <a:ext cx="3957875" cy="1839173"/>
          </a:xfrm>
          <a:custGeom>
            <a:avLst/>
            <a:gdLst/>
            <a:ahLst/>
            <a:cxnLst/>
            <a:rect l="l" t="t" r="r" b="b"/>
            <a:pathLst>
              <a:path w="5936812" h="2758759">
                <a:moveTo>
                  <a:pt x="5936812" y="0"/>
                </a:moveTo>
                <a:lnTo>
                  <a:pt x="0" y="0"/>
                </a:lnTo>
                <a:lnTo>
                  <a:pt x="0" y="2758760"/>
                </a:lnTo>
                <a:lnTo>
                  <a:pt x="5936812" y="2758760"/>
                </a:lnTo>
                <a:lnTo>
                  <a:pt x="5936812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-265780" y="4652774"/>
            <a:ext cx="12579985" cy="6300475"/>
          </a:xfrm>
          <a:custGeom>
            <a:avLst/>
            <a:gdLst/>
            <a:ahLst/>
            <a:cxnLst/>
            <a:rect l="l" t="t" r="r" b="b"/>
            <a:pathLst>
              <a:path w="18869977" h="9450713">
                <a:moveTo>
                  <a:pt x="18869977" y="0"/>
                </a:moveTo>
                <a:lnTo>
                  <a:pt x="0" y="0"/>
                </a:lnTo>
                <a:lnTo>
                  <a:pt x="0" y="9450714"/>
                </a:lnTo>
                <a:lnTo>
                  <a:pt x="18869977" y="9450714"/>
                </a:lnTo>
                <a:lnTo>
                  <a:pt x="18869977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-1524398" y="716393"/>
            <a:ext cx="3257871" cy="4522203"/>
          </a:xfrm>
          <a:custGeom>
            <a:avLst/>
            <a:gdLst/>
            <a:ahLst/>
            <a:cxnLst/>
            <a:rect l="l" t="t" r="r" b="b"/>
            <a:pathLst>
              <a:path w="4886806" h="6783305">
                <a:moveTo>
                  <a:pt x="0" y="0"/>
                </a:moveTo>
                <a:lnTo>
                  <a:pt x="4886806" y="0"/>
                </a:lnTo>
                <a:lnTo>
                  <a:pt x="4886806" y="6783304"/>
                </a:lnTo>
                <a:lnTo>
                  <a:pt x="0" y="678330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0" y="893135"/>
            <a:ext cx="4278134" cy="10194794"/>
          </a:xfrm>
          <a:custGeom>
            <a:avLst/>
            <a:gdLst/>
            <a:ahLst/>
            <a:cxnLst/>
            <a:rect l="l" t="t" r="r" b="b"/>
            <a:pathLst>
              <a:path w="7400644" h="16468380">
                <a:moveTo>
                  <a:pt x="0" y="0"/>
                </a:moveTo>
                <a:lnTo>
                  <a:pt x="7400643" y="0"/>
                </a:lnTo>
                <a:lnTo>
                  <a:pt x="7400643" y="16468380"/>
                </a:lnTo>
                <a:lnTo>
                  <a:pt x="0" y="1646838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flipH="1">
            <a:off x="9685295" y="-782037"/>
            <a:ext cx="4323055" cy="6000769"/>
          </a:xfrm>
          <a:custGeom>
            <a:avLst/>
            <a:gdLst/>
            <a:ahLst/>
            <a:cxnLst/>
            <a:rect l="l" t="t" r="r" b="b"/>
            <a:pathLst>
              <a:path w="6484582" h="9001154">
                <a:moveTo>
                  <a:pt x="6484582" y="0"/>
                </a:moveTo>
                <a:lnTo>
                  <a:pt x="0" y="0"/>
                </a:lnTo>
                <a:lnTo>
                  <a:pt x="0" y="9001154"/>
                </a:lnTo>
                <a:lnTo>
                  <a:pt x="6484582" y="9001154"/>
                </a:lnTo>
                <a:lnTo>
                  <a:pt x="6484582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7564066" y="5042991"/>
            <a:ext cx="4918829" cy="2406127"/>
          </a:xfrm>
          <a:custGeom>
            <a:avLst/>
            <a:gdLst/>
            <a:ahLst/>
            <a:cxnLst/>
            <a:rect l="l" t="t" r="r" b="b"/>
            <a:pathLst>
              <a:path w="7378243" h="3609191">
                <a:moveTo>
                  <a:pt x="0" y="0"/>
                </a:moveTo>
                <a:lnTo>
                  <a:pt x="7378243" y="0"/>
                </a:lnTo>
                <a:lnTo>
                  <a:pt x="7378243" y="3609191"/>
                </a:lnTo>
                <a:lnTo>
                  <a:pt x="0" y="360919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7028330" y="5042990"/>
            <a:ext cx="1717373" cy="1373899"/>
          </a:xfrm>
          <a:custGeom>
            <a:avLst/>
            <a:gdLst/>
            <a:ahLst/>
            <a:cxnLst/>
            <a:rect l="l" t="t" r="r" b="b"/>
            <a:pathLst>
              <a:path w="2576060" h="2060848">
                <a:moveTo>
                  <a:pt x="0" y="0"/>
                </a:moveTo>
                <a:lnTo>
                  <a:pt x="2576061" y="0"/>
                </a:lnTo>
                <a:lnTo>
                  <a:pt x="2576061" y="2060848"/>
                </a:lnTo>
                <a:lnTo>
                  <a:pt x="0" y="206084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36212" y="4845847"/>
            <a:ext cx="1099178" cy="1007803"/>
          </a:xfrm>
          <a:custGeom>
            <a:avLst/>
            <a:gdLst/>
            <a:ahLst/>
            <a:cxnLst/>
            <a:rect l="l" t="t" r="r" b="b"/>
            <a:pathLst>
              <a:path w="1648767" h="1511705">
                <a:moveTo>
                  <a:pt x="0" y="0"/>
                </a:moveTo>
                <a:lnTo>
                  <a:pt x="1648766" y="0"/>
                </a:lnTo>
                <a:lnTo>
                  <a:pt x="1648766" y="1511705"/>
                </a:lnTo>
                <a:lnTo>
                  <a:pt x="0" y="151170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 flipH="1">
            <a:off x="10732381" y="4652774"/>
            <a:ext cx="1269608" cy="2899785"/>
          </a:xfrm>
          <a:custGeom>
            <a:avLst/>
            <a:gdLst/>
            <a:ahLst/>
            <a:cxnLst/>
            <a:rect l="l" t="t" r="r" b="b"/>
            <a:pathLst>
              <a:path w="1904412" h="4349678">
                <a:moveTo>
                  <a:pt x="1904412" y="0"/>
                </a:moveTo>
                <a:lnTo>
                  <a:pt x="0" y="0"/>
                </a:lnTo>
                <a:lnTo>
                  <a:pt x="0" y="4349678"/>
                </a:lnTo>
                <a:lnTo>
                  <a:pt x="1904412" y="4349678"/>
                </a:lnTo>
                <a:lnTo>
                  <a:pt x="1904412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 flipH="1">
            <a:off x="-296123" y="6044972"/>
            <a:ext cx="3063025" cy="1469758"/>
          </a:xfrm>
          <a:custGeom>
            <a:avLst/>
            <a:gdLst/>
            <a:ahLst/>
            <a:cxnLst/>
            <a:rect l="l" t="t" r="r" b="b"/>
            <a:pathLst>
              <a:path w="4594537" h="2204637">
                <a:moveTo>
                  <a:pt x="4594537" y="0"/>
                </a:moveTo>
                <a:lnTo>
                  <a:pt x="0" y="0"/>
                </a:lnTo>
                <a:lnTo>
                  <a:pt x="0" y="2204637"/>
                </a:lnTo>
                <a:lnTo>
                  <a:pt x="4594537" y="2204637"/>
                </a:lnTo>
                <a:lnTo>
                  <a:pt x="4594537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 flipH="1">
            <a:off x="588082" y="5613863"/>
            <a:ext cx="1573445" cy="1758039"/>
          </a:xfrm>
          <a:custGeom>
            <a:avLst/>
            <a:gdLst/>
            <a:ahLst/>
            <a:cxnLst/>
            <a:rect l="l" t="t" r="r" b="b"/>
            <a:pathLst>
              <a:path w="2360168" h="2637059">
                <a:moveTo>
                  <a:pt x="2360168" y="0"/>
                </a:moveTo>
                <a:lnTo>
                  <a:pt x="0" y="0"/>
                </a:lnTo>
                <a:lnTo>
                  <a:pt x="0" y="2637060"/>
                </a:lnTo>
                <a:lnTo>
                  <a:pt x="2360168" y="2637060"/>
                </a:lnTo>
                <a:lnTo>
                  <a:pt x="2360168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9963574" y="5613863"/>
            <a:ext cx="3085254" cy="1492491"/>
          </a:xfrm>
          <a:custGeom>
            <a:avLst/>
            <a:gdLst/>
            <a:ahLst/>
            <a:cxnLst/>
            <a:rect l="l" t="t" r="r" b="b"/>
            <a:pathLst>
              <a:path w="4627881" h="2238737">
                <a:moveTo>
                  <a:pt x="0" y="0"/>
                </a:moveTo>
                <a:lnTo>
                  <a:pt x="4627880" y="0"/>
                </a:lnTo>
                <a:lnTo>
                  <a:pt x="4627880" y="2238737"/>
                </a:lnTo>
                <a:lnTo>
                  <a:pt x="0" y="2238737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3" name="Picture 22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3479E171-A150-3E96-9058-C578E9927D3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154" y="718875"/>
            <a:ext cx="7200000" cy="55478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911 (1)">
            <a:hlinkClick r:id="" action="ppaction://media"/>
            <a:extLst>
              <a:ext uri="{FF2B5EF4-FFF2-40B4-BE49-F238E27FC236}">
                <a16:creationId xmlns:a16="http://schemas.microsoft.com/office/drawing/2014/main" id="{9C64D7F6-2D9B-6E6B-60D7-7E5DB71924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0289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D1303972-D026-4BB9-A697-6157A55E7685}"/>
              </a:ext>
            </a:extLst>
          </p:cNvPr>
          <p:cNvGrpSpPr/>
          <p:nvPr/>
        </p:nvGrpSpPr>
        <p:grpSpPr>
          <a:xfrm>
            <a:off x="1062430" y="182880"/>
            <a:ext cx="9808770" cy="1371600"/>
            <a:chOff x="1933286" y="192870"/>
            <a:chExt cx="9808770" cy="1371600"/>
          </a:xfrm>
        </p:grpSpPr>
        <p:sp>
          <p:nvSpPr>
            <p:cNvPr id="18" name="Google Shape;1352;p29">
              <a:extLst>
                <a:ext uri="{FF2B5EF4-FFF2-40B4-BE49-F238E27FC236}">
                  <a16:creationId xmlns:a16="http://schemas.microsoft.com/office/drawing/2014/main" id="{AC641FE3-42FD-402A-B875-67F34DD6BC78}"/>
                </a:ext>
              </a:extLst>
            </p:cNvPr>
            <p:cNvSpPr/>
            <p:nvPr/>
          </p:nvSpPr>
          <p:spPr>
            <a:xfrm>
              <a:off x="2600580" y="625942"/>
              <a:ext cx="9141476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9" name="Google Shape;697;p24">
              <a:extLst>
                <a:ext uri="{FF2B5EF4-FFF2-40B4-BE49-F238E27FC236}">
                  <a16:creationId xmlns:a16="http://schemas.microsoft.com/office/drawing/2014/main" id="{8B81A902-DF43-4101-8C6C-C7EFA29B5EB0}"/>
                </a:ext>
              </a:extLst>
            </p:cNvPr>
            <p:cNvSpPr txBox="1">
              <a:spLocks/>
            </p:cNvSpPr>
            <p:nvPr/>
          </p:nvSpPr>
          <p:spPr>
            <a:xfrm>
              <a:off x="3213439" y="512482"/>
              <a:ext cx="8119693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Odibee Sans"/>
                </a:rPr>
                <a:t>Quan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Odibee Sans"/>
                </a:rPr>
                <a:t>sát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Odibee Sans"/>
                </a:rPr>
                <a:t>tranh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Odibee Sans"/>
                </a:rPr>
                <a:t>và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Odibee Sans"/>
                </a:rPr>
                <a:t>trả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Odibee Sans"/>
                </a:rPr>
                <a:t>lời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Odibee Sans"/>
                </a:rPr>
                <a:t>câu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  <a:sym typeface="Odibee Sans"/>
                </a:rPr>
                <a:t>hỏi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Odibee San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31E3BE1-9E5C-462D-9059-72810784C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33286" y="192870"/>
              <a:ext cx="1090828" cy="137160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ACD3E2C-2DDB-46D3-B4A0-87187C972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430" y="1914529"/>
            <a:ext cx="5258904" cy="28892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1A546D-7AF5-4A86-8C08-43A86867E7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5438" y="2169784"/>
            <a:ext cx="4454132" cy="26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1580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5188906" y="455111"/>
            <a:ext cx="6655558" cy="4348024"/>
          </a:xfrm>
          <a:custGeom>
            <a:avLst/>
            <a:gdLst/>
            <a:ahLst/>
            <a:cxnLst/>
            <a:rect l="l" t="t" r="r" b="b"/>
            <a:pathLst>
              <a:path w="9983337" h="6522036">
                <a:moveTo>
                  <a:pt x="9983337" y="0"/>
                </a:moveTo>
                <a:lnTo>
                  <a:pt x="0" y="0"/>
                </a:lnTo>
                <a:lnTo>
                  <a:pt x="0" y="6522036"/>
                </a:lnTo>
                <a:lnTo>
                  <a:pt x="9983337" y="6522036"/>
                </a:lnTo>
                <a:lnTo>
                  <a:pt x="9983337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241395" y="3214245"/>
            <a:ext cx="8515124" cy="3956867"/>
          </a:xfrm>
          <a:custGeom>
            <a:avLst/>
            <a:gdLst/>
            <a:ahLst/>
            <a:cxnLst/>
            <a:rect l="l" t="t" r="r" b="b"/>
            <a:pathLst>
              <a:path w="12772686" h="5935301">
                <a:moveTo>
                  <a:pt x="0" y="0"/>
                </a:moveTo>
                <a:lnTo>
                  <a:pt x="12772686" y="0"/>
                </a:lnTo>
                <a:lnTo>
                  <a:pt x="12772686" y="5935301"/>
                </a:lnTo>
                <a:lnTo>
                  <a:pt x="0" y="59353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2430162" y="455111"/>
            <a:ext cx="6655558" cy="4348024"/>
          </a:xfrm>
          <a:custGeom>
            <a:avLst/>
            <a:gdLst/>
            <a:ahLst/>
            <a:cxnLst/>
            <a:rect l="l" t="t" r="r" b="b"/>
            <a:pathLst>
              <a:path w="9983337" h="6522036">
                <a:moveTo>
                  <a:pt x="0" y="0"/>
                </a:moveTo>
                <a:lnTo>
                  <a:pt x="9983337" y="0"/>
                </a:lnTo>
                <a:lnTo>
                  <a:pt x="9983337" y="6522036"/>
                </a:lnTo>
                <a:lnTo>
                  <a:pt x="0" y="65220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1142208" y="1716209"/>
            <a:ext cx="6119674" cy="5486400"/>
          </a:xfrm>
          <a:custGeom>
            <a:avLst/>
            <a:gdLst/>
            <a:ahLst/>
            <a:cxnLst/>
            <a:rect l="l" t="t" r="r" b="b"/>
            <a:pathLst>
              <a:path w="9179511" h="8229600">
                <a:moveTo>
                  <a:pt x="0" y="0"/>
                </a:moveTo>
                <a:lnTo>
                  <a:pt x="9179511" y="0"/>
                </a:lnTo>
                <a:lnTo>
                  <a:pt x="917951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387985" y="5289686"/>
            <a:ext cx="12579985" cy="6300475"/>
          </a:xfrm>
          <a:custGeom>
            <a:avLst/>
            <a:gdLst/>
            <a:ahLst/>
            <a:cxnLst/>
            <a:rect l="l" t="t" r="r" b="b"/>
            <a:pathLst>
              <a:path w="18869977" h="9450713">
                <a:moveTo>
                  <a:pt x="0" y="0"/>
                </a:moveTo>
                <a:lnTo>
                  <a:pt x="18869977" y="0"/>
                </a:lnTo>
                <a:lnTo>
                  <a:pt x="18869977" y="9450713"/>
                </a:lnTo>
                <a:lnTo>
                  <a:pt x="0" y="94507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7971332" y="2925063"/>
            <a:ext cx="4220669" cy="2766995"/>
            <a:chOff x="0" y="0"/>
            <a:chExt cx="8441337" cy="55339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098060" cy="5533990"/>
            </a:xfrm>
            <a:custGeom>
              <a:avLst/>
              <a:gdLst/>
              <a:ahLst/>
              <a:cxnLst/>
              <a:rect l="l" t="t" r="r" b="b"/>
              <a:pathLst>
                <a:path w="6098060" h="5533990">
                  <a:moveTo>
                    <a:pt x="0" y="0"/>
                  </a:moveTo>
                  <a:lnTo>
                    <a:pt x="6098060" y="0"/>
                  </a:lnTo>
                  <a:lnTo>
                    <a:pt x="6098060" y="5533990"/>
                  </a:lnTo>
                  <a:lnTo>
                    <a:pt x="0" y="55339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>
              <a:off x="4396488" y="3268874"/>
              <a:ext cx="4044850" cy="2265116"/>
            </a:xfrm>
            <a:custGeom>
              <a:avLst/>
              <a:gdLst/>
              <a:ahLst/>
              <a:cxnLst/>
              <a:rect l="l" t="t" r="r" b="b"/>
              <a:pathLst>
                <a:path w="4044850" h="2265116">
                  <a:moveTo>
                    <a:pt x="0" y="0"/>
                  </a:moveTo>
                  <a:lnTo>
                    <a:pt x="4044849" y="0"/>
                  </a:lnTo>
                  <a:lnTo>
                    <a:pt x="4044849" y="2265116"/>
                  </a:lnTo>
                  <a:lnTo>
                    <a:pt x="0" y="2265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8650400" y="-2074465"/>
            <a:ext cx="5711601" cy="7928192"/>
          </a:xfrm>
          <a:custGeom>
            <a:avLst/>
            <a:gdLst/>
            <a:ahLst/>
            <a:cxnLst/>
            <a:rect l="l" t="t" r="r" b="b"/>
            <a:pathLst>
              <a:path w="8567402" h="11892288">
                <a:moveTo>
                  <a:pt x="0" y="0"/>
                </a:moveTo>
                <a:lnTo>
                  <a:pt x="8567402" y="0"/>
                </a:lnTo>
                <a:lnTo>
                  <a:pt x="8567402" y="11892288"/>
                </a:lnTo>
                <a:lnTo>
                  <a:pt x="0" y="118922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6493212" y="685800"/>
            <a:ext cx="4784322" cy="8474192"/>
          </a:xfrm>
          <a:custGeom>
            <a:avLst/>
            <a:gdLst/>
            <a:ahLst/>
            <a:cxnLst/>
            <a:rect l="l" t="t" r="r" b="b"/>
            <a:pathLst>
              <a:path w="7176483" h="12711288">
                <a:moveTo>
                  <a:pt x="0" y="0"/>
                </a:moveTo>
                <a:lnTo>
                  <a:pt x="7176484" y="0"/>
                </a:lnTo>
                <a:lnTo>
                  <a:pt x="7176484" y="12711288"/>
                </a:lnTo>
                <a:lnTo>
                  <a:pt x="0" y="127112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837389" y="1526040"/>
            <a:ext cx="7433534" cy="3851922"/>
          </a:xfrm>
          <a:custGeom>
            <a:avLst/>
            <a:gdLst/>
            <a:ahLst/>
            <a:cxnLst/>
            <a:rect l="l" t="t" r="r" b="b"/>
            <a:pathLst>
              <a:path w="11150301" h="5777883">
                <a:moveTo>
                  <a:pt x="0" y="0"/>
                </a:moveTo>
                <a:lnTo>
                  <a:pt x="11150301" y="0"/>
                </a:lnTo>
                <a:lnTo>
                  <a:pt x="11150301" y="5777883"/>
                </a:lnTo>
                <a:lnTo>
                  <a:pt x="0" y="577788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3" name="Freeform 33"/>
          <p:cNvSpPr/>
          <p:nvPr/>
        </p:nvSpPr>
        <p:spPr>
          <a:xfrm flipH="1">
            <a:off x="-414273" y="5623787"/>
            <a:ext cx="3063025" cy="1469758"/>
          </a:xfrm>
          <a:custGeom>
            <a:avLst/>
            <a:gdLst/>
            <a:ahLst/>
            <a:cxnLst/>
            <a:rect l="l" t="t" r="r" b="b"/>
            <a:pathLst>
              <a:path w="4594537" h="2204637">
                <a:moveTo>
                  <a:pt x="4594537" y="0"/>
                </a:moveTo>
                <a:lnTo>
                  <a:pt x="0" y="0"/>
                </a:lnTo>
                <a:lnTo>
                  <a:pt x="0" y="2204637"/>
                </a:lnTo>
                <a:lnTo>
                  <a:pt x="4594537" y="2204637"/>
                </a:lnTo>
                <a:lnTo>
                  <a:pt x="4594537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Freeform 34"/>
          <p:cNvSpPr/>
          <p:nvPr/>
        </p:nvSpPr>
        <p:spPr>
          <a:xfrm>
            <a:off x="9498958" y="5645283"/>
            <a:ext cx="3436881" cy="1649148"/>
          </a:xfrm>
          <a:custGeom>
            <a:avLst/>
            <a:gdLst/>
            <a:ahLst/>
            <a:cxnLst/>
            <a:rect l="l" t="t" r="r" b="b"/>
            <a:pathLst>
              <a:path w="5155321" h="2473722">
                <a:moveTo>
                  <a:pt x="0" y="0"/>
                </a:moveTo>
                <a:lnTo>
                  <a:pt x="5155321" y="0"/>
                </a:lnTo>
                <a:lnTo>
                  <a:pt x="5155321" y="2473722"/>
                </a:lnTo>
                <a:lnTo>
                  <a:pt x="0" y="247372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Freeform 35"/>
          <p:cNvSpPr/>
          <p:nvPr/>
        </p:nvSpPr>
        <p:spPr>
          <a:xfrm>
            <a:off x="9734130" y="5179709"/>
            <a:ext cx="2110334" cy="2357915"/>
          </a:xfrm>
          <a:custGeom>
            <a:avLst/>
            <a:gdLst/>
            <a:ahLst/>
            <a:cxnLst/>
            <a:rect l="l" t="t" r="r" b="b"/>
            <a:pathLst>
              <a:path w="3165501" h="3536873">
                <a:moveTo>
                  <a:pt x="0" y="0"/>
                </a:moveTo>
                <a:lnTo>
                  <a:pt x="3165502" y="0"/>
                </a:lnTo>
                <a:lnTo>
                  <a:pt x="3165502" y="3536873"/>
                </a:lnTo>
                <a:lnTo>
                  <a:pt x="0" y="353687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Freeform 36"/>
          <p:cNvSpPr/>
          <p:nvPr/>
        </p:nvSpPr>
        <p:spPr>
          <a:xfrm>
            <a:off x="6528234" y="-344609"/>
            <a:ext cx="2215933" cy="2060817"/>
          </a:xfrm>
          <a:custGeom>
            <a:avLst/>
            <a:gdLst/>
            <a:ahLst/>
            <a:cxnLst/>
            <a:rect l="l" t="t" r="r" b="b"/>
            <a:pathLst>
              <a:path w="3323899" h="3091226">
                <a:moveTo>
                  <a:pt x="0" y="0"/>
                </a:moveTo>
                <a:lnTo>
                  <a:pt x="3323899" y="0"/>
                </a:lnTo>
                <a:lnTo>
                  <a:pt x="3323899" y="3091226"/>
                </a:lnTo>
                <a:lnTo>
                  <a:pt x="0" y="309122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Freeform 37"/>
          <p:cNvSpPr/>
          <p:nvPr/>
        </p:nvSpPr>
        <p:spPr>
          <a:xfrm flipH="1">
            <a:off x="291452" y="188768"/>
            <a:ext cx="1208065" cy="1504963"/>
          </a:xfrm>
          <a:custGeom>
            <a:avLst/>
            <a:gdLst/>
            <a:ahLst/>
            <a:cxnLst/>
            <a:rect l="l" t="t" r="r" b="b"/>
            <a:pathLst>
              <a:path w="1812098" h="2257444">
                <a:moveTo>
                  <a:pt x="1812097" y="0"/>
                </a:moveTo>
                <a:lnTo>
                  <a:pt x="0" y="0"/>
                </a:lnTo>
                <a:lnTo>
                  <a:pt x="0" y="2257444"/>
                </a:lnTo>
                <a:lnTo>
                  <a:pt x="1812097" y="2257444"/>
                </a:lnTo>
                <a:lnTo>
                  <a:pt x="1812097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56DF39B-811E-ED43-629B-FA8242F92422}"/>
              </a:ext>
            </a:extLst>
          </p:cNvPr>
          <p:cNvSpPr txBox="1"/>
          <p:nvPr/>
        </p:nvSpPr>
        <p:spPr>
          <a:xfrm>
            <a:off x="1275907" y="2147777"/>
            <a:ext cx="68154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Nêu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việc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thể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hiện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tình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với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gia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đình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họ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05164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artoon students Royalty Free Vector Image - VectorStock">
            <a:extLst>
              <a:ext uri="{FF2B5EF4-FFF2-40B4-BE49-F238E27FC236}">
                <a16:creationId xmlns:a16="http://schemas.microsoft.com/office/drawing/2014/main" id="{64F59E36-735B-4271-A43A-2D1D02A20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925887" y="2722196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4908B46-0FB0-40FD-8C98-A9BD735C797C}"/>
              </a:ext>
            </a:extLst>
          </p:cNvPr>
          <p:cNvGrpSpPr/>
          <p:nvPr/>
        </p:nvGrpSpPr>
        <p:grpSpPr>
          <a:xfrm rot="10800000">
            <a:off x="2194560" y="783769"/>
            <a:ext cx="8249920" cy="1826185"/>
            <a:chOff x="1557867" y="4109156"/>
            <a:chExt cx="3770489" cy="1527028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3E466175-C4DC-4136-8430-F28D57CD7420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3770489"/>
                <a:gd name="connsiteY0" fmla="*/ 254510 h 1527028"/>
                <a:gd name="connsiteX1" fmla="*/ 254510 w 3770489"/>
                <a:gd name="connsiteY1" fmla="*/ 0 h 1527028"/>
                <a:gd name="connsiteX2" fmla="*/ 628415 w 3770489"/>
                <a:gd name="connsiteY2" fmla="*/ 0 h 1527028"/>
                <a:gd name="connsiteX3" fmla="*/ 1621612 w 3770489"/>
                <a:gd name="connsiteY3" fmla="*/ -411290 h 1527028"/>
                <a:gd name="connsiteX4" fmla="*/ 1571037 w 3770489"/>
                <a:gd name="connsiteY4" fmla="*/ 0 h 1527028"/>
                <a:gd name="connsiteX5" fmla="*/ 3515979 w 3770489"/>
                <a:gd name="connsiteY5" fmla="*/ 0 h 1527028"/>
                <a:gd name="connsiteX6" fmla="*/ 3770489 w 3770489"/>
                <a:gd name="connsiteY6" fmla="*/ 254510 h 1527028"/>
                <a:gd name="connsiteX7" fmla="*/ 3770489 w 3770489"/>
                <a:gd name="connsiteY7" fmla="*/ 254505 h 1527028"/>
                <a:gd name="connsiteX8" fmla="*/ 3770489 w 3770489"/>
                <a:gd name="connsiteY8" fmla="*/ 254505 h 1527028"/>
                <a:gd name="connsiteX9" fmla="*/ 3770489 w 3770489"/>
                <a:gd name="connsiteY9" fmla="*/ 636262 h 1527028"/>
                <a:gd name="connsiteX10" fmla="*/ 3770489 w 3770489"/>
                <a:gd name="connsiteY10" fmla="*/ 1272518 h 1527028"/>
                <a:gd name="connsiteX11" fmla="*/ 3515979 w 3770489"/>
                <a:gd name="connsiteY11" fmla="*/ 1527028 h 1527028"/>
                <a:gd name="connsiteX12" fmla="*/ 1571037 w 3770489"/>
                <a:gd name="connsiteY12" fmla="*/ 1527028 h 1527028"/>
                <a:gd name="connsiteX13" fmla="*/ 628415 w 3770489"/>
                <a:gd name="connsiteY13" fmla="*/ 1527028 h 1527028"/>
                <a:gd name="connsiteX14" fmla="*/ 628415 w 3770489"/>
                <a:gd name="connsiteY14" fmla="*/ 1527028 h 1527028"/>
                <a:gd name="connsiteX15" fmla="*/ 254510 w 3770489"/>
                <a:gd name="connsiteY15" fmla="*/ 1527028 h 1527028"/>
                <a:gd name="connsiteX16" fmla="*/ 0 w 3770489"/>
                <a:gd name="connsiteY16" fmla="*/ 1272518 h 1527028"/>
                <a:gd name="connsiteX17" fmla="*/ 0 w 3770489"/>
                <a:gd name="connsiteY17" fmla="*/ 636262 h 1527028"/>
                <a:gd name="connsiteX18" fmla="*/ 0 w 3770489"/>
                <a:gd name="connsiteY18" fmla="*/ 254505 h 1527028"/>
                <a:gd name="connsiteX19" fmla="*/ 0 w 3770489"/>
                <a:gd name="connsiteY19" fmla="*/ 254505 h 1527028"/>
                <a:gd name="connsiteX20" fmla="*/ 0 w 3770489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70489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81849" y="-29542"/>
                    <a:pt x="451523" y="18957"/>
                    <a:pt x="628415" y="0"/>
                  </a:cubicBezTo>
                  <a:cubicBezTo>
                    <a:pt x="1049568" y="-270722"/>
                    <a:pt x="1228029" y="-331368"/>
                    <a:pt x="1621612" y="-411290"/>
                  </a:cubicBezTo>
                  <a:cubicBezTo>
                    <a:pt x="1578247" y="-292295"/>
                    <a:pt x="1557675" y="-144066"/>
                    <a:pt x="1571037" y="0"/>
                  </a:cubicBezTo>
                  <a:cubicBezTo>
                    <a:pt x="2075593" y="-95567"/>
                    <a:pt x="2787682" y="-3505"/>
                    <a:pt x="3515979" y="0"/>
                  </a:cubicBezTo>
                  <a:cubicBezTo>
                    <a:pt x="3683959" y="-3860"/>
                    <a:pt x="3777209" y="104979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83149" y="342879"/>
                    <a:pt x="3754441" y="529789"/>
                    <a:pt x="3770489" y="636262"/>
                  </a:cubicBezTo>
                  <a:cubicBezTo>
                    <a:pt x="3811626" y="821081"/>
                    <a:pt x="3716064" y="1025854"/>
                    <a:pt x="3770489" y="1272518"/>
                  </a:cubicBezTo>
                  <a:cubicBezTo>
                    <a:pt x="3769240" y="1418714"/>
                    <a:pt x="3663362" y="1543073"/>
                    <a:pt x="3515979" y="1527028"/>
                  </a:cubicBezTo>
                  <a:cubicBezTo>
                    <a:pt x="2745945" y="1576727"/>
                    <a:pt x="1915624" y="1502300"/>
                    <a:pt x="1571037" y="1527028"/>
                  </a:cubicBezTo>
                  <a:cubicBezTo>
                    <a:pt x="1462364" y="1456120"/>
                    <a:pt x="1031162" y="1529937"/>
                    <a:pt x="628415" y="1527028"/>
                  </a:cubicBezTo>
                  <a:lnTo>
                    <a:pt x="628415" y="1527028"/>
                  </a:lnTo>
                  <a:cubicBezTo>
                    <a:pt x="555813" y="1545126"/>
                    <a:pt x="436739" y="1536708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3770489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08640" y="3046"/>
                    <a:pt x="487412" y="27205"/>
                    <a:pt x="628415" y="0"/>
                  </a:cubicBezTo>
                  <a:cubicBezTo>
                    <a:pt x="762998" y="-21067"/>
                    <a:pt x="1134726" y="-247408"/>
                    <a:pt x="1621612" y="-411290"/>
                  </a:cubicBezTo>
                  <a:cubicBezTo>
                    <a:pt x="1576877" y="-342698"/>
                    <a:pt x="1620061" y="-147191"/>
                    <a:pt x="1571037" y="0"/>
                  </a:cubicBezTo>
                  <a:cubicBezTo>
                    <a:pt x="2432723" y="-37426"/>
                    <a:pt x="2792351" y="-143246"/>
                    <a:pt x="3515979" y="0"/>
                  </a:cubicBezTo>
                  <a:cubicBezTo>
                    <a:pt x="3657026" y="-16547"/>
                    <a:pt x="3768009" y="121355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69932" y="445048"/>
                    <a:pt x="3794839" y="532027"/>
                    <a:pt x="3770489" y="636262"/>
                  </a:cubicBezTo>
                  <a:cubicBezTo>
                    <a:pt x="3728858" y="723640"/>
                    <a:pt x="3754038" y="1178297"/>
                    <a:pt x="3770489" y="1272518"/>
                  </a:cubicBezTo>
                  <a:cubicBezTo>
                    <a:pt x="3771160" y="1407548"/>
                    <a:pt x="3664733" y="1526762"/>
                    <a:pt x="3515979" y="1527028"/>
                  </a:cubicBezTo>
                  <a:cubicBezTo>
                    <a:pt x="2970116" y="1357993"/>
                    <a:pt x="1933468" y="1580328"/>
                    <a:pt x="1571037" y="1527028"/>
                  </a:cubicBezTo>
                  <a:cubicBezTo>
                    <a:pt x="1256901" y="1591279"/>
                    <a:pt x="992883" y="1588325"/>
                    <a:pt x="628415" y="1527028"/>
                  </a:cubicBezTo>
                  <a:lnTo>
                    <a:pt x="628415" y="1527028"/>
                  </a:lnTo>
                  <a:cubicBezTo>
                    <a:pt x="512587" y="1543759"/>
                    <a:pt x="375581" y="1503465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59BA69F8-9D3F-4545-A0C0-EC83E12603C5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3417469"/>
                <a:gd name="connsiteY0" fmla="*/ 174743 h 1048437"/>
                <a:gd name="connsiteX1" fmla="*/ 174743 w 3417469"/>
                <a:gd name="connsiteY1" fmla="*/ 0 h 1048437"/>
                <a:gd name="connsiteX2" fmla="*/ 569578 w 3417469"/>
                <a:gd name="connsiteY2" fmla="*/ 0 h 1048437"/>
                <a:gd name="connsiteX3" fmla="*/ 1131114 w 3417469"/>
                <a:gd name="connsiteY3" fmla="*/ -327542 h 1048437"/>
                <a:gd name="connsiteX4" fmla="*/ 1423945 w 3417469"/>
                <a:gd name="connsiteY4" fmla="*/ 0 h 1048437"/>
                <a:gd name="connsiteX5" fmla="*/ 3242726 w 3417469"/>
                <a:gd name="connsiteY5" fmla="*/ 0 h 1048437"/>
                <a:gd name="connsiteX6" fmla="*/ 3417469 w 3417469"/>
                <a:gd name="connsiteY6" fmla="*/ 174743 h 1048437"/>
                <a:gd name="connsiteX7" fmla="*/ 3417469 w 3417469"/>
                <a:gd name="connsiteY7" fmla="*/ 174740 h 1048437"/>
                <a:gd name="connsiteX8" fmla="*/ 3417469 w 3417469"/>
                <a:gd name="connsiteY8" fmla="*/ 174740 h 1048437"/>
                <a:gd name="connsiteX9" fmla="*/ 3417469 w 3417469"/>
                <a:gd name="connsiteY9" fmla="*/ 436849 h 1048437"/>
                <a:gd name="connsiteX10" fmla="*/ 3417469 w 3417469"/>
                <a:gd name="connsiteY10" fmla="*/ 873694 h 1048437"/>
                <a:gd name="connsiteX11" fmla="*/ 3242726 w 3417469"/>
                <a:gd name="connsiteY11" fmla="*/ 1048437 h 1048437"/>
                <a:gd name="connsiteX12" fmla="*/ 1423945 w 3417469"/>
                <a:gd name="connsiteY12" fmla="*/ 1048437 h 1048437"/>
                <a:gd name="connsiteX13" fmla="*/ 569578 w 3417469"/>
                <a:gd name="connsiteY13" fmla="*/ 1048437 h 1048437"/>
                <a:gd name="connsiteX14" fmla="*/ 569578 w 3417469"/>
                <a:gd name="connsiteY14" fmla="*/ 1048437 h 1048437"/>
                <a:gd name="connsiteX15" fmla="*/ 174743 w 3417469"/>
                <a:gd name="connsiteY15" fmla="*/ 1048437 h 1048437"/>
                <a:gd name="connsiteX16" fmla="*/ 0 w 3417469"/>
                <a:gd name="connsiteY16" fmla="*/ 873694 h 1048437"/>
                <a:gd name="connsiteX17" fmla="*/ 0 w 3417469"/>
                <a:gd name="connsiteY17" fmla="*/ 436849 h 1048437"/>
                <a:gd name="connsiteX18" fmla="*/ 0 w 3417469"/>
                <a:gd name="connsiteY18" fmla="*/ 174740 h 1048437"/>
                <a:gd name="connsiteX19" fmla="*/ 0 w 3417469"/>
                <a:gd name="connsiteY19" fmla="*/ 174740 h 1048437"/>
                <a:gd name="connsiteX20" fmla="*/ 0 w 341746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1746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298531" y="28563"/>
                    <a:pt x="478854" y="27443"/>
                    <a:pt x="569578" y="0"/>
                  </a:cubicBezTo>
                  <a:cubicBezTo>
                    <a:pt x="640909" y="-13632"/>
                    <a:pt x="1017489" y="-209892"/>
                    <a:pt x="1131114" y="-327542"/>
                  </a:cubicBezTo>
                  <a:cubicBezTo>
                    <a:pt x="1238910" y="-215217"/>
                    <a:pt x="1370749" y="-54487"/>
                    <a:pt x="1423945" y="0"/>
                  </a:cubicBezTo>
                  <a:cubicBezTo>
                    <a:pt x="1618690" y="25800"/>
                    <a:pt x="2567284" y="-32236"/>
                    <a:pt x="3242726" y="0"/>
                  </a:cubicBezTo>
                  <a:cubicBezTo>
                    <a:pt x="3354323" y="-2124"/>
                    <a:pt x="3421007" y="73513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433171" y="251589"/>
                    <a:pt x="3416661" y="333856"/>
                    <a:pt x="3417469" y="436849"/>
                  </a:cubicBezTo>
                  <a:cubicBezTo>
                    <a:pt x="3413719" y="637383"/>
                    <a:pt x="3400799" y="662914"/>
                    <a:pt x="3417469" y="873694"/>
                  </a:cubicBezTo>
                  <a:cubicBezTo>
                    <a:pt x="3416087" y="976436"/>
                    <a:pt x="3346514" y="1065561"/>
                    <a:pt x="3242726" y="1048437"/>
                  </a:cubicBezTo>
                  <a:cubicBezTo>
                    <a:pt x="2838540" y="1147839"/>
                    <a:pt x="2300419" y="1172228"/>
                    <a:pt x="1423945" y="1048437"/>
                  </a:cubicBezTo>
                  <a:cubicBezTo>
                    <a:pt x="1226134" y="1008323"/>
                    <a:pt x="740920" y="991492"/>
                    <a:pt x="569578" y="1048437"/>
                  </a:cubicBezTo>
                  <a:lnTo>
                    <a:pt x="569578" y="1048437"/>
                  </a:lnTo>
                  <a:cubicBezTo>
                    <a:pt x="389981" y="1075619"/>
                    <a:pt x="301395" y="1067932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341746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41993" y="-13429"/>
                    <a:pt x="479184" y="-14249"/>
                    <a:pt x="569578" y="0"/>
                  </a:cubicBezTo>
                  <a:cubicBezTo>
                    <a:pt x="720569" y="-155093"/>
                    <a:pt x="849782" y="-228787"/>
                    <a:pt x="1131114" y="-327542"/>
                  </a:cubicBezTo>
                  <a:cubicBezTo>
                    <a:pt x="1247474" y="-188422"/>
                    <a:pt x="1347438" y="-116325"/>
                    <a:pt x="1423945" y="0"/>
                  </a:cubicBezTo>
                  <a:cubicBezTo>
                    <a:pt x="2194199" y="-93196"/>
                    <a:pt x="3049290" y="-28026"/>
                    <a:pt x="3242726" y="0"/>
                  </a:cubicBezTo>
                  <a:cubicBezTo>
                    <a:pt x="3339301" y="-2288"/>
                    <a:pt x="3415294" y="84729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399604" y="246126"/>
                    <a:pt x="3424078" y="324671"/>
                    <a:pt x="3417469" y="436849"/>
                  </a:cubicBezTo>
                  <a:cubicBezTo>
                    <a:pt x="3389485" y="481535"/>
                    <a:pt x="3395105" y="795007"/>
                    <a:pt x="3417469" y="873694"/>
                  </a:cubicBezTo>
                  <a:cubicBezTo>
                    <a:pt x="3419534" y="953174"/>
                    <a:pt x="3342230" y="1048340"/>
                    <a:pt x="3242726" y="1048437"/>
                  </a:cubicBezTo>
                  <a:cubicBezTo>
                    <a:pt x="2431474" y="1012756"/>
                    <a:pt x="2317180" y="897490"/>
                    <a:pt x="1423945" y="1048437"/>
                  </a:cubicBezTo>
                  <a:cubicBezTo>
                    <a:pt x="1031059" y="1053439"/>
                    <a:pt x="884135" y="1123447"/>
                    <a:pt x="569578" y="1048437"/>
                  </a:cubicBezTo>
                  <a:lnTo>
                    <a:pt x="569578" y="1048437"/>
                  </a:lnTo>
                  <a:cubicBezTo>
                    <a:pt x="469954" y="1014787"/>
                    <a:pt x="340757" y="1078519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文本框 18">
            <a:extLst>
              <a:ext uri="{FF2B5EF4-FFF2-40B4-BE49-F238E27FC236}">
                <a16:creationId xmlns:a16="http://schemas.microsoft.com/office/drawing/2014/main" id="{BB99CCB7-9263-4CF3-B42C-8278C6C6CDFF}"/>
              </a:ext>
            </a:extLst>
          </p:cNvPr>
          <p:cNvSpPr txBox="1"/>
          <p:nvPr/>
        </p:nvSpPr>
        <p:spPr>
          <a:xfrm>
            <a:off x="2596045" y="1228688"/>
            <a:ext cx="7462355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 thường làm gì để thể hiện tình cảm của mình đối với họ hàng?</a:t>
            </a:r>
            <a:endParaRPr lang="zh-CN" altLang="en-US" sz="3000" dirty="0">
              <a:latin typeface="Cambria" panose="02040503050406030204" pitchFamily="18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5257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17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4CDFB1-2596-4A27-A13A-97C787EBF091}"/>
              </a:ext>
            </a:extLst>
          </p:cNvPr>
          <p:cNvSpPr/>
          <p:nvPr/>
        </p:nvSpPr>
        <p:spPr>
          <a:xfrm>
            <a:off x="254000" y="436880"/>
            <a:ext cx="11684000" cy="61163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39B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750E67-946E-46C8-8B4A-2DD588797784}"/>
              </a:ext>
            </a:extLst>
          </p:cNvPr>
          <p:cNvSpPr txBox="1"/>
          <p:nvPr/>
        </p:nvSpPr>
        <p:spPr>
          <a:xfrm>
            <a:off x="616687" y="782320"/>
            <a:ext cx="111003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Viết cách xưng hô hoặc dán ảnh các thành viên trong gia đình thuộc họ hàng bên nội, bên ngoại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sơ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gợi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ý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dưới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đây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301268-4CA1-44C3-8A6C-54663CF3D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8105" y="1970096"/>
            <a:ext cx="7430897" cy="442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1545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5810035" y="328379"/>
            <a:ext cx="8312326" cy="5486400"/>
          </a:xfrm>
          <a:custGeom>
            <a:avLst/>
            <a:gdLst/>
            <a:ahLst/>
            <a:cxnLst/>
            <a:rect l="l" t="t" r="r" b="b"/>
            <a:pathLst>
              <a:path w="12468489" h="8229600">
                <a:moveTo>
                  <a:pt x="0" y="0"/>
                </a:moveTo>
                <a:lnTo>
                  <a:pt x="12468490" y="0"/>
                </a:lnTo>
                <a:lnTo>
                  <a:pt x="1246849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-902965">
            <a:off x="6528394" y="-2942782"/>
            <a:ext cx="5417675" cy="4751492"/>
          </a:xfrm>
          <a:custGeom>
            <a:avLst/>
            <a:gdLst/>
            <a:ahLst/>
            <a:cxnLst/>
            <a:rect l="l" t="t" r="r" b="b"/>
            <a:pathLst>
              <a:path w="8126512" h="7127238">
                <a:moveTo>
                  <a:pt x="0" y="0"/>
                </a:moveTo>
                <a:lnTo>
                  <a:pt x="8126511" y="0"/>
                </a:lnTo>
                <a:lnTo>
                  <a:pt x="8126511" y="7127238"/>
                </a:lnTo>
                <a:lnTo>
                  <a:pt x="0" y="71272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5827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-800399" flipH="1">
            <a:off x="3134425" y="3939849"/>
            <a:ext cx="6180708" cy="2872095"/>
          </a:xfrm>
          <a:custGeom>
            <a:avLst/>
            <a:gdLst/>
            <a:ahLst/>
            <a:cxnLst/>
            <a:rect l="l" t="t" r="r" b="b"/>
            <a:pathLst>
              <a:path w="9271062" h="4308142">
                <a:moveTo>
                  <a:pt x="9271062" y="0"/>
                </a:moveTo>
                <a:lnTo>
                  <a:pt x="0" y="0"/>
                </a:lnTo>
                <a:lnTo>
                  <a:pt x="0" y="4308142"/>
                </a:lnTo>
                <a:lnTo>
                  <a:pt x="9271062" y="4308142"/>
                </a:lnTo>
                <a:lnTo>
                  <a:pt x="9271062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3327779" y="841319"/>
            <a:ext cx="6655558" cy="4348024"/>
          </a:xfrm>
          <a:custGeom>
            <a:avLst/>
            <a:gdLst/>
            <a:ahLst/>
            <a:cxnLst/>
            <a:rect l="l" t="t" r="r" b="b"/>
            <a:pathLst>
              <a:path w="9983337" h="6522036">
                <a:moveTo>
                  <a:pt x="0" y="0"/>
                </a:moveTo>
                <a:lnTo>
                  <a:pt x="9983338" y="0"/>
                </a:lnTo>
                <a:lnTo>
                  <a:pt x="9983338" y="6522037"/>
                </a:lnTo>
                <a:lnTo>
                  <a:pt x="0" y="65220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rot="-902965">
            <a:off x="-3308492" y="-1799494"/>
            <a:ext cx="4562009" cy="4001043"/>
          </a:xfrm>
          <a:custGeom>
            <a:avLst/>
            <a:gdLst/>
            <a:ahLst/>
            <a:cxnLst/>
            <a:rect l="l" t="t" r="r" b="b"/>
            <a:pathLst>
              <a:path w="6843014" h="6001565">
                <a:moveTo>
                  <a:pt x="0" y="0"/>
                </a:moveTo>
                <a:lnTo>
                  <a:pt x="6843014" y="0"/>
                </a:lnTo>
                <a:lnTo>
                  <a:pt x="6843014" y="6001565"/>
                </a:lnTo>
                <a:lnTo>
                  <a:pt x="0" y="60015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5827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-1876310" y="1906980"/>
            <a:ext cx="6119674" cy="5486400"/>
          </a:xfrm>
          <a:custGeom>
            <a:avLst/>
            <a:gdLst/>
            <a:ahLst/>
            <a:cxnLst/>
            <a:rect l="l" t="t" r="r" b="b"/>
            <a:pathLst>
              <a:path w="9179511" h="8229600">
                <a:moveTo>
                  <a:pt x="0" y="0"/>
                </a:moveTo>
                <a:lnTo>
                  <a:pt x="9179510" y="0"/>
                </a:lnTo>
                <a:lnTo>
                  <a:pt x="91795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-381626" y="4650180"/>
            <a:ext cx="12955251" cy="6488421"/>
          </a:xfrm>
          <a:custGeom>
            <a:avLst/>
            <a:gdLst/>
            <a:ahLst/>
            <a:cxnLst/>
            <a:rect l="l" t="t" r="r" b="b"/>
            <a:pathLst>
              <a:path w="19432876" h="9732632">
                <a:moveTo>
                  <a:pt x="19432876" y="0"/>
                </a:moveTo>
                <a:lnTo>
                  <a:pt x="0" y="0"/>
                </a:lnTo>
                <a:lnTo>
                  <a:pt x="0" y="9732632"/>
                </a:lnTo>
                <a:lnTo>
                  <a:pt x="19432876" y="9732632"/>
                </a:lnTo>
                <a:lnTo>
                  <a:pt x="19432876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 flipH="1">
            <a:off x="8797363" y="-2323149"/>
            <a:ext cx="5417675" cy="7520196"/>
          </a:xfrm>
          <a:custGeom>
            <a:avLst/>
            <a:gdLst/>
            <a:ahLst/>
            <a:cxnLst/>
            <a:rect l="l" t="t" r="r" b="b"/>
            <a:pathLst>
              <a:path w="8126512" h="11280294">
                <a:moveTo>
                  <a:pt x="8126512" y="0"/>
                </a:moveTo>
                <a:lnTo>
                  <a:pt x="0" y="0"/>
                </a:lnTo>
                <a:lnTo>
                  <a:pt x="0" y="11280294"/>
                </a:lnTo>
                <a:lnTo>
                  <a:pt x="8126512" y="11280294"/>
                </a:lnTo>
                <a:lnTo>
                  <a:pt x="812651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 rot="-849730" flipH="1">
            <a:off x="6399158" y="6014671"/>
            <a:ext cx="3636999" cy="1686658"/>
          </a:xfrm>
          <a:custGeom>
            <a:avLst/>
            <a:gdLst/>
            <a:ahLst/>
            <a:cxnLst/>
            <a:rect l="l" t="t" r="r" b="b"/>
            <a:pathLst>
              <a:path w="5455498" h="2529987">
                <a:moveTo>
                  <a:pt x="5455498" y="0"/>
                </a:moveTo>
                <a:lnTo>
                  <a:pt x="0" y="0"/>
                </a:lnTo>
                <a:lnTo>
                  <a:pt x="0" y="2529988"/>
                </a:lnTo>
                <a:lnTo>
                  <a:pt x="5455498" y="2529988"/>
                </a:lnTo>
                <a:lnTo>
                  <a:pt x="5455498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793338" y="-1214489"/>
            <a:ext cx="2215933" cy="2060817"/>
          </a:xfrm>
          <a:custGeom>
            <a:avLst/>
            <a:gdLst/>
            <a:ahLst/>
            <a:cxnLst/>
            <a:rect l="l" t="t" r="r" b="b"/>
            <a:pathLst>
              <a:path w="3323899" h="3091226">
                <a:moveTo>
                  <a:pt x="0" y="0"/>
                </a:moveTo>
                <a:lnTo>
                  <a:pt x="3323899" y="0"/>
                </a:lnTo>
                <a:lnTo>
                  <a:pt x="3323899" y="3091226"/>
                </a:lnTo>
                <a:lnTo>
                  <a:pt x="0" y="309122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 flipH="1">
            <a:off x="8141547" y="5375897"/>
            <a:ext cx="1269608" cy="2899785"/>
          </a:xfrm>
          <a:custGeom>
            <a:avLst/>
            <a:gdLst/>
            <a:ahLst/>
            <a:cxnLst/>
            <a:rect l="l" t="t" r="r" b="b"/>
            <a:pathLst>
              <a:path w="1904412" h="4349678">
                <a:moveTo>
                  <a:pt x="1904412" y="0"/>
                </a:moveTo>
                <a:lnTo>
                  <a:pt x="0" y="0"/>
                </a:lnTo>
                <a:lnTo>
                  <a:pt x="0" y="4349678"/>
                </a:lnTo>
                <a:lnTo>
                  <a:pt x="1904412" y="4349678"/>
                </a:lnTo>
                <a:lnTo>
                  <a:pt x="1904412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9" name="Group 19"/>
          <p:cNvGrpSpPr/>
          <p:nvPr/>
        </p:nvGrpSpPr>
        <p:grpSpPr>
          <a:xfrm>
            <a:off x="1983703" y="4411698"/>
            <a:ext cx="1805536" cy="1183677"/>
            <a:chOff x="0" y="0"/>
            <a:chExt cx="3611072" cy="2367354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608655" cy="2367354"/>
            </a:xfrm>
            <a:custGeom>
              <a:avLst/>
              <a:gdLst/>
              <a:ahLst/>
              <a:cxnLst/>
              <a:rect l="l" t="t" r="r" b="b"/>
              <a:pathLst>
                <a:path w="2608655" h="2367354">
                  <a:moveTo>
                    <a:pt x="0" y="0"/>
                  </a:moveTo>
                  <a:lnTo>
                    <a:pt x="2608655" y="0"/>
                  </a:lnTo>
                  <a:lnTo>
                    <a:pt x="2608655" y="2367354"/>
                  </a:lnTo>
                  <a:lnTo>
                    <a:pt x="0" y="23673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Freeform 21"/>
            <p:cNvSpPr/>
            <p:nvPr/>
          </p:nvSpPr>
          <p:spPr>
            <a:xfrm>
              <a:off x="1880749" y="1398373"/>
              <a:ext cx="1730323" cy="968981"/>
            </a:xfrm>
            <a:custGeom>
              <a:avLst/>
              <a:gdLst/>
              <a:ahLst/>
              <a:cxnLst/>
              <a:rect l="l" t="t" r="r" b="b"/>
              <a:pathLst>
                <a:path w="1730323" h="968981">
                  <a:moveTo>
                    <a:pt x="0" y="0"/>
                  </a:moveTo>
                  <a:lnTo>
                    <a:pt x="1730323" y="0"/>
                  </a:lnTo>
                  <a:lnTo>
                    <a:pt x="1730323" y="968981"/>
                  </a:lnTo>
                  <a:lnTo>
                    <a:pt x="0" y="9689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2" name="Freeform 22"/>
          <p:cNvSpPr/>
          <p:nvPr/>
        </p:nvSpPr>
        <p:spPr>
          <a:xfrm rot="1403408">
            <a:off x="-2628043" y="4951625"/>
            <a:ext cx="7432864" cy="3446991"/>
          </a:xfrm>
          <a:custGeom>
            <a:avLst/>
            <a:gdLst/>
            <a:ahLst/>
            <a:cxnLst/>
            <a:rect l="l" t="t" r="r" b="b"/>
            <a:pathLst>
              <a:path w="11149296" h="5170486">
                <a:moveTo>
                  <a:pt x="0" y="0"/>
                </a:moveTo>
                <a:lnTo>
                  <a:pt x="11149296" y="0"/>
                </a:lnTo>
                <a:lnTo>
                  <a:pt x="11149296" y="5170486"/>
                </a:lnTo>
                <a:lnTo>
                  <a:pt x="0" y="517048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23"/>
          <p:cNvSpPr/>
          <p:nvPr/>
        </p:nvSpPr>
        <p:spPr>
          <a:xfrm flipH="1">
            <a:off x="-198782" y="5595375"/>
            <a:ext cx="3085254" cy="1492491"/>
          </a:xfrm>
          <a:custGeom>
            <a:avLst/>
            <a:gdLst/>
            <a:ahLst/>
            <a:cxnLst/>
            <a:rect l="l" t="t" r="r" b="b"/>
            <a:pathLst>
              <a:path w="4627881" h="2238737">
                <a:moveTo>
                  <a:pt x="4627880" y="0"/>
                </a:moveTo>
                <a:lnTo>
                  <a:pt x="0" y="0"/>
                </a:lnTo>
                <a:lnTo>
                  <a:pt x="0" y="2238737"/>
                </a:lnTo>
                <a:lnTo>
                  <a:pt x="4627880" y="2238737"/>
                </a:lnTo>
                <a:lnTo>
                  <a:pt x="462788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/>
          <p:cNvSpPr/>
          <p:nvPr/>
        </p:nvSpPr>
        <p:spPr>
          <a:xfrm flipH="1">
            <a:off x="6248092" y="328380"/>
            <a:ext cx="1945527" cy="1340193"/>
          </a:xfrm>
          <a:custGeom>
            <a:avLst/>
            <a:gdLst/>
            <a:ahLst/>
            <a:cxnLst/>
            <a:rect l="l" t="t" r="r" b="b"/>
            <a:pathLst>
              <a:path w="2918290" h="2010289">
                <a:moveTo>
                  <a:pt x="2918290" y="0"/>
                </a:moveTo>
                <a:lnTo>
                  <a:pt x="0" y="0"/>
                </a:lnTo>
                <a:lnTo>
                  <a:pt x="0" y="2010289"/>
                </a:lnTo>
                <a:lnTo>
                  <a:pt x="2918290" y="2010289"/>
                </a:lnTo>
                <a:lnTo>
                  <a:pt x="291829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Freeform 25"/>
          <p:cNvSpPr/>
          <p:nvPr/>
        </p:nvSpPr>
        <p:spPr>
          <a:xfrm>
            <a:off x="5833273" y="5116425"/>
            <a:ext cx="578247" cy="393505"/>
          </a:xfrm>
          <a:custGeom>
            <a:avLst/>
            <a:gdLst/>
            <a:ahLst/>
            <a:cxnLst/>
            <a:rect l="l" t="t" r="r" b="b"/>
            <a:pathLst>
              <a:path w="867371" h="590258">
                <a:moveTo>
                  <a:pt x="0" y="0"/>
                </a:moveTo>
                <a:lnTo>
                  <a:pt x="867372" y="0"/>
                </a:lnTo>
                <a:lnTo>
                  <a:pt x="867372" y="590258"/>
                </a:lnTo>
                <a:lnTo>
                  <a:pt x="0" y="59025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Freeform 26"/>
          <p:cNvSpPr/>
          <p:nvPr/>
        </p:nvSpPr>
        <p:spPr>
          <a:xfrm>
            <a:off x="5581705" y="4869659"/>
            <a:ext cx="505280" cy="725717"/>
          </a:xfrm>
          <a:custGeom>
            <a:avLst/>
            <a:gdLst/>
            <a:ahLst/>
            <a:cxnLst/>
            <a:rect l="l" t="t" r="r" b="b"/>
            <a:pathLst>
              <a:path w="757920" h="1088575">
                <a:moveTo>
                  <a:pt x="0" y="0"/>
                </a:moveTo>
                <a:lnTo>
                  <a:pt x="757920" y="0"/>
                </a:lnTo>
                <a:lnTo>
                  <a:pt x="757920" y="1088574"/>
                </a:lnTo>
                <a:lnTo>
                  <a:pt x="0" y="108857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Freeform 27"/>
          <p:cNvSpPr/>
          <p:nvPr/>
        </p:nvSpPr>
        <p:spPr>
          <a:xfrm flipH="1">
            <a:off x="9411155" y="6118791"/>
            <a:ext cx="2318822" cy="1112661"/>
          </a:xfrm>
          <a:custGeom>
            <a:avLst/>
            <a:gdLst/>
            <a:ahLst/>
            <a:cxnLst/>
            <a:rect l="l" t="t" r="r" b="b"/>
            <a:pathLst>
              <a:path w="3478233" h="1668991">
                <a:moveTo>
                  <a:pt x="3478233" y="0"/>
                </a:moveTo>
                <a:lnTo>
                  <a:pt x="0" y="0"/>
                </a:lnTo>
                <a:lnTo>
                  <a:pt x="0" y="1668991"/>
                </a:lnTo>
                <a:lnTo>
                  <a:pt x="3478233" y="1668991"/>
                </a:lnTo>
                <a:lnTo>
                  <a:pt x="3478233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Freeform 28"/>
          <p:cNvSpPr/>
          <p:nvPr/>
        </p:nvSpPr>
        <p:spPr>
          <a:xfrm flipH="1">
            <a:off x="-323124" y="4603422"/>
            <a:ext cx="2017847" cy="2254578"/>
          </a:xfrm>
          <a:custGeom>
            <a:avLst/>
            <a:gdLst/>
            <a:ahLst/>
            <a:cxnLst/>
            <a:rect l="l" t="t" r="r" b="b"/>
            <a:pathLst>
              <a:path w="3026771" h="3381867">
                <a:moveTo>
                  <a:pt x="3026772" y="0"/>
                </a:moveTo>
                <a:lnTo>
                  <a:pt x="0" y="0"/>
                </a:lnTo>
                <a:lnTo>
                  <a:pt x="0" y="3381867"/>
                </a:lnTo>
                <a:lnTo>
                  <a:pt x="3026772" y="3381867"/>
                </a:lnTo>
                <a:lnTo>
                  <a:pt x="3026772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5F049FB-50A8-5D88-70CB-401E5E4824A3}"/>
              </a:ext>
            </a:extLst>
          </p:cNvPr>
          <p:cNvSpPr/>
          <p:nvPr/>
        </p:nvSpPr>
        <p:spPr>
          <a:xfrm>
            <a:off x="760164" y="627961"/>
            <a:ext cx="10840597" cy="5376232"/>
          </a:xfrm>
          <a:prstGeom prst="roundRect">
            <a:avLst/>
          </a:prstGeom>
          <a:solidFill>
            <a:schemeClr val="lt1">
              <a:alpha val="64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15"/>
          <p:cNvSpPr/>
          <p:nvPr/>
        </p:nvSpPr>
        <p:spPr>
          <a:xfrm flipH="1">
            <a:off x="8561157" y="4332383"/>
            <a:ext cx="3630843" cy="2525617"/>
          </a:xfrm>
          <a:custGeom>
            <a:avLst/>
            <a:gdLst/>
            <a:ahLst/>
            <a:cxnLst/>
            <a:rect l="l" t="t" r="r" b="b"/>
            <a:pathLst>
              <a:path w="8214091" h="5955216">
                <a:moveTo>
                  <a:pt x="8214090" y="0"/>
                </a:moveTo>
                <a:lnTo>
                  <a:pt x="0" y="0"/>
                </a:lnTo>
                <a:lnTo>
                  <a:pt x="0" y="5955216"/>
                </a:lnTo>
                <a:lnTo>
                  <a:pt x="8214090" y="5955216"/>
                </a:lnTo>
                <a:lnTo>
                  <a:pt x="821409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B41FBC64-97CF-10D0-7680-958B50C7131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75631" y="826508"/>
            <a:ext cx="11540728" cy="370668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E2BC080-9A4C-C94C-1B89-412B994B70B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411623" y="3553516"/>
            <a:ext cx="2666863" cy="16354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5188906" y="455111"/>
            <a:ext cx="6655558" cy="4348024"/>
          </a:xfrm>
          <a:custGeom>
            <a:avLst/>
            <a:gdLst/>
            <a:ahLst/>
            <a:cxnLst/>
            <a:rect l="l" t="t" r="r" b="b"/>
            <a:pathLst>
              <a:path w="9983337" h="6522036">
                <a:moveTo>
                  <a:pt x="9983337" y="0"/>
                </a:moveTo>
                <a:lnTo>
                  <a:pt x="0" y="0"/>
                </a:lnTo>
                <a:lnTo>
                  <a:pt x="0" y="6522036"/>
                </a:lnTo>
                <a:lnTo>
                  <a:pt x="9983337" y="6522036"/>
                </a:lnTo>
                <a:lnTo>
                  <a:pt x="9983337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241395" y="3214245"/>
            <a:ext cx="8515124" cy="3956867"/>
          </a:xfrm>
          <a:custGeom>
            <a:avLst/>
            <a:gdLst/>
            <a:ahLst/>
            <a:cxnLst/>
            <a:rect l="l" t="t" r="r" b="b"/>
            <a:pathLst>
              <a:path w="12772686" h="5935301">
                <a:moveTo>
                  <a:pt x="0" y="0"/>
                </a:moveTo>
                <a:lnTo>
                  <a:pt x="12772686" y="0"/>
                </a:lnTo>
                <a:lnTo>
                  <a:pt x="12772686" y="5935301"/>
                </a:lnTo>
                <a:lnTo>
                  <a:pt x="0" y="59353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2430162" y="455111"/>
            <a:ext cx="6655558" cy="4348024"/>
          </a:xfrm>
          <a:custGeom>
            <a:avLst/>
            <a:gdLst/>
            <a:ahLst/>
            <a:cxnLst/>
            <a:rect l="l" t="t" r="r" b="b"/>
            <a:pathLst>
              <a:path w="9983337" h="6522036">
                <a:moveTo>
                  <a:pt x="0" y="0"/>
                </a:moveTo>
                <a:lnTo>
                  <a:pt x="9983337" y="0"/>
                </a:lnTo>
                <a:lnTo>
                  <a:pt x="9983337" y="6522036"/>
                </a:lnTo>
                <a:lnTo>
                  <a:pt x="0" y="65220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1142208" y="1716209"/>
            <a:ext cx="6119674" cy="5486400"/>
          </a:xfrm>
          <a:custGeom>
            <a:avLst/>
            <a:gdLst/>
            <a:ahLst/>
            <a:cxnLst/>
            <a:rect l="l" t="t" r="r" b="b"/>
            <a:pathLst>
              <a:path w="9179511" h="8229600">
                <a:moveTo>
                  <a:pt x="0" y="0"/>
                </a:moveTo>
                <a:lnTo>
                  <a:pt x="9179511" y="0"/>
                </a:lnTo>
                <a:lnTo>
                  <a:pt x="917951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387985" y="5289686"/>
            <a:ext cx="12579985" cy="6300475"/>
          </a:xfrm>
          <a:custGeom>
            <a:avLst/>
            <a:gdLst/>
            <a:ahLst/>
            <a:cxnLst/>
            <a:rect l="l" t="t" r="r" b="b"/>
            <a:pathLst>
              <a:path w="18869977" h="9450713">
                <a:moveTo>
                  <a:pt x="0" y="0"/>
                </a:moveTo>
                <a:lnTo>
                  <a:pt x="18869977" y="0"/>
                </a:lnTo>
                <a:lnTo>
                  <a:pt x="18869977" y="9450713"/>
                </a:lnTo>
                <a:lnTo>
                  <a:pt x="0" y="94507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7971332" y="2925063"/>
            <a:ext cx="4220669" cy="2766995"/>
            <a:chOff x="0" y="0"/>
            <a:chExt cx="8441337" cy="55339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098060" cy="5533990"/>
            </a:xfrm>
            <a:custGeom>
              <a:avLst/>
              <a:gdLst/>
              <a:ahLst/>
              <a:cxnLst/>
              <a:rect l="l" t="t" r="r" b="b"/>
              <a:pathLst>
                <a:path w="6098060" h="5533990">
                  <a:moveTo>
                    <a:pt x="0" y="0"/>
                  </a:moveTo>
                  <a:lnTo>
                    <a:pt x="6098060" y="0"/>
                  </a:lnTo>
                  <a:lnTo>
                    <a:pt x="6098060" y="5533990"/>
                  </a:lnTo>
                  <a:lnTo>
                    <a:pt x="0" y="55339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>
              <a:off x="4396488" y="3268874"/>
              <a:ext cx="4044850" cy="2265116"/>
            </a:xfrm>
            <a:custGeom>
              <a:avLst/>
              <a:gdLst/>
              <a:ahLst/>
              <a:cxnLst/>
              <a:rect l="l" t="t" r="r" b="b"/>
              <a:pathLst>
                <a:path w="4044850" h="2265116">
                  <a:moveTo>
                    <a:pt x="0" y="0"/>
                  </a:moveTo>
                  <a:lnTo>
                    <a:pt x="4044849" y="0"/>
                  </a:lnTo>
                  <a:lnTo>
                    <a:pt x="4044849" y="2265116"/>
                  </a:lnTo>
                  <a:lnTo>
                    <a:pt x="0" y="2265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8650400" y="-2074465"/>
            <a:ext cx="5711601" cy="7928192"/>
          </a:xfrm>
          <a:custGeom>
            <a:avLst/>
            <a:gdLst/>
            <a:ahLst/>
            <a:cxnLst/>
            <a:rect l="l" t="t" r="r" b="b"/>
            <a:pathLst>
              <a:path w="8567402" h="11892288">
                <a:moveTo>
                  <a:pt x="0" y="0"/>
                </a:moveTo>
                <a:lnTo>
                  <a:pt x="8567402" y="0"/>
                </a:lnTo>
                <a:lnTo>
                  <a:pt x="8567402" y="11892288"/>
                </a:lnTo>
                <a:lnTo>
                  <a:pt x="0" y="118922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6493212" y="685800"/>
            <a:ext cx="4784322" cy="8474192"/>
          </a:xfrm>
          <a:custGeom>
            <a:avLst/>
            <a:gdLst/>
            <a:ahLst/>
            <a:cxnLst/>
            <a:rect l="l" t="t" r="r" b="b"/>
            <a:pathLst>
              <a:path w="7176483" h="12711288">
                <a:moveTo>
                  <a:pt x="0" y="0"/>
                </a:moveTo>
                <a:lnTo>
                  <a:pt x="7176484" y="0"/>
                </a:lnTo>
                <a:lnTo>
                  <a:pt x="7176484" y="12711288"/>
                </a:lnTo>
                <a:lnTo>
                  <a:pt x="0" y="127112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837389" y="1526040"/>
            <a:ext cx="7433534" cy="3851922"/>
          </a:xfrm>
          <a:custGeom>
            <a:avLst/>
            <a:gdLst/>
            <a:ahLst/>
            <a:cxnLst/>
            <a:rect l="l" t="t" r="r" b="b"/>
            <a:pathLst>
              <a:path w="11150301" h="5777883">
                <a:moveTo>
                  <a:pt x="0" y="0"/>
                </a:moveTo>
                <a:lnTo>
                  <a:pt x="11150301" y="0"/>
                </a:lnTo>
                <a:lnTo>
                  <a:pt x="11150301" y="5777883"/>
                </a:lnTo>
                <a:lnTo>
                  <a:pt x="0" y="577788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/>
            <a:endParaRPr lang="en-US" sz="1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3" name="Freeform 33"/>
          <p:cNvSpPr/>
          <p:nvPr/>
        </p:nvSpPr>
        <p:spPr>
          <a:xfrm flipH="1">
            <a:off x="-414273" y="5623787"/>
            <a:ext cx="3063025" cy="1469758"/>
          </a:xfrm>
          <a:custGeom>
            <a:avLst/>
            <a:gdLst/>
            <a:ahLst/>
            <a:cxnLst/>
            <a:rect l="l" t="t" r="r" b="b"/>
            <a:pathLst>
              <a:path w="4594537" h="2204637">
                <a:moveTo>
                  <a:pt x="4594537" y="0"/>
                </a:moveTo>
                <a:lnTo>
                  <a:pt x="0" y="0"/>
                </a:lnTo>
                <a:lnTo>
                  <a:pt x="0" y="2204637"/>
                </a:lnTo>
                <a:lnTo>
                  <a:pt x="4594537" y="2204637"/>
                </a:lnTo>
                <a:lnTo>
                  <a:pt x="4594537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Freeform 34"/>
          <p:cNvSpPr/>
          <p:nvPr/>
        </p:nvSpPr>
        <p:spPr>
          <a:xfrm>
            <a:off x="9498958" y="5645283"/>
            <a:ext cx="3436881" cy="1649148"/>
          </a:xfrm>
          <a:custGeom>
            <a:avLst/>
            <a:gdLst/>
            <a:ahLst/>
            <a:cxnLst/>
            <a:rect l="l" t="t" r="r" b="b"/>
            <a:pathLst>
              <a:path w="5155321" h="2473722">
                <a:moveTo>
                  <a:pt x="0" y="0"/>
                </a:moveTo>
                <a:lnTo>
                  <a:pt x="5155321" y="0"/>
                </a:lnTo>
                <a:lnTo>
                  <a:pt x="5155321" y="2473722"/>
                </a:lnTo>
                <a:lnTo>
                  <a:pt x="0" y="247372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Freeform 35"/>
          <p:cNvSpPr/>
          <p:nvPr/>
        </p:nvSpPr>
        <p:spPr>
          <a:xfrm>
            <a:off x="9734130" y="5179709"/>
            <a:ext cx="2110334" cy="2357915"/>
          </a:xfrm>
          <a:custGeom>
            <a:avLst/>
            <a:gdLst/>
            <a:ahLst/>
            <a:cxnLst/>
            <a:rect l="l" t="t" r="r" b="b"/>
            <a:pathLst>
              <a:path w="3165501" h="3536873">
                <a:moveTo>
                  <a:pt x="0" y="0"/>
                </a:moveTo>
                <a:lnTo>
                  <a:pt x="3165502" y="0"/>
                </a:lnTo>
                <a:lnTo>
                  <a:pt x="3165502" y="3536873"/>
                </a:lnTo>
                <a:lnTo>
                  <a:pt x="0" y="353687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Freeform 36"/>
          <p:cNvSpPr/>
          <p:nvPr/>
        </p:nvSpPr>
        <p:spPr>
          <a:xfrm>
            <a:off x="6528234" y="-344609"/>
            <a:ext cx="2215933" cy="2060817"/>
          </a:xfrm>
          <a:custGeom>
            <a:avLst/>
            <a:gdLst/>
            <a:ahLst/>
            <a:cxnLst/>
            <a:rect l="l" t="t" r="r" b="b"/>
            <a:pathLst>
              <a:path w="3323899" h="3091226">
                <a:moveTo>
                  <a:pt x="0" y="0"/>
                </a:moveTo>
                <a:lnTo>
                  <a:pt x="3323899" y="0"/>
                </a:lnTo>
                <a:lnTo>
                  <a:pt x="3323899" y="3091226"/>
                </a:lnTo>
                <a:lnTo>
                  <a:pt x="0" y="309122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Freeform 37"/>
          <p:cNvSpPr/>
          <p:nvPr/>
        </p:nvSpPr>
        <p:spPr>
          <a:xfrm flipH="1">
            <a:off x="291452" y="188768"/>
            <a:ext cx="1208065" cy="1504963"/>
          </a:xfrm>
          <a:custGeom>
            <a:avLst/>
            <a:gdLst/>
            <a:ahLst/>
            <a:cxnLst/>
            <a:rect l="l" t="t" r="r" b="b"/>
            <a:pathLst>
              <a:path w="1812098" h="2257444">
                <a:moveTo>
                  <a:pt x="1812097" y="0"/>
                </a:moveTo>
                <a:lnTo>
                  <a:pt x="0" y="0"/>
                </a:lnTo>
                <a:lnTo>
                  <a:pt x="0" y="2257444"/>
                </a:lnTo>
                <a:lnTo>
                  <a:pt x="1812097" y="2257444"/>
                </a:lnTo>
                <a:lnTo>
                  <a:pt x="1812097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56DF39B-811E-ED43-629B-FA8242F92422}"/>
              </a:ext>
            </a:extLst>
          </p:cNvPr>
          <p:cNvSpPr txBox="1"/>
          <p:nvPr/>
        </p:nvSpPr>
        <p:spPr>
          <a:xfrm>
            <a:off x="1275907" y="2147777"/>
            <a:ext cx="68154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1.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Kể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tên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viên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gia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đình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bên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bên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ngoại</a:t>
            </a: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9CD3F63-48AE-7691-79D5-6F8B04462677}"/>
              </a:ext>
            </a:extLst>
          </p:cNvPr>
          <p:cNvSpPr/>
          <p:nvPr/>
        </p:nvSpPr>
        <p:spPr>
          <a:xfrm>
            <a:off x="4518837" y="2781433"/>
            <a:ext cx="2031555" cy="834153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5" name="Google Shape;1140;p40">
            <a:extLst>
              <a:ext uri="{FF2B5EF4-FFF2-40B4-BE49-F238E27FC236}">
                <a16:creationId xmlns:a16="http://schemas.microsoft.com/office/drawing/2014/main" id="{2CE8D1DE-7AB1-30E8-986F-88335FDED597}"/>
              </a:ext>
            </a:extLst>
          </p:cNvPr>
          <p:cNvSpPr txBox="1"/>
          <p:nvPr/>
        </p:nvSpPr>
        <p:spPr>
          <a:xfrm>
            <a:off x="7133078" y="2330499"/>
            <a:ext cx="2404327" cy="6087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idact Gothic"/>
                <a:sym typeface="Didact Gothic"/>
              </a:rPr>
              <a:t>Ông nội, bà nội</a:t>
            </a:r>
            <a:endParaRPr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Didact Gothic"/>
              <a:sym typeface="Didact Gothic"/>
            </a:endParaRPr>
          </a:p>
        </p:txBody>
      </p:sp>
      <p:sp>
        <p:nvSpPr>
          <p:cNvPr id="96" name="Google Shape;1141;p40">
            <a:extLst>
              <a:ext uri="{FF2B5EF4-FFF2-40B4-BE49-F238E27FC236}">
                <a16:creationId xmlns:a16="http://schemas.microsoft.com/office/drawing/2014/main" id="{4AB0E688-9F41-A160-AD79-BB8496EF9A1A}"/>
              </a:ext>
            </a:extLst>
          </p:cNvPr>
          <p:cNvSpPr/>
          <p:nvPr/>
        </p:nvSpPr>
        <p:spPr>
          <a:xfrm rot="5400000">
            <a:off x="6677260" y="2119048"/>
            <a:ext cx="219300" cy="2193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7" name="Google Shape;1144;p40">
            <a:extLst>
              <a:ext uri="{FF2B5EF4-FFF2-40B4-BE49-F238E27FC236}">
                <a16:creationId xmlns:a16="http://schemas.microsoft.com/office/drawing/2014/main" id="{88BCE7BF-D229-5BA5-663A-D0463C53D314}"/>
              </a:ext>
            </a:extLst>
          </p:cNvPr>
          <p:cNvSpPr/>
          <p:nvPr/>
        </p:nvSpPr>
        <p:spPr>
          <a:xfrm rot="5400000">
            <a:off x="6677260" y="3288558"/>
            <a:ext cx="219300" cy="2193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8" name="Google Shape;1147;p40">
            <a:extLst>
              <a:ext uri="{FF2B5EF4-FFF2-40B4-BE49-F238E27FC236}">
                <a16:creationId xmlns:a16="http://schemas.microsoft.com/office/drawing/2014/main" id="{43FD62FC-1DE9-CF46-97B7-5945903043CB}"/>
              </a:ext>
            </a:extLst>
          </p:cNvPr>
          <p:cNvSpPr/>
          <p:nvPr/>
        </p:nvSpPr>
        <p:spPr>
          <a:xfrm rot="5400000" flipH="1">
            <a:off x="6692822" y="4259884"/>
            <a:ext cx="236081" cy="2193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99" name="Google Shape;1149;p40">
            <a:extLst>
              <a:ext uri="{FF2B5EF4-FFF2-40B4-BE49-F238E27FC236}">
                <a16:creationId xmlns:a16="http://schemas.microsoft.com/office/drawing/2014/main" id="{D1A8C340-85CE-68CB-BF6C-5A195335EF53}"/>
              </a:ext>
            </a:extLst>
          </p:cNvPr>
          <p:cNvCxnSpPr>
            <a:stCxn id="96" idx="6"/>
            <a:endCxn id="97" idx="2"/>
          </p:cNvCxnSpPr>
          <p:nvPr/>
        </p:nvCxnSpPr>
        <p:spPr>
          <a:xfrm>
            <a:off x="6786910" y="2338348"/>
            <a:ext cx="0" cy="95021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00" name="Google Shape;1150;p40">
            <a:extLst>
              <a:ext uri="{FF2B5EF4-FFF2-40B4-BE49-F238E27FC236}">
                <a16:creationId xmlns:a16="http://schemas.microsoft.com/office/drawing/2014/main" id="{5B5C159D-52D6-E772-39A1-D17A3D3D534C}"/>
              </a:ext>
            </a:extLst>
          </p:cNvPr>
          <p:cNvCxnSpPr>
            <a:cxnSpLocks/>
            <a:endCxn id="98" idx="6"/>
          </p:cNvCxnSpPr>
          <p:nvPr/>
        </p:nvCxnSpPr>
        <p:spPr>
          <a:xfrm>
            <a:off x="6810863" y="3507856"/>
            <a:ext cx="0" cy="743638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01" name="Google Shape;1151;p40">
            <a:extLst>
              <a:ext uri="{FF2B5EF4-FFF2-40B4-BE49-F238E27FC236}">
                <a16:creationId xmlns:a16="http://schemas.microsoft.com/office/drawing/2014/main" id="{1C4259BF-A78D-0563-1D47-A6AE0CA1CFA6}"/>
              </a:ext>
            </a:extLst>
          </p:cNvPr>
          <p:cNvSpPr txBox="1">
            <a:spLocks/>
          </p:cNvSpPr>
          <p:nvPr/>
        </p:nvSpPr>
        <p:spPr>
          <a:xfrm>
            <a:off x="2222205" y="861531"/>
            <a:ext cx="8019989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nl-NL" sz="3600" b="1" dirty="0">
                <a:latin typeface="Cambria" panose="02040503050406030204" pitchFamily="18" charset="0"/>
                <a:ea typeface="Cambria" panose="02040503050406030204" pitchFamily="18" charset="0"/>
              </a:rPr>
              <a:t>Em hãy kể tên một số thành viên trong gia đình bên nội, bên ngoại của em ?</a:t>
            </a:r>
            <a:endParaRPr lang="nl-NL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CF3607FB-A965-10CE-2256-0F854C71690B}"/>
              </a:ext>
            </a:extLst>
          </p:cNvPr>
          <p:cNvSpPr txBox="1"/>
          <p:nvPr/>
        </p:nvSpPr>
        <p:spPr>
          <a:xfrm>
            <a:off x="4593266" y="2815009"/>
            <a:ext cx="20907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" sz="4000" dirty="0">
                <a:latin typeface="Cambria" panose="02040503050406030204" pitchFamily="18" charset="0"/>
                <a:ea typeface="Cambria" panose="02040503050406030204" pitchFamily="18" charset="0"/>
              </a:rPr>
              <a:t>ên nội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3" name="Google Shape;1140;p40">
            <a:extLst>
              <a:ext uri="{FF2B5EF4-FFF2-40B4-BE49-F238E27FC236}">
                <a16:creationId xmlns:a16="http://schemas.microsoft.com/office/drawing/2014/main" id="{524494B3-6373-C938-46CE-47EC1CA3AAFB}"/>
              </a:ext>
            </a:extLst>
          </p:cNvPr>
          <p:cNvSpPr txBox="1"/>
          <p:nvPr/>
        </p:nvSpPr>
        <p:spPr>
          <a:xfrm>
            <a:off x="7133078" y="3341656"/>
            <a:ext cx="2398604" cy="7835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idact Gothic"/>
                <a:sym typeface="Didact Gothic"/>
              </a:rPr>
              <a:t>Bác trai, bác gái</a:t>
            </a:r>
            <a:endParaRPr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Didact Gothic"/>
              <a:sym typeface="Didact Gothic"/>
            </a:endParaRPr>
          </a:p>
        </p:txBody>
      </p:sp>
      <p:sp>
        <p:nvSpPr>
          <p:cNvPr id="104" name="Google Shape;1140;p40">
            <a:extLst>
              <a:ext uri="{FF2B5EF4-FFF2-40B4-BE49-F238E27FC236}">
                <a16:creationId xmlns:a16="http://schemas.microsoft.com/office/drawing/2014/main" id="{25CE31CC-6E05-71B8-149A-5EDBB1424458}"/>
              </a:ext>
            </a:extLst>
          </p:cNvPr>
          <p:cNvSpPr txBox="1"/>
          <p:nvPr/>
        </p:nvSpPr>
        <p:spPr>
          <a:xfrm>
            <a:off x="7139303" y="4415791"/>
            <a:ext cx="2398604" cy="7835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idact Gothic"/>
                <a:sym typeface="Didact Gothic"/>
              </a:rPr>
              <a:t>Anh họ, chị họ</a:t>
            </a:r>
            <a:endParaRPr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Didact Gothic"/>
              <a:sym typeface="Didact Gothic"/>
            </a:endParaRPr>
          </a:p>
        </p:txBody>
      </p:sp>
      <p:sp>
        <p:nvSpPr>
          <p:cNvPr id="105" name="Freeform 12">
            <a:extLst>
              <a:ext uri="{FF2B5EF4-FFF2-40B4-BE49-F238E27FC236}">
                <a16:creationId xmlns:a16="http://schemas.microsoft.com/office/drawing/2014/main" id="{FBF35CB1-19A3-D2B4-EF8C-C0EB3C579D47}"/>
              </a:ext>
            </a:extLst>
          </p:cNvPr>
          <p:cNvSpPr/>
          <p:nvPr/>
        </p:nvSpPr>
        <p:spPr>
          <a:xfrm>
            <a:off x="1105785" y="1786270"/>
            <a:ext cx="2477387" cy="4844416"/>
          </a:xfrm>
          <a:custGeom>
            <a:avLst/>
            <a:gdLst/>
            <a:ahLst/>
            <a:cxnLst/>
            <a:rect l="l" t="t" r="r" b="b"/>
            <a:pathLst>
              <a:path w="7400644" h="16468380">
                <a:moveTo>
                  <a:pt x="0" y="0"/>
                </a:moveTo>
                <a:lnTo>
                  <a:pt x="7400643" y="0"/>
                </a:lnTo>
                <a:lnTo>
                  <a:pt x="7400643" y="16468380"/>
                </a:lnTo>
                <a:lnTo>
                  <a:pt x="0" y="164683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5560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5" grpId="0" animBg="1"/>
      <p:bldP spid="96" grpId="0" animBg="1"/>
      <p:bldP spid="97" grpId="0" animBg="1"/>
      <p:bldP spid="98" grpId="0" animBg="1"/>
      <p:bldP spid="101" grpId="0"/>
      <p:bldP spid="102" grpId="0"/>
      <p:bldP spid="103" grpId="0" animBg="1"/>
      <p:bldP spid="10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306ABEB-CBBC-F3BA-521A-F8EE526ACFE2}"/>
              </a:ext>
            </a:extLst>
          </p:cNvPr>
          <p:cNvSpPr/>
          <p:nvPr/>
        </p:nvSpPr>
        <p:spPr>
          <a:xfrm>
            <a:off x="3987209" y="2781433"/>
            <a:ext cx="2563183" cy="834153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Google Shape;1140;p40">
            <a:extLst>
              <a:ext uri="{FF2B5EF4-FFF2-40B4-BE49-F238E27FC236}">
                <a16:creationId xmlns:a16="http://schemas.microsoft.com/office/drawing/2014/main" id="{326AE1F1-00D2-2509-4E16-9043B3DCD900}"/>
              </a:ext>
            </a:extLst>
          </p:cNvPr>
          <p:cNvSpPr txBox="1"/>
          <p:nvPr/>
        </p:nvSpPr>
        <p:spPr>
          <a:xfrm>
            <a:off x="7133078" y="2330499"/>
            <a:ext cx="2797731" cy="6087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/>
          <a:p>
            <a:pPr lvl="0"/>
            <a:r>
              <a:rPr lang="en" sz="21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idact Gothic"/>
                <a:sym typeface="Didact Gothic"/>
              </a:rPr>
              <a:t>Ông n</a:t>
            </a:r>
            <a:r>
              <a:rPr lang="vi-VN" sz="21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idact Gothic"/>
                <a:sym typeface="Didact Gothic"/>
              </a:rPr>
              <a:t>goại</a:t>
            </a:r>
            <a:r>
              <a:rPr lang="en" sz="21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idact Gothic"/>
                <a:sym typeface="Didact Gothic"/>
              </a:rPr>
              <a:t>, bà ngoại</a:t>
            </a:r>
            <a:endParaRPr sz="21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Didact Gothic"/>
              <a:sym typeface="Didact Gothic"/>
            </a:endParaRPr>
          </a:p>
        </p:txBody>
      </p:sp>
      <p:sp>
        <p:nvSpPr>
          <p:cNvPr id="4" name="Google Shape;1141;p40">
            <a:extLst>
              <a:ext uri="{FF2B5EF4-FFF2-40B4-BE49-F238E27FC236}">
                <a16:creationId xmlns:a16="http://schemas.microsoft.com/office/drawing/2014/main" id="{164E151C-32AE-32D4-AF4C-9091931C71B4}"/>
              </a:ext>
            </a:extLst>
          </p:cNvPr>
          <p:cNvSpPr/>
          <p:nvPr/>
        </p:nvSpPr>
        <p:spPr>
          <a:xfrm rot="5400000">
            <a:off x="6677260" y="2119048"/>
            <a:ext cx="219300" cy="2193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Google Shape;1144;p40">
            <a:extLst>
              <a:ext uri="{FF2B5EF4-FFF2-40B4-BE49-F238E27FC236}">
                <a16:creationId xmlns:a16="http://schemas.microsoft.com/office/drawing/2014/main" id="{A8A2F8BA-59EB-EA97-F397-1B29DE6B86C5}"/>
              </a:ext>
            </a:extLst>
          </p:cNvPr>
          <p:cNvSpPr/>
          <p:nvPr/>
        </p:nvSpPr>
        <p:spPr>
          <a:xfrm rot="5400000">
            <a:off x="6677260" y="3288558"/>
            <a:ext cx="219300" cy="2193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Google Shape;1147;p40">
            <a:extLst>
              <a:ext uri="{FF2B5EF4-FFF2-40B4-BE49-F238E27FC236}">
                <a16:creationId xmlns:a16="http://schemas.microsoft.com/office/drawing/2014/main" id="{28A7FD39-14A1-3975-1D11-928A4DE30C6A}"/>
              </a:ext>
            </a:extLst>
          </p:cNvPr>
          <p:cNvSpPr/>
          <p:nvPr/>
        </p:nvSpPr>
        <p:spPr>
          <a:xfrm rot="5400000" flipH="1">
            <a:off x="6692822" y="4259884"/>
            <a:ext cx="236081" cy="2193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7" name="Google Shape;1149;p40">
            <a:extLst>
              <a:ext uri="{FF2B5EF4-FFF2-40B4-BE49-F238E27FC236}">
                <a16:creationId xmlns:a16="http://schemas.microsoft.com/office/drawing/2014/main" id="{10EA915B-CBB8-5571-82BC-B9B78800026B}"/>
              </a:ext>
            </a:extLst>
          </p:cNvPr>
          <p:cNvCxnSpPr>
            <a:stCxn id="4" idx="6"/>
            <a:endCxn id="5" idx="2"/>
          </p:cNvCxnSpPr>
          <p:nvPr/>
        </p:nvCxnSpPr>
        <p:spPr>
          <a:xfrm>
            <a:off x="6786910" y="2338348"/>
            <a:ext cx="0" cy="95021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8" name="Google Shape;1150;p40">
            <a:extLst>
              <a:ext uri="{FF2B5EF4-FFF2-40B4-BE49-F238E27FC236}">
                <a16:creationId xmlns:a16="http://schemas.microsoft.com/office/drawing/2014/main" id="{1D5545F7-5C7D-C8FC-C4BB-DA5598282AAB}"/>
              </a:ext>
            </a:extLst>
          </p:cNvPr>
          <p:cNvCxnSpPr>
            <a:cxnSpLocks/>
            <a:endCxn id="6" idx="6"/>
          </p:cNvCxnSpPr>
          <p:nvPr/>
        </p:nvCxnSpPr>
        <p:spPr>
          <a:xfrm>
            <a:off x="6810863" y="3507856"/>
            <a:ext cx="0" cy="743638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91C5137-74A4-808B-F626-2D6B7AF752DC}"/>
              </a:ext>
            </a:extLst>
          </p:cNvPr>
          <p:cNvSpPr txBox="1"/>
          <p:nvPr/>
        </p:nvSpPr>
        <p:spPr>
          <a:xfrm>
            <a:off x="4157330" y="2815009"/>
            <a:ext cx="25266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" sz="4000" dirty="0">
                <a:latin typeface="Cambria" panose="02040503050406030204" pitchFamily="18" charset="0"/>
                <a:ea typeface="Cambria" panose="02040503050406030204" pitchFamily="18" charset="0"/>
              </a:rPr>
              <a:t>ên ngoại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Google Shape;1140;p40">
            <a:extLst>
              <a:ext uri="{FF2B5EF4-FFF2-40B4-BE49-F238E27FC236}">
                <a16:creationId xmlns:a16="http://schemas.microsoft.com/office/drawing/2014/main" id="{6DC7E289-D109-BD7C-5DEA-2C70697DF066}"/>
              </a:ext>
            </a:extLst>
          </p:cNvPr>
          <p:cNvSpPr txBox="1"/>
          <p:nvPr/>
        </p:nvSpPr>
        <p:spPr>
          <a:xfrm>
            <a:off x="7133078" y="3341656"/>
            <a:ext cx="2398604" cy="7835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idact Gothic"/>
                <a:sym typeface="Didact Gothic"/>
              </a:rPr>
              <a:t>D</a:t>
            </a:r>
            <a:r>
              <a:rPr lang="e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idact Gothic"/>
                <a:sym typeface="Didact Gothic"/>
              </a:rPr>
              <a:t>ì, chú</a:t>
            </a:r>
            <a:endParaRPr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Didact Gothic"/>
              <a:sym typeface="Didact Gothic"/>
            </a:endParaRPr>
          </a:p>
        </p:txBody>
      </p:sp>
      <p:sp>
        <p:nvSpPr>
          <p:cNvPr id="11" name="Google Shape;1140;p40">
            <a:extLst>
              <a:ext uri="{FF2B5EF4-FFF2-40B4-BE49-F238E27FC236}">
                <a16:creationId xmlns:a16="http://schemas.microsoft.com/office/drawing/2014/main" id="{2F11AE2D-D863-46B3-99F5-1964AC09E5DC}"/>
              </a:ext>
            </a:extLst>
          </p:cNvPr>
          <p:cNvSpPr txBox="1"/>
          <p:nvPr/>
        </p:nvSpPr>
        <p:spPr>
          <a:xfrm>
            <a:off x="7139303" y="4415791"/>
            <a:ext cx="2398604" cy="7835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idact Gothic"/>
                <a:sym typeface="Didact Gothic"/>
              </a:rPr>
              <a:t>Anh họ, chị họ</a:t>
            </a:r>
            <a:endParaRPr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Didact Gothic"/>
              <a:sym typeface="Didact Gothic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C34B21C5-87E3-7648-39D9-9FE27BD7E579}"/>
              </a:ext>
            </a:extLst>
          </p:cNvPr>
          <p:cNvSpPr/>
          <p:nvPr/>
        </p:nvSpPr>
        <p:spPr>
          <a:xfrm>
            <a:off x="1105785" y="1754372"/>
            <a:ext cx="2477387" cy="4876314"/>
          </a:xfrm>
          <a:custGeom>
            <a:avLst/>
            <a:gdLst/>
            <a:ahLst/>
            <a:cxnLst/>
            <a:rect l="l" t="t" r="r" b="b"/>
            <a:pathLst>
              <a:path w="7400644" h="16468380">
                <a:moveTo>
                  <a:pt x="0" y="0"/>
                </a:moveTo>
                <a:lnTo>
                  <a:pt x="7400643" y="0"/>
                </a:lnTo>
                <a:lnTo>
                  <a:pt x="7400643" y="16468380"/>
                </a:lnTo>
                <a:lnTo>
                  <a:pt x="0" y="164683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222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9" grpId="0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椭圆 9">
            <a:extLst>
              <a:ext uri="{FF2B5EF4-FFF2-40B4-BE49-F238E27FC236}">
                <a16:creationId xmlns:a16="http://schemas.microsoft.com/office/drawing/2014/main" id="{F98D1447-670C-4CC4-93A3-649CC6F6D0BE}"/>
              </a:ext>
            </a:extLst>
          </p:cNvPr>
          <p:cNvSpPr/>
          <p:nvPr/>
        </p:nvSpPr>
        <p:spPr bwMode="auto">
          <a:xfrm>
            <a:off x="762000" y="1245268"/>
            <a:ext cx="4182977" cy="4367464"/>
          </a:xfrm>
          <a:prstGeom prst="ellipse">
            <a:avLst/>
          </a:prstGeom>
          <a:solidFill>
            <a:srgbClr val="F39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5F7AAC-9F76-4D59-B1EC-763EC3B876F4}"/>
              </a:ext>
            </a:extLst>
          </p:cNvPr>
          <p:cNvSpPr txBox="1"/>
          <p:nvPr/>
        </p:nvSpPr>
        <p:spPr>
          <a:xfrm>
            <a:off x="1179732" y="2013471"/>
            <a:ext cx="31883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l-NL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Việc xưng hô trong gia đình dòng họ tuỳ thuộc vào mỗi vùng miền</a:t>
            </a:r>
            <a:endParaRPr kumimoji="0" lang="en-US" sz="3600" b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6" name="等腰三角形 14">
            <a:extLst>
              <a:ext uri="{FF2B5EF4-FFF2-40B4-BE49-F238E27FC236}">
                <a16:creationId xmlns:a16="http://schemas.microsoft.com/office/drawing/2014/main" id="{002FBE7F-11E1-431C-800E-13DFA21D58A8}"/>
              </a:ext>
            </a:extLst>
          </p:cNvPr>
          <p:cNvSpPr/>
          <p:nvPr/>
        </p:nvSpPr>
        <p:spPr>
          <a:xfrm rot="3975024" flipH="1">
            <a:off x="4818562" y="1665468"/>
            <a:ext cx="442229" cy="627451"/>
          </a:xfrm>
          <a:prstGeom prst="triangle">
            <a:avLst/>
          </a:prstGeom>
          <a:solidFill>
            <a:srgbClr val="F39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481627-741D-4494-8A39-E87ED03ED002}"/>
              </a:ext>
            </a:extLst>
          </p:cNvPr>
          <p:cNvSpPr txBox="1"/>
          <p:nvPr/>
        </p:nvSpPr>
        <p:spPr>
          <a:xfrm>
            <a:off x="5592605" y="1230716"/>
            <a:ext cx="60592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 nơi gọi bố mẹ bằng ba - má, có nơi lại gọi là cha – mẹ; có nơi gọi là thầy-u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E9D03E-AD7A-41DC-8AF0-DFEF2322FE09}"/>
              </a:ext>
            </a:extLst>
          </p:cNvPr>
          <p:cNvSpPr txBox="1"/>
          <p:nvPr/>
        </p:nvSpPr>
        <p:spPr>
          <a:xfrm>
            <a:off x="5592605" y="3071430"/>
            <a:ext cx="59186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ì vậy chúng ta xưng h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ô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theo địa phương của mình sao cho phù hợp và lễ phép.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9" name="等腰三角形 14">
            <a:extLst>
              <a:ext uri="{FF2B5EF4-FFF2-40B4-BE49-F238E27FC236}">
                <a16:creationId xmlns:a16="http://schemas.microsoft.com/office/drawing/2014/main" id="{0EEF804E-24CE-42BC-B3B5-E16D54999EF7}"/>
              </a:ext>
            </a:extLst>
          </p:cNvPr>
          <p:cNvSpPr/>
          <p:nvPr/>
        </p:nvSpPr>
        <p:spPr>
          <a:xfrm rot="6220156" flipH="1">
            <a:off x="4974988" y="3247978"/>
            <a:ext cx="442229" cy="627451"/>
          </a:xfrm>
          <a:prstGeom prst="triangle">
            <a:avLst/>
          </a:prstGeom>
          <a:solidFill>
            <a:srgbClr val="F39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9640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 animBg="1"/>
      <p:bldP spid="17" grpId="0"/>
      <p:bldP spid="18" grpId="0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911">
            <a:hlinkClick r:id="" action="ppaction://media"/>
            <a:extLst>
              <a:ext uri="{FF2B5EF4-FFF2-40B4-BE49-F238E27FC236}">
                <a16:creationId xmlns:a16="http://schemas.microsoft.com/office/drawing/2014/main" id="{D3C9E087-C5AE-787B-CFFF-BB06910818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3940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">
            <a:hlinkClick r:id="" action="ppaction://media"/>
            <a:extLst>
              <a:ext uri="{FF2B5EF4-FFF2-40B4-BE49-F238E27FC236}">
                <a16:creationId xmlns:a16="http://schemas.microsoft.com/office/drawing/2014/main" id="{AB0ADA03-6ED0-77C1-7F9B-50CB8165D3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2295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Thiê (1)">
            <a:hlinkClick r:id="" action="ppaction://media"/>
            <a:extLst>
              <a:ext uri="{FF2B5EF4-FFF2-40B4-BE49-F238E27FC236}">
                <a16:creationId xmlns:a16="http://schemas.microsoft.com/office/drawing/2014/main" id="{35E6EB7C-31F9-12B1-B666-83FEA8984B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0630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4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207</Words>
  <Application>Microsoft Office PowerPoint</Application>
  <PresentationFormat>Widescreen</PresentationFormat>
  <Paragraphs>20</Paragraphs>
  <Slides>15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等线</vt:lpstr>
      <vt:lpstr>等线 Light</vt:lpstr>
      <vt:lpstr>Arial</vt:lpstr>
      <vt:lpstr>Calibri</vt:lpstr>
      <vt:lpstr>Cambria</vt:lpstr>
      <vt:lpstr>Didact Gothic</vt:lpstr>
      <vt:lpstr>Georgia</vt:lpstr>
      <vt:lpstr>Odibee Sans</vt:lpstr>
      <vt:lpstr>仓耳今楷05-6763 W05</vt:lpstr>
      <vt:lpstr>字魂59号-创粗黑</vt:lpstr>
      <vt:lpstr>Office 主题​​</vt:lpstr>
      <vt:lpstr>1_Office 主题​​</vt:lpstr>
      <vt:lpstr>1_Simple Light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Nguyễn Thị Kim Phượng</cp:lastModifiedBy>
  <cp:revision>44</cp:revision>
  <dcterms:created xsi:type="dcterms:W3CDTF">2022-07-05T02:58:56Z</dcterms:created>
  <dcterms:modified xsi:type="dcterms:W3CDTF">2025-11-15T15:12:30Z</dcterms:modified>
</cp:coreProperties>
</file>