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1" r:id="rId2"/>
    <p:sldId id="259" r:id="rId3"/>
    <p:sldId id="326" r:id="rId4"/>
    <p:sldId id="339" r:id="rId5"/>
    <p:sldId id="327" r:id="rId6"/>
    <p:sldId id="328" r:id="rId7"/>
    <p:sldId id="329" r:id="rId8"/>
    <p:sldId id="340" r:id="rId9"/>
    <p:sldId id="331" r:id="rId10"/>
    <p:sldId id="333" r:id="rId11"/>
    <p:sldId id="334" r:id="rId12"/>
    <p:sldId id="335" r:id="rId13"/>
    <p:sldId id="336" r:id="rId14"/>
    <p:sldId id="337" r:id="rId15"/>
    <p:sldId id="338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6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4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3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65C9E6-2FD9-425D-BBB1-E53355525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6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2025/12/26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4528BB9-AA99-6539-FA18-0F931956690D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56" y="280792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2330771" y="2861479"/>
            <a:ext cx="76399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1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矩形 1">
            <a:extLst>
              <a:ext uri="{FF2B5EF4-FFF2-40B4-BE49-F238E27FC236}">
                <a16:creationId xmlns:a16="http://schemas.microsoft.com/office/drawing/2014/main" id="{3F6DB18E-B132-3F15-D4CC-877970DA3D6C}"/>
              </a:ext>
            </a:extLst>
          </p:cNvPr>
          <p:cNvSpPr/>
          <p:nvPr/>
        </p:nvSpPr>
        <p:spPr>
          <a:xfrm>
            <a:off x="150471" y="364490"/>
            <a:ext cx="11946997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E9D40BD6-D59A-0752-AFE5-8FEDECB8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03" y="534262"/>
            <a:ext cx="1287780" cy="646331"/>
          </a:xfrm>
          <a:prstGeom prst="roundRect">
            <a:avLst>
              <a:gd name="adj" fmla="val 35369"/>
            </a:avLst>
          </a:prstGeom>
          <a:solidFill>
            <a:srgbClr val="F08A04"/>
          </a:solidFill>
        </p:spPr>
        <p:txBody>
          <a:bodyPr wrap="square" tIns="7175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7013E265-3D94-8110-CC9C-0ECF2D45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630" y="563929"/>
            <a:ext cx="903606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vẽ một góc vuông trên lưới ô vuông</a:t>
            </a:r>
            <a:endParaRPr lang="zh-CN" altLang="en-US" sz="36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7" name="Picture 2" descr="Grid Images – Browse 2,001,733 Stock Photos, Vectors, and Video | Adobe  Stock">
            <a:extLst>
              <a:ext uri="{FF2B5EF4-FFF2-40B4-BE49-F238E27FC236}">
                <a16:creationId xmlns:a16="http://schemas.microsoft.com/office/drawing/2014/main" id="{7B655A17-181C-CF97-8473-93E4DE74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6" y="1649790"/>
            <a:ext cx="6498536" cy="40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5B5DCF5B-D37D-89A1-5204-CDA0A8FF4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-2355809" y="2642689"/>
            <a:ext cx="2907632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A01565-1D67-422C-A7CF-9164DF4070DB}"/>
              </a:ext>
            </a:extLst>
          </p:cNvPr>
          <p:cNvCxnSpPr/>
          <p:nvPr/>
        </p:nvCxnSpPr>
        <p:spPr>
          <a:xfrm>
            <a:off x="2660992" y="4889574"/>
            <a:ext cx="3566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70DDDB-5422-A9EE-321A-712327C277D9}"/>
              </a:ext>
            </a:extLst>
          </p:cNvPr>
          <p:cNvSpPr txBox="1"/>
          <p:nvPr/>
        </p:nvSpPr>
        <p:spPr>
          <a:xfrm>
            <a:off x="2628349" y="4861135"/>
            <a:ext cx="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F73AC-B815-1906-12ED-2A697A810184}"/>
              </a:ext>
            </a:extLst>
          </p:cNvPr>
          <p:cNvSpPr txBox="1"/>
          <p:nvPr/>
        </p:nvSpPr>
        <p:spPr>
          <a:xfrm>
            <a:off x="5832459" y="4861135"/>
            <a:ext cx="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30C400F8-F9BF-55EF-48ED-D0FCC81E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5" y="2592317"/>
            <a:ext cx="4325909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B2: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F841B94E-FE71-3C7C-1BC4-43D6F6C2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6" y="1811183"/>
            <a:ext cx="43259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B1: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9BE627D0-3B81-62AE-3A5A-E1F7EA24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4" y="4180291"/>
            <a:ext cx="432590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B3: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AC.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8CF1CE-4CA0-B697-AECC-E7A2C8AA9D39}"/>
              </a:ext>
            </a:extLst>
          </p:cNvPr>
          <p:cNvCxnSpPr/>
          <p:nvPr/>
        </p:nvCxnSpPr>
        <p:spPr>
          <a:xfrm rot="5400000">
            <a:off x="1335112" y="3548454"/>
            <a:ext cx="26517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encil Handwriting Transparent - PNG All">
            <a:extLst>
              <a:ext uri="{FF2B5EF4-FFF2-40B4-BE49-F238E27FC236}">
                <a16:creationId xmlns:a16="http://schemas.microsoft.com/office/drawing/2014/main" id="{9F006CF2-4AB5-1F36-816E-E315DB0A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292654" y="3285821"/>
            <a:ext cx="1687491" cy="15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D6BECC-1F8E-E046-6A5D-FC3E92078656}"/>
              </a:ext>
            </a:extLst>
          </p:cNvPr>
          <p:cNvSpPr txBox="1"/>
          <p:nvPr/>
        </p:nvSpPr>
        <p:spPr>
          <a:xfrm>
            <a:off x="2191784" y="2418541"/>
            <a:ext cx="339741" cy="53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8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36146 -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0482 -0.344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724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 animBg="1"/>
      <p:bldP spid="14" grpId="0" animBg="1"/>
      <p:bldP spid="1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矩形 1">
            <a:extLst>
              <a:ext uri="{FF2B5EF4-FFF2-40B4-BE49-F238E27FC236}">
                <a16:creationId xmlns:a16="http://schemas.microsoft.com/office/drawing/2014/main" id="{3B471547-B928-F44F-4999-9DFB931BBD2F}"/>
              </a:ext>
            </a:extLst>
          </p:cNvPr>
          <p:cNvSpPr/>
          <p:nvPr/>
        </p:nvSpPr>
        <p:spPr>
          <a:xfrm>
            <a:off x="150471" y="364490"/>
            <a:ext cx="11946997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4" name="文本框 13">
            <a:extLst>
              <a:ext uri="{FF2B5EF4-FFF2-40B4-BE49-F238E27FC236}">
                <a16:creationId xmlns:a16="http://schemas.microsoft.com/office/drawing/2014/main" id="{4F74E19F-1213-6F73-9AD0-C4C01A4E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3" y="840927"/>
            <a:ext cx="1616356" cy="646331"/>
          </a:xfrm>
          <a:prstGeom prst="roundRect">
            <a:avLst>
              <a:gd name="adj" fmla="val 35369"/>
            </a:avLst>
          </a:prstGeom>
          <a:solidFill>
            <a:srgbClr val="002060"/>
          </a:solidFill>
        </p:spPr>
        <p:txBody>
          <a:bodyPr wrap="square" tIns="7175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CAB70-8426-9445-185C-E3276ADCE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97" r="76145"/>
          <a:stretch/>
        </p:blipFill>
        <p:spPr>
          <a:xfrm>
            <a:off x="577694" y="3221719"/>
            <a:ext cx="2668426" cy="2936005"/>
          </a:xfrm>
          <a:prstGeom prst="rect">
            <a:avLst/>
          </a:prstGeom>
        </p:spPr>
      </p:pic>
      <p:sp>
        <p:nvSpPr>
          <p:cNvPr id="8" name="TextBox 24">
            <a:extLst>
              <a:ext uri="{FF2B5EF4-FFF2-40B4-BE49-F238E27FC236}">
                <a16:creationId xmlns:a16="http://schemas.microsoft.com/office/drawing/2014/main" id="{ED9219B6-A927-37C6-204E-306765272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630" y="563929"/>
            <a:ext cx="973537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3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6DA189-9FAC-9297-D0CB-AB893F932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3" t="42854" r="51864"/>
          <a:stretch/>
        </p:blipFill>
        <p:spPr>
          <a:xfrm>
            <a:off x="3688079" y="2941320"/>
            <a:ext cx="2032672" cy="3145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31FCB-1D2D-996E-3441-F1DFE0955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50" t="42854" r="22956"/>
          <a:stretch/>
        </p:blipFill>
        <p:spPr>
          <a:xfrm>
            <a:off x="6245889" y="2959748"/>
            <a:ext cx="2560319" cy="3145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58DF9E-8500-4AFD-523B-FC2D51ADB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31" t="3642" r="3614"/>
          <a:stretch/>
        </p:blipFill>
        <p:spPr>
          <a:xfrm>
            <a:off x="9471912" y="1963697"/>
            <a:ext cx="1470408" cy="4033286"/>
          </a:xfrm>
          <a:prstGeom prst="rect">
            <a:avLst/>
          </a:prstGeom>
        </p:spPr>
      </p:pic>
      <p:pic>
        <p:nvPicPr>
          <p:cNvPr id="12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1FB4AA16-FB5E-1CEC-5733-D39D02769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1269443" y="4480191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12D5AD-6D5F-F16F-F4D3-797F12A30A11}"/>
              </a:ext>
            </a:extLst>
          </p:cNvPr>
          <p:cNvSpPr txBox="1"/>
          <p:nvPr/>
        </p:nvSpPr>
        <p:spPr>
          <a:xfrm>
            <a:off x="716280" y="2048414"/>
            <a:ext cx="3195544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771B8-8F65-0716-CBF9-68DF5348AA81}"/>
              </a:ext>
            </a:extLst>
          </p:cNvPr>
          <p:cNvSpPr txBox="1"/>
          <p:nvPr/>
        </p:nvSpPr>
        <p:spPr>
          <a:xfrm>
            <a:off x="1911906" y="6045983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15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D4FBE61C-0908-0C96-7766-679DD2980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>
            <a:off x="4325226" y="323666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A79BC0CD-BD04-032C-84AE-C46C9D769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 flipH="1">
            <a:off x="3883267" y="3234631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561B5421-E4E5-522D-B6AF-3E8A15FA3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 flipV="1">
            <a:off x="4149749" y="4621370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259AA728-B7E3-2C9C-4176-2C32D507C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4046330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758390-466A-ECA1-E3C3-04071F83AD35}"/>
              </a:ext>
            </a:extLst>
          </p:cNvPr>
          <p:cNvSpPr txBox="1"/>
          <p:nvPr/>
        </p:nvSpPr>
        <p:spPr>
          <a:xfrm>
            <a:off x="4298922" y="6045983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pic>
        <p:nvPicPr>
          <p:cNvPr id="20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22905E23-E316-3955-E081-7308ABAC3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7645184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495D6EC6-816E-0A70-A43B-FEFBB6058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6300621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990255-25DD-CD3C-6E05-2BB8CC8754AC}"/>
              </a:ext>
            </a:extLst>
          </p:cNvPr>
          <p:cNvSpPr txBox="1"/>
          <p:nvPr/>
        </p:nvSpPr>
        <p:spPr>
          <a:xfrm>
            <a:off x="7239547" y="6051035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12E57-0966-50BE-FBDB-16AFAA7BBD23}"/>
              </a:ext>
            </a:extLst>
          </p:cNvPr>
          <p:cNvSpPr txBox="1"/>
          <p:nvPr/>
        </p:nvSpPr>
        <p:spPr>
          <a:xfrm>
            <a:off x="10100567" y="6045982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pic>
        <p:nvPicPr>
          <p:cNvPr id="24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14D155E6-E48D-EA94-4C3E-9BB98675F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9838964" y="465013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96F52BDB-078C-9485-9F8A-7F7A6E0A3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9391413" y="466537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45D5A0FD-6A00-3374-32F7-C773C31AC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199682">
            <a:off x="9453964" y="2199824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DF00552F-44D1-19D9-EB6D-1C905ED45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 flipH="1">
            <a:off x="1218375" y="3938912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B78CB663-DE63-8160-6E58-7F74789F9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5400000" flipH="1">
            <a:off x="2075529" y="4478160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2A54C98-A097-F273-7D3E-C2983B0C95FF}"/>
              </a:ext>
            </a:extLst>
          </p:cNvPr>
          <p:cNvSpPr txBox="1"/>
          <p:nvPr/>
        </p:nvSpPr>
        <p:spPr>
          <a:xfrm>
            <a:off x="813566" y="2108926"/>
            <a:ext cx="793752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DB4F2016-24B0-BFFA-F569-A3621B8B3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8403729" flipH="1">
            <a:off x="6756683" y="3604041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3" grpId="1" animBg="1"/>
      <p:bldP spid="14" grpId="0" animBg="1"/>
      <p:bldP spid="19" grpId="0" animBg="1"/>
      <p:bldP spid="22" grpId="0" animBg="1"/>
      <p:bldP spid="23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6" name="Rounded Rectangle 72">
            <a:extLst>
              <a:ext uri="{FF2B5EF4-FFF2-40B4-BE49-F238E27FC236}">
                <a16:creationId xmlns:a16="http://schemas.microsoft.com/office/drawing/2014/main" id="{4C1277A7-51F5-4C25-93BF-CC594F445022}"/>
              </a:ext>
            </a:extLst>
          </p:cNvPr>
          <p:cNvSpPr/>
          <p:nvPr/>
        </p:nvSpPr>
        <p:spPr>
          <a:xfrm>
            <a:off x="3614762" y="1153845"/>
            <a:ext cx="7744731" cy="2299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9" y="3404545"/>
            <a:ext cx="2120430" cy="2709173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3606057" y="1293567"/>
            <a:ext cx="763347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 animBg="1"/>
      <p:bldP spid="6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3B4CC2-0A87-FB87-B137-8B15F3A9E37E}"/>
              </a:ext>
            </a:extLst>
          </p:cNvPr>
          <p:cNvSpPr/>
          <p:nvPr/>
        </p:nvSpPr>
        <p:spPr>
          <a:xfrm>
            <a:off x="487680" y="497840"/>
            <a:ext cx="11308080" cy="592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B5883-ADEC-61BC-39C6-E0C383CE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87" y="2252027"/>
            <a:ext cx="3874453" cy="306234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4874F78-53BF-F951-8C05-820FB1B1365C}"/>
              </a:ext>
            </a:extLst>
          </p:cNvPr>
          <p:cNvGrpSpPr/>
          <p:nvPr/>
        </p:nvGrpSpPr>
        <p:grpSpPr>
          <a:xfrm>
            <a:off x="6360160" y="2116138"/>
            <a:ext cx="4958398" cy="3133725"/>
            <a:chOff x="6329680" y="1404938"/>
            <a:chExt cx="4958398" cy="3133725"/>
          </a:xfrm>
        </p:grpSpPr>
        <p:pic>
          <p:nvPicPr>
            <p:cNvPr id="1026" name="Picture 2" descr="Hãy chỉ ra hình ảnh của hai đường thẳng vuông góc với nhau có thực tế mà em  biết.">
              <a:extLst>
                <a:ext uri="{FF2B5EF4-FFF2-40B4-BE49-F238E27FC236}">
                  <a16:creationId xmlns:a16="http://schemas.microsoft.com/office/drawing/2014/main" id="{25EA0B1A-88BD-DD18-7DBE-47388BAEC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680" y="1404938"/>
              <a:ext cx="4958398" cy="313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0F0F81-5D73-DD04-F6A1-F883D95A081E}"/>
                </a:ext>
              </a:extLst>
            </p:cNvPr>
            <p:cNvCxnSpPr/>
            <p:nvPr/>
          </p:nvCxnSpPr>
          <p:spPr>
            <a:xfrm>
              <a:off x="6908800" y="1788160"/>
              <a:ext cx="0" cy="16662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3C1CCE-3661-C971-B9ED-4DB2836F8B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8480" y="1808480"/>
              <a:ext cx="1737360" cy="1117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24">
            <a:extLst>
              <a:ext uri="{FF2B5EF4-FFF2-40B4-BE49-F238E27FC236}">
                <a16:creationId xmlns:a16="http://schemas.microsoft.com/office/drawing/2014/main" id="{F849A1A2-E9F6-89CF-804D-481BB221A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350" y="675689"/>
            <a:ext cx="528021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VẬT VUÔNG GÓC</a:t>
            </a:r>
            <a:endParaRPr lang="zh-CN" altLang="en-US" sz="3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3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3B4CC2-0A87-FB87-B137-8B15F3A9E37E}"/>
              </a:ext>
            </a:extLst>
          </p:cNvPr>
          <p:cNvSpPr/>
          <p:nvPr/>
        </p:nvSpPr>
        <p:spPr>
          <a:xfrm>
            <a:off x="487680" y="497840"/>
            <a:ext cx="11308080" cy="592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050" name="Picture 2" descr="Tìm trong thực tế hình ảnh hai đường thẳng vuông góc với nhau, hai đường  thẳng song song với nhau.">
            <a:extLst>
              <a:ext uri="{FF2B5EF4-FFF2-40B4-BE49-F238E27FC236}">
                <a16:creationId xmlns:a16="http://schemas.microsoft.com/office/drawing/2014/main" id="{6BB12340-31E4-47D0-342F-8A9751C1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98" y="2135188"/>
            <a:ext cx="9563348" cy="28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4203CAF-6225-4E6B-BCF8-04AA60E7E3D0}"/>
              </a:ext>
            </a:extLst>
          </p:cNvPr>
          <p:cNvGrpSpPr/>
          <p:nvPr/>
        </p:nvGrpSpPr>
        <p:grpSpPr>
          <a:xfrm>
            <a:off x="1778000" y="3210560"/>
            <a:ext cx="1463040" cy="1666240"/>
            <a:chOff x="1778000" y="3210560"/>
            <a:chExt cx="1463040" cy="1666240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9ECB9F28-858D-005A-7CD3-21FE34D0B521}"/>
                </a:ext>
              </a:extLst>
            </p:cNvPr>
            <p:cNvCxnSpPr/>
            <p:nvPr/>
          </p:nvCxnSpPr>
          <p:spPr>
            <a:xfrm>
              <a:off x="1778000" y="3210560"/>
              <a:ext cx="0" cy="16662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B789BB1-EFC7-C2A5-DF80-F18A1F7F7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8480" y="3251200"/>
              <a:ext cx="143256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69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3B4CC2-0A87-FB87-B137-8B15F3A9E37E}"/>
              </a:ext>
            </a:extLst>
          </p:cNvPr>
          <p:cNvSpPr/>
          <p:nvPr/>
        </p:nvSpPr>
        <p:spPr>
          <a:xfrm>
            <a:off x="487680" y="497840"/>
            <a:ext cx="11308080" cy="592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F849A1A2-E9F6-89CF-804D-481BB221A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440" y="675689"/>
            <a:ext cx="639064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 VẬT KHÔNG VUÔNG GÓC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D23AA-0EC5-A164-4CE7-F609A2F06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64" y="1958974"/>
            <a:ext cx="3155315" cy="3447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51AF8-10CB-AD6D-6BB0-F501DFAB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92" y="1778952"/>
            <a:ext cx="3814128" cy="34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4E5873-EBBB-54D7-95AA-955A38925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802" y="1950592"/>
            <a:ext cx="8614395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18" y="3166480"/>
            <a:ext cx="2765702" cy="344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13" y="1206853"/>
            <a:ext cx="587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tròn tâm O có độ dài đường kính bằng 8 cm. Tính độ dài bán kính của hình tròn đó.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3008" y="355520"/>
            <a:ext cx="3062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THỬ THÁCH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2699E4-5E26-420C-A3D8-287DB5AE797C}"/>
              </a:ext>
            </a:extLst>
          </p:cNvPr>
          <p:cNvSpPr/>
          <p:nvPr/>
        </p:nvSpPr>
        <p:spPr>
          <a:xfrm>
            <a:off x="7802862" y="101600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847D16-8288-4F9C-A40C-A094154D1855}"/>
              </a:ext>
            </a:extLst>
          </p:cNvPr>
          <p:cNvCxnSpPr>
            <a:stCxn id="19" idx="2"/>
            <a:endCxn id="19" idx="6"/>
          </p:cNvCxnSpPr>
          <p:nvPr/>
        </p:nvCxnSpPr>
        <p:spPr>
          <a:xfrm>
            <a:off x="7802862" y="242316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033F6F7-0694-4499-972B-E2CF6CD2EE1A}"/>
              </a:ext>
            </a:extLst>
          </p:cNvPr>
          <p:cNvSpPr/>
          <p:nvPr/>
        </p:nvSpPr>
        <p:spPr>
          <a:xfrm>
            <a:off x="9210022" y="2360083"/>
            <a:ext cx="111760" cy="126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BBFDBE-7809-4B72-B7CD-92BA7A5E5D81}"/>
              </a:ext>
            </a:extLst>
          </p:cNvPr>
          <p:cNvSpPr txBox="1"/>
          <p:nvPr/>
        </p:nvSpPr>
        <p:spPr>
          <a:xfrm>
            <a:off x="9022080" y="1809426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A00CF-8D69-4D37-B639-1B806CF3ABEE}"/>
              </a:ext>
            </a:extLst>
          </p:cNvPr>
          <p:cNvSpPr txBox="1"/>
          <p:nvPr/>
        </p:nvSpPr>
        <p:spPr>
          <a:xfrm>
            <a:off x="8737600" y="2520149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6EF28-466D-4397-93E3-5EA8D77BEFD0}"/>
              </a:ext>
            </a:extLst>
          </p:cNvPr>
          <p:cNvSpPr txBox="1"/>
          <p:nvPr/>
        </p:nvSpPr>
        <p:spPr>
          <a:xfrm>
            <a:off x="6507462" y="4074160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F61411-B083-4405-A92D-C495F0C67742}"/>
              </a:ext>
            </a:extLst>
          </p:cNvPr>
          <p:cNvSpPr txBox="1"/>
          <p:nvPr/>
        </p:nvSpPr>
        <p:spPr>
          <a:xfrm>
            <a:off x="6781782" y="4658907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8: 2 = 4 (cm)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6175E5-0E75-806D-17EC-84D4E400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101" y="2127860"/>
            <a:ext cx="8303472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0F3486D-066B-4DFD-4009-A9BF55A6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Create_a_3d_202509121755_hqro6">
            <a:hlinkClick r:id="" action="ppaction://media"/>
            <a:extLst>
              <a:ext uri="{FF2B5EF4-FFF2-40B4-BE49-F238E27FC236}">
                <a16:creationId xmlns:a16="http://schemas.microsoft.com/office/drawing/2014/main" id="{410B7138-097C-3FC2-DA01-6144B05F60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8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56E90123-5598-F166-0FAE-E4FE4F19EE0A}"/>
              </a:ext>
            </a:extLst>
          </p:cNvPr>
          <p:cNvSpPr>
            <a:spLocks noGrp="1"/>
          </p:cNvSpPr>
          <p:nvPr/>
        </p:nvSpPr>
        <p:spPr>
          <a:xfrm>
            <a:off x="2425395" y="5345997"/>
            <a:ext cx="8024531" cy="548640"/>
          </a:xfrm>
        </p:spPr>
        <p:txBody>
          <a:bodyPr wrap="square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Quan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sát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tranh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,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hai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tay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của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mỗi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bạn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cho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ta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hình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ảnh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về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góc</a:t>
            </a:r>
            <a:endParaRPr kumimoji="0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2AD18-0495-262C-130E-2E2AB38BC1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9" r="6861"/>
          <a:stretch/>
        </p:blipFill>
        <p:spPr>
          <a:xfrm>
            <a:off x="2961767" y="1496159"/>
            <a:ext cx="6951785" cy="3635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958542-17DC-ABEA-FDA8-F90E8E418E0F}"/>
              </a:ext>
            </a:extLst>
          </p:cNvPr>
          <p:cNvGrpSpPr/>
          <p:nvPr/>
        </p:nvGrpSpPr>
        <p:grpSpPr>
          <a:xfrm>
            <a:off x="3706690" y="1660281"/>
            <a:ext cx="1143001" cy="1488831"/>
            <a:chOff x="2039815" y="1793631"/>
            <a:chExt cx="1143001" cy="148883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ED8014-0D9B-CAE6-9551-AB455CE6F909}"/>
                </a:ext>
              </a:extLst>
            </p:cNvPr>
            <p:cNvCxnSpPr/>
            <p:nvPr/>
          </p:nvCxnSpPr>
          <p:spPr>
            <a:xfrm>
              <a:off x="2039815" y="1793631"/>
              <a:ext cx="23447" cy="148883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826FEA-06DB-B0D3-6979-B0A197652382}"/>
                </a:ext>
              </a:extLst>
            </p:cNvPr>
            <p:cNvCxnSpPr/>
            <p:nvPr/>
          </p:nvCxnSpPr>
          <p:spPr>
            <a:xfrm flipH="1">
              <a:off x="2039815" y="3282462"/>
              <a:ext cx="114300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721CF-32A9-1ACA-3DF5-23EBA6AF4CF7}"/>
              </a:ext>
            </a:extLst>
          </p:cNvPr>
          <p:cNvGrpSpPr/>
          <p:nvPr/>
        </p:nvGrpSpPr>
        <p:grpSpPr>
          <a:xfrm>
            <a:off x="5790467" y="2044153"/>
            <a:ext cx="1404949" cy="1104959"/>
            <a:chOff x="1777868" y="2177503"/>
            <a:chExt cx="1404949" cy="110495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8679D3-2BF6-6444-424B-95F517C6EE0F}"/>
                </a:ext>
              </a:extLst>
            </p:cNvPr>
            <p:cNvCxnSpPr/>
            <p:nvPr/>
          </p:nvCxnSpPr>
          <p:spPr>
            <a:xfrm flipH="1">
              <a:off x="1777868" y="2177503"/>
              <a:ext cx="720970" cy="110495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20C1A2-7781-D495-CA63-6C4DB5AD0818}"/>
                </a:ext>
              </a:extLst>
            </p:cNvPr>
            <p:cNvCxnSpPr/>
            <p:nvPr/>
          </p:nvCxnSpPr>
          <p:spPr>
            <a:xfrm flipH="1">
              <a:off x="1777868" y="3282462"/>
              <a:ext cx="140494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984A63-B2E5-AB5C-994F-2C5666AA8D62}"/>
              </a:ext>
            </a:extLst>
          </p:cNvPr>
          <p:cNvGrpSpPr/>
          <p:nvPr/>
        </p:nvGrpSpPr>
        <p:grpSpPr>
          <a:xfrm>
            <a:off x="7592538" y="2236089"/>
            <a:ext cx="2088928" cy="913023"/>
            <a:chOff x="1093889" y="2369439"/>
            <a:chExt cx="2088928" cy="9130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26AB1-B1F4-1394-AE25-045265ABA433}"/>
                </a:ext>
              </a:extLst>
            </p:cNvPr>
            <p:cNvCxnSpPr/>
            <p:nvPr/>
          </p:nvCxnSpPr>
          <p:spPr>
            <a:xfrm>
              <a:off x="1093889" y="2369439"/>
              <a:ext cx="683979" cy="91302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6C0342-742D-8E9D-FA2A-680264C609F0}"/>
                </a:ext>
              </a:extLst>
            </p:cNvPr>
            <p:cNvCxnSpPr/>
            <p:nvPr/>
          </p:nvCxnSpPr>
          <p:spPr>
            <a:xfrm flipH="1">
              <a:off x="1777868" y="3282462"/>
              <a:ext cx="140494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C7A9B-5D7E-47F0-83FD-46F42FB6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>
              <a:extLst>
                <a:ext uri="{FF2B5EF4-FFF2-40B4-BE49-F238E27FC236}">
                  <a16:creationId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_7446362749140995336_v2">
            <a:hlinkClick r:id="" action="ppaction://media"/>
            <a:extLst>
              <a:ext uri="{FF2B5EF4-FFF2-40B4-BE49-F238E27FC236}">
                <a16:creationId xmlns:a16="http://schemas.microsoft.com/office/drawing/2014/main" id="{C46673E9-028E-BA85-07EF-52846BD41F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1909ECE3-C424-590E-77D6-65DD627B72A7}"/>
              </a:ext>
            </a:extLst>
          </p:cNvPr>
          <p:cNvSpPr/>
          <p:nvPr/>
        </p:nvSpPr>
        <p:spPr>
          <a:xfrm>
            <a:off x="397510" y="364490"/>
            <a:ext cx="11397615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4" name="圆角矩形 33">
            <a:extLst>
              <a:ext uri="{FF2B5EF4-FFF2-40B4-BE49-F238E27FC236}">
                <a16:creationId xmlns:a16="http://schemas.microsoft.com/office/drawing/2014/main" id="{9DD7A938-CF98-A913-2D29-663F93695301}"/>
              </a:ext>
            </a:extLst>
          </p:cNvPr>
          <p:cNvSpPr/>
          <p:nvPr/>
        </p:nvSpPr>
        <p:spPr bwMode="auto">
          <a:xfrm>
            <a:off x="579118" y="631954"/>
            <a:ext cx="1156970" cy="871726"/>
          </a:xfrm>
          <a:prstGeom prst="roundRect">
            <a:avLst/>
          </a:prstGeom>
          <a:solidFill>
            <a:srgbClr val="F08A04"/>
          </a:solidFill>
        </p:spPr>
        <p:txBody>
          <a:bodyPr vert="horz" wrap="square" lIns="91440" tIns="71755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6" name="文本框 34">
            <a:extLst>
              <a:ext uri="{FF2B5EF4-FFF2-40B4-BE49-F238E27FC236}">
                <a16:creationId xmlns:a16="http://schemas.microsoft.com/office/drawing/2014/main" id="{7BC6CE8F-F525-2878-09CB-9B7A61D50A33}"/>
              </a:ext>
            </a:extLst>
          </p:cNvPr>
          <p:cNvSpPr txBox="1"/>
          <p:nvPr/>
        </p:nvSpPr>
        <p:spPr>
          <a:xfrm>
            <a:off x="1917696" y="525651"/>
            <a:ext cx="926782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100" spc="120">
                <a:solidFill>
                  <a:schemeClr val="accent6">
                    <a:lumMod val="50000"/>
                  </a:schemeClr>
                </a:solidFill>
                <a:latin typeface="+mn-ea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vi-VN" altLang="zh-CN" sz="3200" dirty="0">
                <a:solidFill>
                  <a:srgbClr val="1E1F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ê ke, hãy tìm góc vuông, góc không vuông trong các hình dưới đây:</a:t>
            </a:r>
            <a:endParaRPr lang="zh-CN" altLang="en-US" sz="3200" spc="0" dirty="0">
              <a:solidFill>
                <a:srgbClr val="1E1F3B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4BAA6-5415-19FC-67DA-2AC5FB9127F4}"/>
              </a:ext>
            </a:extLst>
          </p:cNvPr>
          <p:cNvGrpSpPr/>
          <p:nvPr/>
        </p:nvGrpSpPr>
        <p:grpSpPr>
          <a:xfrm>
            <a:off x="677029" y="1913768"/>
            <a:ext cx="1927051" cy="1981259"/>
            <a:chOff x="1035238" y="1799751"/>
            <a:chExt cx="2481334" cy="249271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527137-D905-6B64-8B10-479189D5DE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1799751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C0571-87B6-6A88-60C2-C893EB38CEB4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3F393E-40F3-71A7-4E22-8EA788CBFFBD}"/>
                </a:ext>
              </a:extLst>
            </p:cNvPr>
            <p:cNvSpPr txBox="1"/>
            <p:nvPr/>
          </p:nvSpPr>
          <p:spPr>
            <a:xfrm>
              <a:off x="1035238" y="1799751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A245DC-25B5-6CD4-D459-F626CA80632D}"/>
                </a:ext>
              </a:extLst>
            </p:cNvPr>
            <p:cNvSpPr txBox="1"/>
            <p:nvPr/>
          </p:nvSpPr>
          <p:spPr>
            <a:xfrm>
              <a:off x="1085887" y="3592081"/>
              <a:ext cx="476599" cy="6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2EE973-A3E5-43F9-1746-EB1A872FF5E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F2518D-97CB-A218-2DFB-453B0CDBF8E3}"/>
              </a:ext>
            </a:extLst>
          </p:cNvPr>
          <p:cNvGrpSpPr/>
          <p:nvPr/>
        </p:nvGrpSpPr>
        <p:grpSpPr>
          <a:xfrm>
            <a:off x="3461934" y="1789649"/>
            <a:ext cx="1905755" cy="2117155"/>
            <a:chOff x="1281082" y="1637866"/>
            <a:chExt cx="2453913" cy="266369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2AF849-C406-7350-2603-75F225963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8108" y="2063338"/>
              <a:ext cx="1301142" cy="1645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9945E5-F3E9-F701-4A14-4A1988E7078F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218CD0-6F2B-7D4C-02E4-7864042D6175}"/>
                </a:ext>
              </a:extLst>
            </p:cNvPr>
            <p:cNvSpPr txBox="1"/>
            <p:nvPr/>
          </p:nvSpPr>
          <p:spPr>
            <a:xfrm>
              <a:off x="2273454" y="1637866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9522EF-009F-526E-70E0-0CD1650AC516}"/>
                </a:ext>
              </a:extLst>
            </p:cNvPr>
            <p:cNvSpPr txBox="1"/>
            <p:nvPr/>
          </p:nvSpPr>
          <p:spPr>
            <a:xfrm>
              <a:off x="1281082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447824-BB88-E309-9596-E85FBD9CE1BD}"/>
                </a:ext>
              </a:extLst>
            </p:cNvPr>
            <p:cNvSpPr txBox="1"/>
            <p:nvPr/>
          </p:nvSpPr>
          <p:spPr>
            <a:xfrm>
              <a:off x="3258396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119EFF-0DE2-3BEC-557E-33724D987171}"/>
              </a:ext>
            </a:extLst>
          </p:cNvPr>
          <p:cNvGrpSpPr/>
          <p:nvPr/>
        </p:nvGrpSpPr>
        <p:grpSpPr>
          <a:xfrm>
            <a:off x="5730998" y="1789649"/>
            <a:ext cx="2424312" cy="2123020"/>
            <a:chOff x="312911" y="1660155"/>
            <a:chExt cx="3121623" cy="26710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4857AC-CEC3-1F60-F780-61CEB0F520B6}"/>
                </a:ext>
              </a:extLst>
            </p:cNvPr>
            <p:cNvCxnSpPr>
              <a:cxnSpLocks/>
            </p:cNvCxnSpPr>
            <p:nvPr/>
          </p:nvCxnSpPr>
          <p:spPr>
            <a:xfrm>
              <a:off x="910553" y="2278066"/>
              <a:ext cx="643296" cy="14178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BDFBC1-9D8A-4FBF-CB9F-C3415FFE82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6435" y="3695900"/>
              <a:ext cx="16481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390982-5CC8-EF68-DA65-9EA9DDDD2AEA}"/>
                </a:ext>
              </a:extLst>
            </p:cNvPr>
            <p:cNvSpPr txBox="1"/>
            <p:nvPr/>
          </p:nvSpPr>
          <p:spPr>
            <a:xfrm flipH="1">
              <a:off x="312911" y="1660155"/>
              <a:ext cx="498446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AE103B-FA93-9775-87D4-9742890AB8AD}"/>
                </a:ext>
              </a:extLst>
            </p:cNvPr>
            <p:cNvSpPr txBox="1"/>
            <p:nvPr/>
          </p:nvSpPr>
          <p:spPr>
            <a:xfrm>
              <a:off x="1146642" y="364400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14DBB0-6DE0-D1F1-769E-E7EC379D79F6}"/>
                </a:ext>
              </a:extLst>
            </p:cNvPr>
            <p:cNvSpPr txBox="1"/>
            <p:nvPr/>
          </p:nvSpPr>
          <p:spPr>
            <a:xfrm>
              <a:off x="2957935" y="3672941"/>
              <a:ext cx="476599" cy="6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7444B1-A12C-1215-FF90-5DB6DF521C60}"/>
              </a:ext>
            </a:extLst>
          </p:cNvPr>
          <p:cNvGrpSpPr/>
          <p:nvPr/>
        </p:nvGrpSpPr>
        <p:grpSpPr>
          <a:xfrm rot="6970553">
            <a:off x="972963" y="4282917"/>
            <a:ext cx="2058839" cy="1902840"/>
            <a:chOff x="1182523" y="1811204"/>
            <a:chExt cx="2651029" cy="239405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8E89C2-D7C0-EEFA-09DA-8F3CEB726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8108" y="2063338"/>
              <a:ext cx="1301142" cy="1645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A8A7AD-6A60-45FA-E3BF-80BEDB8979D4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9615AC-1002-D1C7-913E-1E2785DE384F}"/>
                </a:ext>
              </a:extLst>
            </p:cNvPr>
            <p:cNvSpPr txBox="1"/>
            <p:nvPr/>
          </p:nvSpPr>
          <p:spPr>
            <a:xfrm rot="14629447">
              <a:off x="2248029" y="1707189"/>
              <a:ext cx="465686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B32C37-9587-5E62-67E6-C82E42DBA690}"/>
                </a:ext>
              </a:extLst>
            </p:cNvPr>
            <p:cNvSpPr txBox="1"/>
            <p:nvPr/>
          </p:nvSpPr>
          <p:spPr>
            <a:xfrm rot="14629447">
              <a:off x="1286538" y="363555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90D6610E-DA5B-228E-FC6F-A06567872E09}"/>
                </a:ext>
              </a:extLst>
            </p:cNvPr>
            <p:cNvSpPr txBox="1"/>
            <p:nvPr/>
          </p:nvSpPr>
          <p:spPr>
            <a:xfrm rot="14629447">
              <a:off x="3263852" y="363555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C71803F4-A089-A72F-650A-F78E5F3ECAFF}"/>
              </a:ext>
            </a:extLst>
          </p:cNvPr>
          <p:cNvGrpSpPr/>
          <p:nvPr/>
        </p:nvGrpSpPr>
        <p:grpSpPr>
          <a:xfrm rot="7622629">
            <a:off x="3528124" y="4079376"/>
            <a:ext cx="2173487" cy="1965203"/>
            <a:chOff x="936679" y="1799751"/>
            <a:chExt cx="2798653" cy="2472514"/>
          </a:xfrm>
        </p:grpSpPr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056B649-BE26-D427-BB0A-541B813901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1799751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791E59E-7210-18C8-B093-A0AF8B5111AF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3D30897F-B6AD-D795-7529-3202E50065E5}"/>
                </a:ext>
              </a:extLst>
            </p:cNvPr>
            <p:cNvSpPr txBox="1"/>
            <p:nvPr/>
          </p:nvSpPr>
          <p:spPr>
            <a:xfrm rot="15118138">
              <a:off x="1040694" y="179203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DF1FF17A-EC6B-3CAA-D33E-E70FDBA62C9D}"/>
                </a:ext>
              </a:extLst>
            </p:cNvPr>
            <p:cNvSpPr txBox="1"/>
            <p:nvPr/>
          </p:nvSpPr>
          <p:spPr>
            <a:xfrm rot="15118138">
              <a:off x="1091344" y="3584366"/>
              <a:ext cx="465685" cy="67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5F7ADF41-7D7E-55ED-D14F-381081F1F689}"/>
                </a:ext>
              </a:extLst>
            </p:cNvPr>
            <p:cNvSpPr txBox="1"/>
            <p:nvPr/>
          </p:nvSpPr>
          <p:spPr>
            <a:xfrm rot="15118138">
              <a:off x="3165632" y="3702564"/>
              <a:ext cx="465686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D3AB4CF9-7674-5403-9DFB-57922C003463}"/>
              </a:ext>
            </a:extLst>
          </p:cNvPr>
          <p:cNvGrpSpPr/>
          <p:nvPr/>
        </p:nvGrpSpPr>
        <p:grpSpPr>
          <a:xfrm rot="10800000">
            <a:off x="6012289" y="3885202"/>
            <a:ext cx="2401166" cy="1830951"/>
            <a:chOff x="342715" y="2027621"/>
            <a:chExt cx="3091819" cy="2303606"/>
          </a:xfrm>
        </p:grpSpPr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13723E36-DE2E-6557-EAFA-61E85A049FBC}"/>
                </a:ext>
              </a:extLst>
            </p:cNvPr>
            <p:cNvCxnSpPr>
              <a:cxnSpLocks/>
            </p:cNvCxnSpPr>
            <p:nvPr/>
          </p:nvCxnSpPr>
          <p:spPr>
            <a:xfrm>
              <a:off x="910553" y="2278066"/>
              <a:ext cx="643296" cy="14178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92305CC0-4A10-1CD1-9D30-5C0718CA4D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6435" y="3695900"/>
              <a:ext cx="16481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A75C91FD-2474-50CE-88AD-B43EF2FE1832}"/>
                </a:ext>
              </a:extLst>
            </p:cNvPr>
            <p:cNvSpPr txBox="1"/>
            <p:nvPr/>
          </p:nvSpPr>
          <p:spPr>
            <a:xfrm flipH="1" flipV="1">
              <a:off x="342715" y="2027621"/>
              <a:ext cx="498446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55C1776B-5AA9-3D18-C5CB-DEEFD656446B}"/>
                </a:ext>
              </a:extLst>
            </p:cNvPr>
            <p:cNvSpPr txBox="1"/>
            <p:nvPr/>
          </p:nvSpPr>
          <p:spPr>
            <a:xfrm flipV="1">
              <a:off x="1146641" y="364400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38564E65-7DD1-504C-F819-DA7AFBDDF9C1}"/>
                </a:ext>
              </a:extLst>
            </p:cNvPr>
            <p:cNvSpPr txBox="1"/>
            <p:nvPr/>
          </p:nvSpPr>
          <p:spPr>
            <a:xfrm flipV="1">
              <a:off x="2957935" y="3672940"/>
              <a:ext cx="476599" cy="65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</p:grpSp>
      <p:pic>
        <p:nvPicPr>
          <p:cNvPr id="712" name="Picture 4" descr="Set Square Vector Icon | Vector icons, Vector, Icon">
            <a:extLst>
              <a:ext uri="{FF2B5EF4-FFF2-40B4-BE49-F238E27FC236}">
                <a16:creationId xmlns:a16="http://schemas.microsoft.com/office/drawing/2014/main" id="{B2F5BF15-A72E-000B-6E4B-C17F5D09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4" y="2047089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3" name="TextBox 712">
            <a:extLst>
              <a:ext uri="{FF2B5EF4-FFF2-40B4-BE49-F238E27FC236}">
                <a16:creationId xmlns:a16="http://schemas.microsoft.com/office/drawing/2014/main" id="{768C88C3-8BD8-8D7E-F519-F37E14FC596D}"/>
              </a:ext>
            </a:extLst>
          </p:cNvPr>
          <p:cNvSpPr txBox="1"/>
          <p:nvPr/>
        </p:nvSpPr>
        <p:spPr>
          <a:xfrm>
            <a:off x="1719904" y="2127777"/>
            <a:ext cx="127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4" name="Picture 4" descr="Set Square Vector Icon | Vector icons, Vector, Icon">
            <a:extLst>
              <a:ext uri="{FF2B5EF4-FFF2-40B4-BE49-F238E27FC236}">
                <a16:creationId xmlns:a16="http://schemas.microsoft.com/office/drawing/2014/main" id="{E67AB914-4B71-A155-DDBB-4F186436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80" y="2061804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" name="TextBox 714">
            <a:extLst>
              <a:ext uri="{FF2B5EF4-FFF2-40B4-BE49-F238E27FC236}">
                <a16:creationId xmlns:a16="http://schemas.microsoft.com/office/drawing/2014/main" id="{C3AAE7BA-792D-A84C-5701-F5F2DE3E83EF}"/>
              </a:ext>
            </a:extLst>
          </p:cNvPr>
          <p:cNvSpPr txBox="1"/>
          <p:nvPr/>
        </p:nvSpPr>
        <p:spPr>
          <a:xfrm>
            <a:off x="4405815" y="2150400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6" name="Picture 4" descr="Set Square Vector Icon | Vector icons, Vector, Icon">
            <a:extLst>
              <a:ext uri="{FF2B5EF4-FFF2-40B4-BE49-F238E27FC236}">
                <a16:creationId xmlns:a16="http://schemas.microsoft.com/office/drawing/2014/main" id="{DA898460-A923-CD7C-0D66-082DACE0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27" y="2030259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" name="TextBox 716">
            <a:extLst>
              <a:ext uri="{FF2B5EF4-FFF2-40B4-BE49-F238E27FC236}">
                <a16:creationId xmlns:a16="http://schemas.microsoft.com/office/drawing/2014/main" id="{7A87A4D5-3E93-0F78-32D1-6EEC821A9CE6}"/>
              </a:ext>
            </a:extLst>
          </p:cNvPr>
          <p:cNvSpPr txBox="1"/>
          <p:nvPr/>
        </p:nvSpPr>
        <p:spPr>
          <a:xfrm>
            <a:off x="7196594" y="2121447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8" name="Picture 4" descr="Set Square Vector Icon | Vector icons, Vector, Icon">
            <a:extLst>
              <a:ext uri="{FF2B5EF4-FFF2-40B4-BE49-F238E27FC236}">
                <a16:creationId xmlns:a16="http://schemas.microsoft.com/office/drawing/2014/main" id="{32F2AA64-CE42-341A-4D55-4152DFB5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6880">
            <a:off x="1685956" y="4110860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" name="TextBox 718">
            <a:extLst>
              <a:ext uri="{FF2B5EF4-FFF2-40B4-BE49-F238E27FC236}">
                <a16:creationId xmlns:a16="http://schemas.microsoft.com/office/drawing/2014/main" id="{9F1A560C-FEC4-0C75-C8E8-C9A0F18A10BE}"/>
              </a:ext>
            </a:extLst>
          </p:cNvPr>
          <p:cNvSpPr txBox="1"/>
          <p:nvPr/>
        </p:nvSpPr>
        <p:spPr>
          <a:xfrm>
            <a:off x="1214880" y="5323734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20" name="Picture 4" descr="Set Square Vector Icon | Vector icons, Vector, Icon">
            <a:extLst>
              <a:ext uri="{FF2B5EF4-FFF2-40B4-BE49-F238E27FC236}">
                <a16:creationId xmlns:a16="http://schemas.microsoft.com/office/drawing/2014/main" id="{E00BB385-84CA-BF58-F916-E9EF7ED4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5394">
            <a:off x="4312454" y="4157833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" name="TextBox 720">
            <a:extLst>
              <a:ext uri="{FF2B5EF4-FFF2-40B4-BE49-F238E27FC236}">
                <a16:creationId xmlns:a16="http://schemas.microsoft.com/office/drawing/2014/main" id="{B130AD8E-CC6B-532F-ED3B-14745FF3A932}"/>
              </a:ext>
            </a:extLst>
          </p:cNvPr>
          <p:cNvSpPr txBox="1"/>
          <p:nvPr/>
        </p:nvSpPr>
        <p:spPr>
          <a:xfrm>
            <a:off x="4073267" y="5331514"/>
            <a:ext cx="127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23" name="Picture 4" descr="Set Square Vector Icon | Vector icons, Vector, Icon">
            <a:extLst>
              <a:ext uri="{FF2B5EF4-FFF2-40B4-BE49-F238E27FC236}">
                <a16:creationId xmlns:a16="http://schemas.microsoft.com/office/drawing/2014/main" id="{D3E11599-5BC8-4E51-9275-8FD828A6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9048" y="4204357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TextBox 723">
            <a:extLst>
              <a:ext uri="{FF2B5EF4-FFF2-40B4-BE49-F238E27FC236}">
                <a16:creationId xmlns:a16="http://schemas.microsoft.com/office/drawing/2014/main" id="{81053840-FB36-A9BE-7C8F-7883FED42389}"/>
              </a:ext>
            </a:extLst>
          </p:cNvPr>
          <p:cNvSpPr txBox="1"/>
          <p:nvPr/>
        </p:nvSpPr>
        <p:spPr>
          <a:xfrm>
            <a:off x="6136488" y="5323734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333</Words>
  <Application>Microsoft Office PowerPoint</Application>
  <PresentationFormat>Widescreen</PresentationFormat>
  <Paragraphs>89</Paragraphs>
  <Slides>16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等线 Light</vt:lpstr>
      <vt:lpstr>微软雅黑</vt:lpstr>
      <vt:lpstr>Microsoft YaHei UI</vt:lpstr>
      <vt:lpstr>Arial</vt:lpstr>
      <vt:lpstr>Calibri</vt:lpstr>
      <vt:lpstr>Cambria</vt:lpstr>
      <vt:lpstr>Coiny</vt:lpstr>
      <vt:lpstr>iCiel Cadena</vt:lpstr>
      <vt:lpstr>思源黑体 CN Bold</vt:lpstr>
      <vt:lpstr>思源黑体 CN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Kim Phượng</cp:lastModifiedBy>
  <cp:revision>41</cp:revision>
  <dcterms:created xsi:type="dcterms:W3CDTF">2022-07-04T14:51:05Z</dcterms:created>
  <dcterms:modified xsi:type="dcterms:W3CDTF">2025-12-26T01:30:31Z</dcterms:modified>
</cp:coreProperties>
</file>