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798" r:id="rId3"/>
    <p:sldMasterId id="2147483810" r:id="rId4"/>
    <p:sldMasterId id="2147483816" r:id="rId5"/>
    <p:sldMasterId id="2147483822" r:id="rId6"/>
    <p:sldMasterId id="2147483834" r:id="rId7"/>
    <p:sldMasterId id="2147483869" r:id="rId8"/>
    <p:sldMasterId id="2147483881" r:id="rId9"/>
    <p:sldMasterId id="2147483893" r:id="rId10"/>
  </p:sldMasterIdLst>
  <p:notesMasterIdLst>
    <p:notesMasterId r:id="rId29"/>
  </p:notesMasterIdLst>
  <p:sldIdLst>
    <p:sldId id="306" r:id="rId11"/>
    <p:sldId id="259" r:id="rId12"/>
    <p:sldId id="260" r:id="rId13"/>
    <p:sldId id="262" r:id="rId14"/>
    <p:sldId id="2654" r:id="rId15"/>
    <p:sldId id="373" r:id="rId16"/>
    <p:sldId id="256" r:id="rId17"/>
    <p:sldId id="257" r:id="rId18"/>
    <p:sldId id="2647" r:id="rId19"/>
    <p:sldId id="2648" r:id="rId20"/>
    <p:sldId id="401" r:id="rId21"/>
    <p:sldId id="2649" r:id="rId22"/>
    <p:sldId id="2650" r:id="rId23"/>
    <p:sldId id="2662" r:id="rId24"/>
    <p:sldId id="2651" r:id="rId25"/>
    <p:sldId id="2670" r:id="rId26"/>
    <p:sldId id="2653" r:id="rId27"/>
    <p:sldId id="44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B76C-8EE9-4608-83BB-95D185E5644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0922-252C-4E06-AAD1-BED6D2CE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0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28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33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7851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255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478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44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998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78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8534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0618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0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0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583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1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2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8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5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0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8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6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B71A-B2C0-69C5-37AA-74A2DF28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C2A1B-64C8-BCE0-C300-713B25F6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4DA98-A9B2-F009-4E70-5D639D9F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B181-4CDA-2408-CF03-6BA3191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4352-12DD-BE00-35B7-2E07546C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33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2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3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6BF3-732D-4FD3-0076-1E0CCF9B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0488-B80A-BAE7-9E61-313AB7BE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4E9B-D6CC-379B-BE63-E9FD5D12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A19D8-9E8E-64BB-9FAD-8D46B99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9F57D-6E97-ECCB-B91D-D0E1B58A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2434-89CA-C4CA-887A-15F2DE3C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7FED6-7FEC-C924-5FA5-21C1A0BAD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94DA8-4069-590B-915D-4AB7E79E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64E6-0D87-C6DF-AC23-E0309C2B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8869C-7E6A-0821-25A6-E1587C25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0B73-92A2-C343-F149-25D26EB4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740A-1D65-A995-76E8-32CEB0E5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0087F-50AC-8CA0-1139-6CFF36CD6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4C9A-A211-A9B2-2729-099E6D7E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6B3A-993A-E6BF-7E1A-C7A3F0A7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C437C-1B6C-369F-609F-C96635C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3863-6E22-A917-2CA3-C30FACCE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8307A-60FC-98F1-E52A-5232B574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9077F-6378-BFED-F83D-F0699D2F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747AC-AEA8-3226-707A-E02151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2520A-EA8C-5D43-CD42-93DA7716B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D0F7D-A3D2-AE7B-AE06-5A63555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CF21A-40DA-A9C2-5764-3F54D0E3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2C231-0441-AC0D-DA5C-320F89B1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0735-ACDE-244E-C64A-DA2374C2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FEB5A-4178-4772-1ECF-AD5D1613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85C9E-8754-B9BE-942F-6B4AC806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0AACA-2C5F-F034-1F04-0432A17C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A3B11-D789-5199-E039-6157AF38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180F-DD26-0667-BCA4-0AA8BD1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BE042-DA17-D242-8FD5-0BAE3015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5D94-9870-9457-5FEC-0D6CD15B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9FFB-6519-A997-45CA-29AF9C3A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3DBF9-426E-74FA-203A-D85AB58C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24DC4-873C-C383-6F2B-ECACBE4A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0528F-89C8-849A-574E-51BC3855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E039B-9600-C032-16D9-668C81CF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7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5A24-6CD2-DDAA-79E1-747A20D7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EE43C-189B-7911-2C31-112AB5F89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C87F-0D75-ED8E-0DCA-622E3ED0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E88E3-51F5-6A88-F45E-313BA2B3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EF91B-0F1C-2368-401A-831BA0FC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89E1F-4CB5-4AFE-71BF-92A6D03F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6DE4-5331-5329-17E8-8F7DE02C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65800-7AE0-5E08-FA76-21E849516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4175-9D06-1E34-1409-6D3A0DF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94240-5D78-D991-3A8F-3C0BC093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FAB50-941E-6B27-7ECA-8CFA6E44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46597-0D5D-B046-2326-49B1098A6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45311-CFE3-E583-B402-7AC075BD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740F-5446-F528-CCF7-0284516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0D958-9D3F-F166-AB06-DCC92549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72736-1C3D-6305-3875-C09F8B50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4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9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4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2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5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3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4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9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1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7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9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3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4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81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0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8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50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82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53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12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0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62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1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04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87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1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43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57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84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87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1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324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809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47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39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4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704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7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35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34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9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88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20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56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73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69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538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7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6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843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18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38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15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281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31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4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74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42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79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7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7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8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8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5C8EA6-CD09-C949-6F21-F7B4D90605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9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6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84D38E-51B2-71CB-7DD2-0B50A40F179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artoon of a landscape with a river and houses&#10;&#10;Description automatically generated">
            <a:extLst>
              <a:ext uri="{FF2B5EF4-FFF2-40B4-BE49-F238E27FC236}">
                <a16:creationId xmlns:a16="http://schemas.microsoft.com/office/drawing/2014/main" id="{BA915CF0-1040-D4EB-A750-BD18F6B4B6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44DB42CA-D390-EB49-0A38-C6647E01C97D}"/>
              </a:ext>
            </a:extLst>
          </p:cNvPr>
          <p:cNvSpPr/>
          <p:nvPr userDrawn="1"/>
        </p:nvSpPr>
        <p:spPr>
          <a:xfrm>
            <a:off x="152400" y="177800"/>
            <a:ext cx="11836400" cy="6553200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754600"/>
                      <a:gd name="connsiteY0" fmla="*/ 1638333 h 9829800"/>
                      <a:gd name="connsiteX1" fmla="*/ 1638333 w 17754600"/>
                      <a:gd name="connsiteY1" fmla="*/ 0 h 9829800"/>
                      <a:gd name="connsiteX2" fmla="*/ 16116267 w 17754600"/>
                      <a:gd name="connsiteY2" fmla="*/ 0 h 9829800"/>
                      <a:gd name="connsiteX3" fmla="*/ 17754600 w 17754600"/>
                      <a:gd name="connsiteY3" fmla="*/ 1638333 h 9829800"/>
                      <a:gd name="connsiteX4" fmla="*/ 17754600 w 17754600"/>
                      <a:gd name="connsiteY4" fmla="*/ 8191467 h 9829800"/>
                      <a:gd name="connsiteX5" fmla="*/ 16116267 w 17754600"/>
                      <a:gd name="connsiteY5" fmla="*/ 9829800 h 9829800"/>
                      <a:gd name="connsiteX6" fmla="*/ 1638333 w 17754600"/>
                      <a:gd name="connsiteY6" fmla="*/ 9829800 h 9829800"/>
                      <a:gd name="connsiteX7" fmla="*/ 0 w 17754600"/>
                      <a:gd name="connsiteY7" fmla="*/ 8191467 h 9829800"/>
                      <a:gd name="connsiteX8" fmla="*/ 0 w 17754600"/>
                      <a:gd name="connsiteY8" fmla="*/ 1638333 h 982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54600" h="9829800" fill="none" extrusionOk="0">
                        <a:moveTo>
                          <a:pt x="0" y="1638333"/>
                        </a:moveTo>
                        <a:cubicBezTo>
                          <a:pt x="-80929" y="720417"/>
                          <a:pt x="766864" y="27280"/>
                          <a:pt x="1638333" y="0"/>
                        </a:cubicBezTo>
                        <a:cubicBezTo>
                          <a:pt x="7446547" y="130954"/>
                          <a:pt x="10639221" y="43574"/>
                          <a:pt x="16116267" y="0"/>
                        </a:cubicBezTo>
                        <a:cubicBezTo>
                          <a:pt x="17086820" y="101241"/>
                          <a:pt x="17804827" y="795032"/>
                          <a:pt x="17754600" y="1638333"/>
                        </a:cubicBezTo>
                        <a:cubicBezTo>
                          <a:pt x="17604161" y="4479276"/>
                          <a:pt x="17840479" y="6641551"/>
                          <a:pt x="17754600" y="8191467"/>
                        </a:cubicBezTo>
                        <a:cubicBezTo>
                          <a:pt x="17684786" y="9107757"/>
                          <a:pt x="16955169" y="9784314"/>
                          <a:pt x="16116267" y="9829800"/>
                        </a:cubicBezTo>
                        <a:cubicBezTo>
                          <a:pt x="10228883" y="9984997"/>
                          <a:pt x="8325966" y="9992820"/>
                          <a:pt x="1638333" y="9829800"/>
                        </a:cubicBezTo>
                        <a:cubicBezTo>
                          <a:pt x="743911" y="9689070"/>
                          <a:pt x="-141850" y="9179121"/>
                          <a:pt x="0" y="8191467"/>
                        </a:cubicBezTo>
                        <a:cubicBezTo>
                          <a:pt x="64656" y="5785823"/>
                          <a:pt x="-17807" y="4277914"/>
                          <a:pt x="0" y="1638333"/>
                        </a:cubicBezTo>
                        <a:close/>
                      </a:path>
                      <a:path w="17754600" h="9829800" stroke="0" extrusionOk="0">
                        <a:moveTo>
                          <a:pt x="0" y="1638333"/>
                        </a:moveTo>
                        <a:cubicBezTo>
                          <a:pt x="-110639" y="665262"/>
                          <a:pt x="612528" y="45405"/>
                          <a:pt x="1638333" y="0"/>
                        </a:cubicBezTo>
                        <a:cubicBezTo>
                          <a:pt x="6019317" y="132882"/>
                          <a:pt x="13012464" y="-84951"/>
                          <a:pt x="16116267" y="0"/>
                        </a:cubicBezTo>
                        <a:cubicBezTo>
                          <a:pt x="16908744" y="109715"/>
                          <a:pt x="17732992" y="852941"/>
                          <a:pt x="17754600" y="1638333"/>
                        </a:cubicBezTo>
                        <a:cubicBezTo>
                          <a:pt x="17774787" y="4150381"/>
                          <a:pt x="17907080" y="6898387"/>
                          <a:pt x="17754600" y="8191467"/>
                        </a:cubicBezTo>
                        <a:cubicBezTo>
                          <a:pt x="17865589" y="9109460"/>
                          <a:pt x="17036173" y="9798765"/>
                          <a:pt x="16116267" y="9829800"/>
                        </a:cubicBezTo>
                        <a:cubicBezTo>
                          <a:pt x="9165817" y="9917439"/>
                          <a:pt x="6545266" y="9757121"/>
                          <a:pt x="1638333" y="9829800"/>
                        </a:cubicBezTo>
                        <a:cubicBezTo>
                          <a:pt x="729009" y="9786903"/>
                          <a:pt x="-86991" y="9217185"/>
                          <a:pt x="0" y="8191467"/>
                        </a:cubicBezTo>
                        <a:cubicBezTo>
                          <a:pt x="-38581" y="7291885"/>
                          <a:pt x="63341" y="4165998"/>
                          <a:pt x="0" y="163833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9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375116-A02D-4623-28DE-D361556FC7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1.png"/><Relationship Id="rId4" Type="http://schemas.microsoft.com/office/2007/relationships/media" Target="../media/media3.wav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1.png"/><Relationship Id="rId4" Type="http://schemas.microsoft.com/office/2007/relationships/media" Target="../media/media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6.png"/><Relationship Id="rId5" Type="http://schemas.microsoft.com/office/2007/relationships/media" Target="../media/media7.mp3"/><Relationship Id="rId10" Type="http://schemas.openxmlformats.org/officeDocument/2006/relationships/image" Target="../media/image31.gif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914797"/>
            <a:ext cx="12192000" cy="4962525"/>
          </a:xfrm>
          <a:prstGeom prst="rect">
            <a:avLst/>
          </a:prstGeom>
        </p:spPr>
      </p:pic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E5206ED-CE0C-1139-6038-401A9D67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06897-1C1B-29A4-9639-1B4AD4777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437" y="563473"/>
            <a:ext cx="6346486" cy="564538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9C4A63-2B50-0709-E2FA-81F014BF6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1128924" y="410035"/>
            <a:ext cx="2262246" cy="1036988"/>
            <a:chOff x="1647084" y="420195"/>
            <a:chExt cx="2262246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B36D9E-AF3D-430A-9D5F-17DB90F26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67" y="1718556"/>
            <a:ext cx="8791225" cy="236791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7CE3D7B3-6500-492F-9941-CDF14042C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7" y="1220825"/>
            <a:ext cx="6315743" cy="57312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6ED77A-2200-43F8-88E9-D8655F759DAF}"/>
              </a:ext>
            </a:extLst>
          </p:cNvPr>
          <p:cNvSpPr txBox="1"/>
          <p:nvPr/>
        </p:nvSpPr>
        <p:spPr>
          <a:xfrm>
            <a:off x="8707120" y="2143759"/>
            <a:ext cx="2915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4E9566-1A32-1B89-066E-1ED2F21CC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18378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2688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20648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054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335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891481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2CE63-DB81-42F1-85EF-94D89E3FBA61}"/>
              </a:ext>
            </a:extLst>
          </p:cNvPr>
          <p:cNvSpPr txBox="1"/>
          <p:nvPr/>
        </p:nvSpPr>
        <p:spPr>
          <a:xfrm>
            <a:off x="5213516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BA0D9-428F-4BFE-8C8A-FCAB699348E3}"/>
              </a:ext>
            </a:extLst>
          </p:cNvPr>
          <p:cNvSpPr txBox="1"/>
          <p:nvPr/>
        </p:nvSpPr>
        <p:spPr>
          <a:xfrm>
            <a:off x="5607826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B9EE62-E4AE-44A6-998D-DDA13552E717}"/>
              </a:ext>
            </a:extLst>
          </p:cNvPr>
          <p:cNvSpPr/>
          <p:nvPr/>
        </p:nvSpPr>
        <p:spPr>
          <a:xfrm>
            <a:off x="5115786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9405B1-6A6A-4254-8AFA-EB8FEE022292}"/>
              </a:ext>
            </a:extLst>
          </p:cNvPr>
          <p:cNvSpPr txBox="1"/>
          <p:nvPr/>
        </p:nvSpPr>
        <p:spPr>
          <a:xfrm>
            <a:off x="6040192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55D422-97F7-4B05-9D53-79AC61CF4498}"/>
              </a:ext>
            </a:extLst>
          </p:cNvPr>
          <p:cNvSpPr txBox="1"/>
          <p:nvPr/>
        </p:nvSpPr>
        <p:spPr>
          <a:xfrm>
            <a:off x="5344473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C525CA-4047-4D02-89F6-65F7185E7C4C}"/>
              </a:ext>
            </a:extLst>
          </p:cNvPr>
          <p:cNvSpPr txBox="1"/>
          <p:nvPr/>
        </p:nvSpPr>
        <p:spPr>
          <a:xfrm>
            <a:off x="4886619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1D8A12-9848-425C-9EFF-FDE4977780ED}"/>
              </a:ext>
            </a:extLst>
          </p:cNvPr>
          <p:cNvSpPr txBox="1"/>
          <p:nvPr/>
        </p:nvSpPr>
        <p:spPr>
          <a:xfrm>
            <a:off x="9214495" y="423785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8A953-D940-4F47-964D-93CB3EE3E643}"/>
              </a:ext>
            </a:extLst>
          </p:cNvPr>
          <p:cNvSpPr txBox="1"/>
          <p:nvPr/>
        </p:nvSpPr>
        <p:spPr>
          <a:xfrm>
            <a:off x="8988457" y="1821736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4E7C6-665D-4AB5-9CAA-0F8852BD2FA0}"/>
              </a:ext>
            </a:extLst>
          </p:cNvPr>
          <p:cNvSpPr/>
          <p:nvPr/>
        </p:nvSpPr>
        <p:spPr>
          <a:xfrm>
            <a:off x="8814032" y="31057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C35C95-1BA6-48B3-9D55-C63731DECD8C}"/>
              </a:ext>
            </a:extLst>
          </p:cNvPr>
          <p:cNvSpPr txBox="1"/>
          <p:nvPr/>
        </p:nvSpPr>
        <p:spPr>
          <a:xfrm>
            <a:off x="9909888" y="29279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B113AF-0FD7-48B7-8950-E3E669F2B761}"/>
              </a:ext>
            </a:extLst>
          </p:cNvPr>
          <p:cNvSpPr txBox="1"/>
          <p:nvPr/>
        </p:nvSpPr>
        <p:spPr>
          <a:xfrm>
            <a:off x="9214169" y="29121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B00F71-202B-421C-9DAB-66A47AC3C839}"/>
              </a:ext>
            </a:extLst>
          </p:cNvPr>
          <p:cNvSpPr txBox="1"/>
          <p:nvPr/>
        </p:nvSpPr>
        <p:spPr>
          <a:xfrm>
            <a:off x="8584865" y="12781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11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B6BECFC-D3CE-9433-FBF9-773C3B97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nhẩm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403AC02D-BC74-4A7F-E781-300A12CA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749" y="3171275"/>
            <a:ext cx="3470992" cy="3470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CD169-1925-F17C-9D86-11AD09685639}"/>
              </a:ext>
            </a:extLst>
          </p:cNvPr>
          <p:cNvSpPr txBox="1"/>
          <p:nvPr/>
        </p:nvSpPr>
        <p:spPr>
          <a:xfrm>
            <a:off x="816687" y="1638181"/>
            <a:ext cx="5775115" cy="1603465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Mẫu: 20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Nhẩm: 2 chục x 3 = 6 chục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20 x 3 = 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6926320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5A5F2-46FF-531D-6BD8-AD158858788C}"/>
              </a:ext>
            </a:extLst>
          </p:cNvPr>
          <p:cNvSpPr/>
          <p:nvPr/>
        </p:nvSpPr>
        <p:spPr>
          <a:xfrm>
            <a:off x="6926319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x 3 =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505EC-92D8-0EFE-0624-C3148E5FFC66}"/>
              </a:ext>
            </a:extLst>
          </p:cNvPr>
          <p:cNvSpPr/>
          <p:nvPr/>
        </p:nvSpPr>
        <p:spPr>
          <a:xfrm>
            <a:off x="6926318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17F22-D3C0-76CE-9E76-1611FB20CE81}"/>
              </a:ext>
            </a:extLst>
          </p:cNvPr>
          <p:cNvSpPr/>
          <p:nvPr/>
        </p:nvSpPr>
        <p:spPr>
          <a:xfrm>
            <a:off x="6926317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x 2 =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7A0089-5665-EC06-D498-E4A890888EE1}"/>
              </a:ext>
            </a:extLst>
          </p:cNvPr>
          <p:cNvSpPr/>
          <p:nvPr/>
        </p:nvSpPr>
        <p:spPr>
          <a:xfrm>
            <a:off x="9701047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30B7C3-9BE2-227D-A4A4-3587C5A7D91F}"/>
              </a:ext>
            </a:extLst>
          </p:cNvPr>
          <p:cNvSpPr/>
          <p:nvPr/>
        </p:nvSpPr>
        <p:spPr>
          <a:xfrm>
            <a:off x="9710684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3D8375-D765-DA50-1F8F-8FABF7F47016}"/>
              </a:ext>
            </a:extLst>
          </p:cNvPr>
          <p:cNvSpPr/>
          <p:nvPr/>
        </p:nvSpPr>
        <p:spPr>
          <a:xfrm>
            <a:off x="9763235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2637F9-EF7D-B054-0656-15F3EBC47AD0}"/>
              </a:ext>
            </a:extLst>
          </p:cNvPr>
          <p:cNvSpPr/>
          <p:nvPr/>
        </p:nvSpPr>
        <p:spPr>
          <a:xfrm>
            <a:off x="9793892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4303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04F408A-8612-DAC0-7095-56DA5C60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3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Giải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lời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văn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C65996-70C2-1DF3-036B-1C74FBD6B507}"/>
              </a:ext>
            </a:extLst>
          </p:cNvPr>
          <p:cNvSpPr txBox="1">
            <a:spLocks/>
          </p:cNvSpPr>
          <p:nvPr/>
        </p:nvSpPr>
        <p:spPr>
          <a:xfrm>
            <a:off x="480119" y="4212408"/>
            <a:ext cx="8348571" cy="1969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B9BD5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2A0AB-CED7-320B-B17E-24DEFC20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5" y="1496248"/>
            <a:ext cx="5696598" cy="2678613"/>
          </a:xfrm>
          <a:prstGeom prst="rect">
            <a:avLst/>
          </a:prstGeom>
        </p:spPr>
      </p:pic>
      <p:sp>
        <p:nvSpPr>
          <p:cNvPr id="7" name="Rectangular Callout 10">
            <a:extLst>
              <a:ext uri="{FF2B5EF4-FFF2-40B4-BE49-F238E27FC236}">
                <a16:creationId xmlns:a16="http://schemas.microsoft.com/office/drawing/2014/main" id="{5F9CBFA1-1033-B1D5-86DE-74808EE9E3AB}"/>
              </a:ext>
            </a:extLst>
          </p:cNvPr>
          <p:cNvSpPr/>
          <p:nvPr/>
        </p:nvSpPr>
        <p:spPr>
          <a:xfrm>
            <a:off x="9320177" y="4438330"/>
            <a:ext cx="2279384" cy="1593449"/>
          </a:xfrm>
          <a:prstGeom prst="wedgeRectCallout">
            <a:avLst>
              <a:gd name="adj1" fmla="val -63716"/>
              <a:gd name="adj2" fmla="val 18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toán cho biết gì? Hỏi gì?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ular Callout 13">
            <a:extLst>
              <a:ext uri="{FF2B5EF4-FFF2-40B4-BE49-F238E27FC236}">
                <a16:creationId xmlns:a16="http://schemas.microsoft.com/office/drawing/2014/main" id="{9061163D-C87A-02C1-B6F7-80F7F66328FA}"/>
              </a:ext>
            </a:extLst>
          </p:cNvPr>
          <p:cNvSpPr/>
          <p:nvPr/>
        </p:nvSpPr>
        <p:spPr>
          <a:xfrm>
            <a:off x="7669762" y="1077445"/>
            <a:ext cx="3909093" cy="2678613"/>
          </a:xfrm>
          <a:prstGeom prst="wedgeRectCallout">
            <a:avLst>
              <a:gd name="adj1" fmla="val -80455"/>
              <a:gd name="adj2" fmla="val 1306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quạ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sỏi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Em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B88D34-410C-F60F-FC2A-DD35D012D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44124-4449-1AAA-1A8D-97AE1D90A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2" y="3987343"/>
            <a:ext cx="4503272" cy="2313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92621" y="963372"/>
            <a:ext cx="8186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giải: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viên sỏi phải thả vào để quạ có thể uống được nước ở cả 3 bình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 x 3 = 63 (viên)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 số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63 viên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1E7EBE4-E47C-77AE-278D-703597DC0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0" y="2334287"/>
            <a:ext cx="6847281" cy="23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2240397" y="559334"/>
            <a:ext cx="8186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 NHANH</a:t>
            </a: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E1636B39-5608-6FEA-F675-5AFE60071D52}"/>
              </a:ext>
            </a:extLst>
          </p:cNvPr>
          <p:cNvSpPr txBox="1"/>
          <p:nvPr/>
        </p:nvSpPr>
        <p:spPr>
          <a:xfrm>
            <a:off x="3693023" y="1821285"/>
            <a:ext cx="4761978" cy="862451"/>
          </a:xfrm>
          <a:prstGeom prst="rect">
            <a:avLst/>
          </a:prstGeom>
          <a:solidFill>
            <a:srgbClr val="EB6363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4 x 5 x 5 = ?</a:t>
            </a:r>
            <a:endParaRPr kumimoji="1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DF60275-7E4C-CE96-7CA2-B2C7476C4637}"/>
              </a:ext>
            </a:extLst>
          </p:cNvPr>
          <p:cNvSpPr/>
          <p:nvPr/>
        </p:nvSpPr>
        <p:spPr>
          <a:xfrm>
            <a:off x="5230146" y="3056644"/>
            <a:ext cx="2220686" cy="10267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EE416F-DADA-83FE-C888-F3C7AFD0D305}"/>
              </a:ext>
            </a:extLst>
          </p:cNvPr>
          <p:cNvGrpSpPr/>
          <p:nvPr/>
        </p:nvGrpSpPr>
        <p:grpSpPr>
          <a:xfrm>
            <a:off x="471267" y="2977116"/>
            <a:ext cx="3781755" cy="3507987"/>
            <a:chOff x="-113286" y="1618486"/>
            <a:chExt cx="6446070" cy="51012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572D92-3FE2-B6FB-C0AD-B66DC8811C57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D2499C71-D432-6C5A-7FAB-FB292478200A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889024D3-F72D-71AF-352C-038F5E58CA3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aphic 3">
                  <a:extLst>
                    <a:ext uri="{FF2B5EF4-FFF2-40B4-BE49-F238E27FC236}">
                      <a16:creationId xmlns:a16="http://schemas.microsoft.com/office/drawing/2014/main" id="{6CCD01A2-68C2-F1F5-8E1B-C7A5E603A02E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75" name="Graphic 3">
                    <a:extLst>
                      <a:ext uri="{FF2B5EF4-FFF2-40B4-BE49-F238E27FC236}">
                        <a16:creationId xmlns:a16="http://schemas.microsoft.com/office/drawing/2014/main" id="{96F33908-EE6A-A0B6-B721-6C98533EC4B0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40B01B7B-554F-B30D-28A2-1AA92AA9A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6F528028-17A7-44A6-3BA9-CF377E286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4E187958-16D2-6A34-6AD7-0BD657557BF2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6425961C-8A53-B046-90F8-5BD82E06B0A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F5FE90E-1CCF-2183-9152-5C4CDB91695A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2248C6-2594-8DED-B36F-B47B31D2B29C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877CFC5-9E96-6BC1-FF5D-987E3CED0341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D09CF5C-B458-C992-6568-2B0D303F26E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3">
                  <a:extLst>
                    <a:ext uri="{FF2B5EF4-FFF2-40B4-BE49-F238E27FC236}">
                      <a16:creationId xmlns:a16="http://schemas.microsoft.com/office/drawing/2014/main" id="{5F531F3C-D82C-28E2-B7B4-5AA05E3CDE65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66" name="Graphic 3">
                    <a:extLst>
                      <a:ext uri="{FF2B5EF4-FFF2-40B4-BE49-F238E27FC236}">
                        <a16:creationId xmlns:a16="http://schemas.microsoft.com/office/drawing/2014/main" id="{A46C997F-1DB5-535E-678F-D61C27833D4D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F377E2AE-15A7-7023-9EEA-0C07865DD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E7A1C86C-9797-6E47-6082-DCEB05464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4FA460AF-9B1C-3235-9E08-F884C3AB3881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3BACA95B-830D-9110-CF46-7EE2C9A02E3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C303612-53F2-D1A5-B7C3-072EF567DDB9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292A75-CB17-2D2E-C8A5-9C03E95CDD4E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CE56B3-3D5D-5860-F311-CCEFCC697942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2D7C4BC8-9EDC-A796-D38E-DD64E5C88BCD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5B670A6-E077-917E-3239-9230BBF815F0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3C82596-54BE-2946-B7FF-45B67F2E86A8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23" name="Graphic 3">
                    <a:extLst>
                      <a:ext uri="{FF2B5EF4-FFF2-40B4-BE49-F238E27FC236}">
                        <a16:creationId xmlns:a16="http://schemas.microsoft.com/office/drawing/2014/main" id="{AD8A6C44-80E5-F2DC-520E-5E0E713CEC22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56" name="Graphic 3">
                      <a:extLst>
                        <a:ext uri="{FF2B5EF4-FFF2-40B4-BE49-F238E27FC236}">
                          <a16:creationId xmlns:a16="http://schemas.microsoft.com/office/drawing/2014/main" id="{9150615C-AAD2-5034-CF7C-0263DE908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60" name="Freeform: Shape 59">
                        <a:extLst>
                          <a:ext uri="{FF2B5EF4-FFF2-40B4-BE49-F238E27FC236}">
                            <a16:creationId xmlns:a16="http://schemas.microsoft.com/office/drawing/2014/main" id="{82F34C55-13E2-8CC0-6490-D9A468611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B41E1ED6-8CFA-F27D-0D6F-7BA9F886B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id="{E49AA79B-2B25-8F3F-7E70-F5128D8E6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6471D2CA-9919-1D66-E168-C6043AE49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B45400D5-39A9-F70F-D2F6-F82CE5F0A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" name="Graphic 3">
                    <a:extLst>
                      <a:ext uri="{FF2B5EF4-FFF2-40B4-BE49-F238E27FC236}">
                        <a16:creationId xmlns:a16="http://schemas.microsoft.com/office/drawing/2014/main" id="{4C05CAE1-A354-6453-C4E1-AF9F02E9F881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51" name="Graphic 3">
                      <a:extLst>
                        <a:ext uri="{FF2B5EF4-FFF2-40B4-BE49-F238E27FC236}">
                          <a16:creationId xmlns:a16="http://schemas.microsoft.com/office/drawing/2014/main" id="{F8A20BD6-6D07-D49F-2C63-D06A66E0F0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75EACE05-41EA-1533-F487-C117FC1FF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3D7A2027-2837-89A3-5663-5EBB3D3E0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C0C59FBB-0A28-9C7F-1C2A-1C08327E1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id="{D1184068-56FF-EA5D-6487-FC16569583A0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" name="Graphic 3">
                    <a:extLst>
                      <a:ext uri="{FF2B5EF4-FFF2-40B4-BE49-F238E27FC236}">
                        <a16:creationId xmlns:a16="http://schemas.microsoft.com/office/drawing/2014/main" id="{3007E9C9-CE12-0045-BD01-1D3DBCA72FA0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6" name="Graphic 3">
                      <a:extLst>
                        <a:ext uri="{FF2B5EF4-FFF2-40B4-BE49-F238E27FC236}">
                          <a16:creationId xmlns:a16="http://schemas.microsoft.com/office/drawing/2014/main" id="{8F7EA7CC-A191-E36A-E14B-6BE0A4F94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16D4B494-8610-18E6-5E1E-7C4303DF90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F15375FC-B005-539B-3C95-B04A7C19D0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D35D5816-C3FC-84FB-5853-2026ADEE6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3DA1E1A9-A89B-933A-834D-FECD6F0691CF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" name="Graphic 3">
                    <a:extLst>
                      <a:ext uri="{FF2B5EF4-FFF2-40B4-BE49-F238E27FC236}">
                        <a16:creationId xmlns:a16="http://schemas.microsoft.com/office/drawing/2014/main" id="{8425580F-4FAA-B33A-7CF5-6EBB575FE155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7" name="Graphic 3">
                      <a:extLst>
                        <a:ext uri="{FF2B5EF4-FFF2-40B4-BE49-F238E27FC236}">
                          <a16:creationId xmlns:a16="http://schemas.microsoft.com/office/drawing/2014/main" id="{8387312F-1365-A9FF-6A16-BD875B56A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4" name="Freeform: Shape 43">
                        <a:extLst>
                          <a:ext uri="{FF2B5EF4-FFF2-40B4-BE49-F238E27FC236}">
                            <a16:creationId xmlns:a16="http://schemas.microsoft.com/office/drawing/2014/main" id="{D597F134-C7E7-8EE4-BDC2-CB3EA27E2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D86C57C2-6AE2-DC3A-1D3A-15D5BBC8B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085E6160-379B-5F19-D245-2A44B251F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26BBDF5A-EC0F-271D-AAB4-D3C330ED5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6DE8367C-B9B3-7525-9DCB-A2B56CE98AE4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A50C8A73-4835-1DBA-4E03-41877523C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Freeform: Shape 31">
                      <a:extLst>
                        <a:ext uri="{FF2B5EF4-FFF2-40B4-BE49-F238E27FC236}">
                          <a16:creationId xmlns:a16="http://schemas.microsoft.com/office/drawing/2014/main" id="{4EE7665F-2EA0-8D82-F86A-EFD6F0EBC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1C07A87C-234C-D56B-6392-1F960E7D2C65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4B6406DB-F920-3249-CF18-1A12DF435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A7A5FE23-4B5E-D7EE-2D81-67E01B16B05D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3E624DDA-8890-E480-EACD-CFF0F6985718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EFFAADD4-6D40-7245-C5D7-8089A565E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CA2FE805-B35A-5172-DB92-88594580B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470E0571-C79F-9611-8128-B3848DC58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1C89A955-3943-9B14-1390-C6303DD6C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A5B0DE1B-3B7B-A185-94D5-A009CE8F53AA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62E6D5DC-5E36-20B4-2D0C-3B052F237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32C028DB-06F3-C40E-9B78-A1F9E1169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34F305-B3E8-224A-BB8B-13756AE8244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064238C-E95D-C877-5C37-7DFE18EA0FC4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5" name="Graphic 23">
                  <a:extLst>
                    <a:ext uri="{FF2B5EF4-FFF2-40B4-BE49-F238E27FC236}">
                      <a16:creationId xmlns:a16="http://schemas.microsoft.com/office/drawing/2014/main" id="{0419B9CF-B69F-2677-D943-ED2759CE3024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ADB70DC-B6B0-1001-C748-EC473A928ABD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AC97DDE5-3D91-462A-4C84-63D16CCC3E6C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2B597032-D58C-B1DD-421C-EF215F969D06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733C141-6185-35EC-B9D1-5B09F7B457E7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70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670353-85D7-32C8-AD7F-EC70F98752FB}"/>
              </a:ext>
            </a:extLst>
          </p:cNvPr>
          <p:cNvGrpSpPr/>
          <p:nvPr/>
        </p:nvGrpSpPr>
        <p:grpSpPr>
          <a:xfrm>
            <a:off x="8293395" y="3306726"/>
            <a:ext cx="3615070" cy="3327233"/>
            <a:chOff x="-113286" y="1618486"/>
            <a:chExt cx="6446070" cy="51012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E7BCB6-E31D-54DE-031D-A779DDC39CE8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99674D24-65BC-F880-03E8-C836A0B74545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7DB7A7D5-6D4D-5567-51B8-8B22A5759B4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327" name="Graphic 3">
                  <a:extLst>
                    <a:ext uri="{FF2B5EF4-FFF2-40B4-BE49-F238E27FC236}">
                      <a16:creationId xmlns:a16="http://schemas.microsoft.com/office/drawing/2014/main" id="{D6E81390-D381-B0CD-3A66-682411969596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328" name="Graphic 3">
                    <a:extLst>
                      <a:ext uri="{FF2B5EF4-FFF2-40B4-BE49-F238E27FC236}">
                        <a16:creationId xmlns:a16="http://schemas.microsoft.com/office/drawing/2014/main" id="{042922A8-E57E-B2AC-1585-36EB147C2C4C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31" name="Freeform: Shape 330">
                      <a:extLst>
                        <a:ext uri="{FF2B5EF4-FFF2-40B4-BE49-F238E27FC236}">
                          <a16:creationId xmlns:a16="http://schemas.microsoft.com/office/drawing/2014/main" id="{0AA11B5F-4644-C6DA-4107-68D1750A6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32" name="Freeform: Shape 331">
                      <a:extLst>
                        <a:ext uri="{FF2B5EF4-FFF2-40B4-BE49-F238E27FC236}">
                          <a16:creationId xmlns:a16="http://schemas.microsoft.com/office/drawing/2014/main" id="{582811A1-F385-FE8A-CC4E-48CDC7A63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90E32699-07B1-7C3F-B0ED-2FA184AE7ECB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8A405A1E-2A9F-0E9E-C8A9-BE05DFFCA47C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EC00FAC-03A6-A7E1-2127-FA5E267DDD54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F847CE-16CA-31D6-6E3E-8D68A7D5C792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AE5B9E76-1EF7-E4DD-0A0F-2AA276DCCE9F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D01DF6B3-BB75-087C-4B9A-29AD619134F5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478" name="Graphic 3">
                  <a:extLst>
                    <a:ext uri="{FF2B5EF4-FFF2-40B4-BE49-F238E27FC236}">
                      <a16:creationId xmlns:a16="http://schemas.microsoft.com/office/drawing/2014/main" id="{C8B54B09-4FA0-70FD-2960-9D2FC515D3ED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479" name="Graphic 3">
                    <a:extLst>
                      <a:ext uri="{FF2B5EF4-FFF2-40B4-BE49-F238E27FC236}">
                        <a16:creationId xmlns:a16="http://schemas.microsoft.com/office/drawing/2014/main" id="{C4E274C8-1DB0-F3C5-2794-41CFCC582AEF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22" name="Freeform: Shape 321">
                      <a:extLst>
                        <a:ext uri="{FF2B5EF4-FFF2-40B4-BE49-F238E27FC236}">
                          <a16:creationId xmlns:a16="http://schemas.microsoft.com/office/drawing/2014/main" id="{DCD536D0-8CD0-9829-B63C-EEE9C7F19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D9B26DC4-25C0-F243-363B-F8693B225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8F56730E-8792-BDE7-BFA2-1E154E407B73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44BF4751-4B4E-6FD6-4886-E9CFA86F0641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899A90A3-2C98-1264-C5DA-6EE4888541BD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1C6BC8-17FC-50C4-8850-09E44AFB01F9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957B08E-40F5-05EE-EDDD-6A2775F3A360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2FE25F5-6247-D7CE-DEF8-4A8D2C8FA61E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32A1297-26E3-C175-A3CB-C21F6B42C7A9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24F0E2F-44E2-9DD1-31B5-A1E44BE8B701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19" name="Graphic 3">
                    <a:extLst>
                      <a:ext uri="{FF2B5EF4-FFF2-40B4-BE49-F238E27FC236}">
                        <a16:creationId xmlns:a16="http://schemas.microsoft.com/office/drawing/2014/main" id="{AAEFA765-FDC3-2460-24B1-69D321266399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469" name="Graphic 3">
                      <a:extLst>
                        <a:ext uri="{FF2B5EF4-FFF2-40B4-BE49-F238E27FC236}">
                          <a16:creationId xmlns:a16="http://schemas.microsoft.com/office/drawing/2014/main" id="{F19331F5-7A64-5305-A794-CD97FD8B04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8B44C07C-90CB-4EB7-6148-976329C674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02460F59-2CD0-BA15-5C81-BA7753E61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0" name="Freeform: Shape 469">
                      <a:extLst>
                        <a:ext uri="{FF2B5EF4-FFF2-40B4-BE49-F238E27FC236}">
                          <a16:creationId xmlns:a16="http://schemas.microsoft.com/office/drawing/2014/main" id="{52D16CF1-EEEC-4A34-40C2-AFF5E588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1" name="Freeform: Shape 470">
                      <a:extLst>
                        <a:ext uri="{FF2B5EF4-FFF2-40B4-BE49-F238E27FC236}">
                          <a16:creationId xmlns:a16="http://schemas.microsoft.com/office/drawing/2014/main" id="{DFA3E2DA-C895-CBD5-F3CF-127793C56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2" name="Freeform: Shape 471">
                      <a:extLst>
                        <a:ext uri="{FF2B5EF4-FFF2-40B4-BE49-F238E27FC236}">
                          <a16:creationId xmlns:a16="http://schemas.microsoft.com/office/drawing/2014/main" id="{2FFBE43C-2F69-58B6-8103-194822993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" name="Graphic 3">
                    <a:extLst>
                      <a:ext uri="{FF2B5EF4-FFF2-40B4-BE49-F238E27FC236}">
                        <a16:creationId xmlns:a16="http://schemas.microsoft.com/office/drawing/2014/main" id="{7DFC6633-D305-5027-5045-ED6C39D40E86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463" name="Graphic 3">
                      <a:extLst>
                        <a:ext uri="{FF2B5EF4-FFF2-40B4-BE49-F238E27FC236}">
                          <a16:creationId xmlns:a16="http://schemas.microsoft.com/office/drawing/2014/main" id="{B3A28E49-9D8A-BCAB-D8B4-1CCEBDA7AE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E4D389E-BB59-A76F-8EDB-E35C84A05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8" name="Freeform: Shape 467">
                        <a:extLst>
                          <a:ext uri="{FF2B5EF4-FFF2-40B4-BE49-F238E27FC236}">
                            <a16:creationId xmlns:a16="http://schemas.microsoft.com/office/drawing/2014/main" id="{AAEFEE86-C513-29E4-FC78-95A23E48EC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65" name="Freeform: Shape 464">
                      <a:extLst>
                        <a:ext uri="{FF2B5EF4-FFF2-40B4-BE49-F238E27FC236}">
                          <a16:creationId xmlns:a16="http://schemas.microsoft.com/office/drawing/2014/main" id="{29DB7E71-00E5-29E2-8E28-5F98914A3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6" name="Freeform: Shape 465">
                      <a:extLst>
                        <a:ext uri="{FF2B5EF4-FFF2-40B4-BE49-F238E27FC236}">
                          <a16:creationId xmlns:a16="http://schemas.microsoft.com/office/drawing/2014/main" id="{2E315F3C-4B65-372A-862E-CAED406BFA5E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" name="Graphic 3">
                    <a:extLst>
                      <a:ext uri="{FF2B5EF4-FFF2-40B4-BE49-F238E27FC236}">
                        <a16:creationId xmlns:a16="http://schemas.microsoft.com/office/drawing/2014/main" id="{7D1173B8-62A7-893F-E021-E9854323A0AD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58" name="Graphic 3">
                      <a:extLst>
                        <a:ext uri="{FF2B5EF4-FFF2-40B4-BE49-F238E27FC236}">
                          <a16:creationId xmlns:a16="http://schemas.microsoft.com/office/drawing/2014/main" id="{69523A3A-A3BD-7975-6088-767D3D08A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61" name="Freeform: Shape 460">
                        <a:extLst>
                          <a:ext uri="{FF2B5EF4-FFF2-40B4-BE49-F238E27FC236}">
                            <a16:creationId xmlns:a16="http://schemas.microsoft.com/office/drawing/2014/main" id="{559C637C-96F1-8ABD-15AC-E28206F70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B5D54808-7A1E-9937-8FDF-B5CDC35C1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75D65F8-535A-B8EB-0062-641C560F4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id="{608263ED-72EF-3A88-AB36-6EB6AB0564D6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" name="Graphic 3">
                    <a:extLst>
                      <a:ext uri="{FF2B5EF4-FFF2-40B4-BE49-F238E27FC236}">
                        <a16:creationId xmlns:a16="http://schemas.microsoft.com/office/drawing/2014/main" id="{18DD435F-DEAF-DD8F-4EA5-5AA1473AA337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3" name="Graphic 3">
                      <a:extLst>
                        <a:ext uri="{FF2B5EF4-FFF2-40B4-BE49-F238E27FC236}">
                          <a16:creationId xmlns:a16="http://schemas.microsoft.com/office/drawing/2014/main" id="{9B5F4408-6219-6ED9-BBE1-6D9919E37E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id="{70112E0D-3207-7FD1-A9FC-F0EE5E73F9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id="{F0BE9E10-D676-168C-76E2-6CAA8ADD2D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CF929F7B-6ADD-8127-22E2-078ADE2FC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5332802-5877-C274-27A6-500487C2A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447301FD-722C-CD52-A970-E3F366F00C53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id="{5C99A9E0-85EE-7600-12A7-EE9F1A8D7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7586A040-82E3-1691-8DA5-ACD1CF8FF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F60953D3-7BD4-8C76-C1F4-C21481F9F39B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FDEDD6CA-AA85-6857-5610-389BDB0D5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13FD276E-2F91-415D-DFA1-4804F113E64E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8" name="Freeform: Shape 447">
                      <a:extLst>
                        <a:ext uri="{FF2B5EF4-FFF2-40B4-BE49-F238E27FC236}">
                          <a16:creationId xmlns:a16="http://schemas.microsoft.com/office/drawing/2014/main" id="{66148643-45A9-C5A5-FCD8-994BC8C545FB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9" name="Freeform: Shape 448">
                      <a:extLst>
                        <a:ext uri="{FF2B5EF4-FFF2-40B4-BE49-F238E27FC236}">
                          <a16:creationId xmlns:a16="http://schemas.microsoft.com/office/drawing/2014/main" id="{F3522D20-D1B7-349C-9FFA-C8132F3E6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0" name="Freeform: Shape 449">
                      <a:extLst>
                        <a:ext uri="{FF2B5EF4-FFF2-40B4-BE49-F238E27FC236}">
                          <a16:creationId xmlns:a16="http://schemas.microsoft.com/office/drawing/2014/main" id="{980C2DFD-9D3B-FF59-181C-8BB107CD5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1" name="Freeform: Shape 450">
                      <a:extLst>
                        <a:ext uri="{FF2B5EF4-FFF2-40B4-BE49-F238E27FC236}">
                          <a16:creationId xmlns:a16="http://schemas.microsoft.com/office/drawing/2014/main" id="{7FF20B55-AC21-FF0D-7304-CF9534677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2" name="Freeform: Shape 451">
                      <a:extLst>
                        <a:ext uri="{FF2B5EF4-FFF2-40B4-BE49-F238E27FC236}">
                          <a16:creationId xmlns:a16="http://schemas.microsoft.com/office/drawing/2014/main" id="{E8390619-5AE9-9168-28BB-497220727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id="{DAB25DE6-2BF1-94F5-86F8-F4ACAEA1B0C7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id="{555E0A1F-1661-B6E6-AD92-9A6109F6B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5" name="Freeform: Shape 454">
                      <a:extLst>
                        <a:ext uri="{FF2B5EF4-FFF2-40B4-BE49-F238E27FC236}">
                          <a16:creationId xmlns:a16="http://schemas.microsoft.com/office/drawing/2014/main" id="{8E47AF12-1423-295F-CA0D-8157E8779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694F7C-280B-B114-C3F6-341E6F54BF6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C4F167C-7519-D9D3-5C49-E4973138DFDF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0" name="Graphic 23">
                  <a:extLst>
                    <a:ext uri="{FF2B5EF4-FFF2-40B4-BE49-F238E27FC236}">
                      <a16:creationId xmlns:a16="http://schemas.microsoft.com/office/drawing/2014/main" id="{F3F54F17-07D0-893C-E210-D2E6E86F0736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9096677A-F37F-DF9A-92C8-BA6BE6B4C883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575E1D0B-E78C-EDC2-50CE-368C32560AD3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F296231-B387-FDCC-BCD9-C19B6B21CD49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26F6DDBB-85F5-65D3-FF36-55537734043A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</p:grp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C9246-8620-0CAE-F5DE-BB2ADD688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495" y="951713"/>
            <a:ext cx="7614564" cy="2615411"/>
          </a:xfrm>
          <a:prstGeom prst="rect">
            <a:avLst/>
          </a:prstGeom>
        </p:spPr>
      </p:pic>
      <p:pic>
        <p:nvPicPr>
          <p:cNvPr id="334" name="Picture 33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0AD41B-FA98-B98D-D938-EEC3BCDDB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  <p:pic>
        <p:nvPicPr>
          <p:cNvPr id="335" name="Picture 33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89711C-1E37-F952-D60F-CBA3588FE2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0" y="5250154"/>
            <a:ext cx="1443035" cy="14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B3CAA-A8CE-5F53-38DF-1786B2697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1"/>
            <a:ext cx="12192000" cy="68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FE2A1-BE56-6E71-A57D-505FD5E1CB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899"/>
            <a:ext cx="12192000" cy="422937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9784B16-98A3-D017-A784-31514B2D465D}"/>
              </a:ext>
            </a:extLst>
          </p:cNvPr>
          <p:cNvSpPr/>
          <p:nvPr/>
        </p:nvSpPr>
        <p:spPr>
          <a:xfrm rot="21280755">
            <a:off x="3243631" y="542622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947210-8ACC-C1F3-DFED-54BA16208644}"/>
              </a:ext>
            </a:extLst>
          </p:cNvPr>
          <p:cNvSpPr/>
          <p:nvPr/>
        </p:nvSpPr>
        <p:spPr>
          <a:xfrm rot="631900" flipH="1">
            <a:off x="6048174" y="415013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F0F740-48D2-4FBA-62DC-3557FBB3F0E5}"/>
              </a:ext>
            </a:extLst>
          </p:cNvPr>
          <p:cNvGrpSpPr/>
          <p:nvPr/>
        </p:nvGrpSpPr>
        <p:grpSpPr>
          <a:xfrm>
            <a:off x="-4299132" y="-2697143"/>
            <a:ext cx="18741690" cy="18741690"/>
            <a:chOff x="-4416090" y="-3579645"/>
            <a:chExt cx="18741690" cy="187416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1C2348C-7FCD-4033-F7A7-A31B98C3284A}"/>
                </a:ext>
              </a:extLst>
            </p:cNvPr>
            <p:cNvGrpSpPr/>
            <p:nvPr/>
          </p:nvGrpSpPr>
          <p:grpSpPr>
            <a:xfrm>
              <a:off x="5129626" y="344758"/>
              <a:ext cx="6383691" cy="5265106"/>
              <a:chOff x="5129626" y="344758"/>
              <a:chExt cx="6383691" cy="5265106"/>
            </a:xfrm>
          </p:grpSpPr>
          <p:sp>
            <p:nvSpPr>
              <p:cNvPr id="4" name="Graphic 2">
                <a:extLst>
                  <a:ext uri="{FF2B5EF4-FFF2-40B4-BE49-F238E27FC236}">
                    <a16:creationId xmlns:a16="http://schemas.microsoft.com/office/drawing/2014/main" id="{468D7D59-F157-747E-B694-B3721795CDB5}"/>
                  </a:ext>
                </a:extLst>
              </p:cNvPr>
              <p:cNvSpPr/>
              <p:nvPr/>
            </p:nvSpPr>
            <p:spPr>
              <a:xfrm>
                <a:off x="5129626" y="344758"/>
                <a:ext cx="6383691" cy="5265106"/>
              </a:xfrm>
              <a:custGeom>
                <a:avLst/>
                <a:gdLst>
                  <a:gd name="connsiteX0" fmla="*/ 5133978 w 6383691"/>
                  <a:gd name="connsiteY0" fmla="*/ 353647 h 5265106"/>
                  <a:gd name="connsiteX1" fmla="*/ 2429359 w 6383691"/>
                  <a:gd name="connsiteY1" fmla="*/ 13072 h 5265106"/>
                  <a:gd name="connsiteX2" fmla="*/ 254392 w 6383691"/>
                  <a:gd name="connsiteY2" fmla="*/ 712148 h 5265106"/>
                  <a:gd name="connsiteX3" fmla="*/ 688259 w 6383691"/>
                  <a:gd name="connsiteY3" fmla="*/ 4094004 h 5265106"/>
                  <a:gd name="connsiteX4" fmla="*/ 1420761 w 6383691"/>
                  <a:gd name="connsiteY4" fmla="*/ 4416655 h 5265106"/>
                  <a:gd name="connsiteX5" fmla="*/ 1060145 w 6383691"/>
                  <a:gd name="connsiteY5" fmla="*/ 5265107 h 5265106"/>
                  <a:gd name="connsiteX6" fmla="*/ 2496974 w 6383691"/>
                  <a:gd name="connsiteY6" fmla="*/ 4488355 h 5265106"/>
                  <a:gd name="connsiteX7" fmla="*/ 3635168 w 6383691"/>
                  <a:gd name="connsiteY7" fmla="*/ 4452505 h 5265106"/>
                  <a:gd name="connsiteX8" fmla="*/ 6244000 w 6383691"/>
                  <a:gd name="connsiteY8" fmla="*/ 3173853 h 5265106"/>
                  <a:gd name="connsiteX9" fmla="*/ 5133978 w 6383691"/>
                  <a:gd name="connsiteY9" fmla="*/ 353647 h 526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83691" h="5265106" fill="none" extrusionOk="0">
                    <a:moveTo>
                      <a:pt x="5133978" y="353647"/>
                    </a:moveTo>
                    <a:cubicBezTo>
                      <a:pt x="3835893" y="96777"/>
                      <a:pt x="3494381" y="277933"/>
                      <a:pt x="2429359" y="13072"/>
                    </a:cubicBezTo>
                    <a:cubicBezTo>
                      <a:pt x="1634053" y="-36911"/>
                      <a:pt x="824712" y="176062"/>
                      <a:pt x="254392" y="712148"/>
                    </a:cubicBezTo>
                    <a:cubicBezTo>
                      <a:pt x="-359114" y="1502416"/>
                      <a:pt x="116649" y="3678340"/>
                      <a:pt x="688259" y="4094004"/>
                    </a:cubicBezTo>
                    <a:cubicBezTo>
                      <a:pt x="859065" y="4247517"/>
                      <a:pt x="1140313" y="4394619"/>
                      <a:pt x="1420761" y="4416655"/>
                    </a:cubicBezTo>
                    <a:cubicBezTo>
                      <a:pt x="1475955" y="4708596"/>
                      <a:pt x="1443157" y="5036268"/>
                      <a:pt x="1060145" y="5265107"/>
                    </a:cubicBezTo>
                    <a:cubicBezTo>
                      <a:pt x="961490" y="5292400"/>
                      <a:pt x="2104941" y="5217779"/>
                      <a:pt x="2496974" y="4488355"/>
                    </a:cubicBezTo>
                    <a:cubicBezTo>
                      <a:pt x="2956619" y="4474965"/>
                      <a:pt x="3346022" y="4452225"/>
                      <a:pt x="3635168" y="4452505"/>
                    </a:cubicBezTo>
                    <a:cubicBezTo>
                      <a:pt x="4586929" y="4262947"/>
                      <a:pt x="5942272" y="4549987"/>
                      <a:pt x="6244000" y="3173853"/>
                    </a:cubicBezTo>
                    <a:cubicBezTo>
                      <a:pt x="6459596" y="2194791"/>
                      <a:pt x="6268846" y="502648"/>
                      <a:pt x="5133978" y="353647"/>
                    </a:cubicBezTo>
                    <a:close/>
                  </a:path>
                  <a:path w="6383691" h="5265106" stroke="0" extrusionOk="0">
                    <a:moveTo>
                      <a:pt x="5133978" y="353647"/>
                    </a:moveTo>
                    <a:cubicBezTo>
                      <a:pt x="4653849" y="229745"/>
                      <a:pt x="3521841" y="285092"/>
                      <a:pt x="2429359" y="13072"/>
                    </a:cubicBezTo>
                    <a:cubicBezTo>
                      <a:pt x="1851510" y="44108"/>
                      <a:pt x="664849" y="-28692"/>
                      <a:pt x="254392" y="712148"/>
                    </a:cubicBezTo>
                    <a:cubicBezTo>
                      <a:pt x="-252524" y="1474496"/>
                      <a:pt x="133452" y="3522010"/>
                      <a:pt x="688259" y="4094004"/>
                    </a:cubicBezTo>
                    <a:cubicBezTo>
                      <a:pt x="863080" y="4256716"/>
                      <a:pt x="1139062" y="4409594"/>
                      <a:pt x="1420761" y="4416655"/>
                    </a:cubicBezTo>
                    <a:cubicBezTo>
                      <a:pt x="1427349" y="4766017"/>
                      <a:pt x="1376585" y="5085713"/>
                      <a:pt x="1060145" y="5265107"/>
                    </a:cubicBezTo>
                    <a:cubicBezTo>
                      <a:pt x="1048206" y="5240800"/>
                      <a:pt x="1964724" y="5241492"/>
                      <a:pt x="2496974" y="4488355"/>
                    </a:cubicBezTo>
                    <a:cubicBezTo>
                      <a:pt x="2875233" y="4486348"/>
                      <a:pt x="3336180" y="4413213"/>
                      <a:pt x="3635168" y="4452505"/>
                    </a:cubicBezTo>
                    <a:cubicBezTo>
                      <a:pt x="4671014" y="4578990"/>
                      <a:pt x="5811850" y="4324486"/>
                      <a:pt x="6244000" y="3173853"/>
                    </a:cubicBezTo>
                    <a:cubicBezTo>
                      <a:pt x="6593548" y="2178974"/>
                      <a:pt x="6251147" y="813540"/>
                      <a:pt x="5133978" y="353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>
                <a:solidFill>
                  <a:srgbClr val="5E250C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3574239762">
                      <a:custGeom>
                        <a:avLst/>
                        <a:gdLst>
                          <a:gd name="connsiteX0" fmla="*/ 5444125 w 6769333"/>
                          <a:gd name="connsiteY0" fmla="*/ 353647 h 5265106"/>
                          <a:gd name="connsiteX1" fmla="*/ 2576118 w 6769333"/>
                          <a:gd name="connsiteY1" fmla="*/ 13072 h 5265106"/>
                          <a:gd name="connsiteX2" fmla="*/ 269761 w 6769333"/>
                          <a:gd name="connsiteY2" fmla="*/ 712148 h 5265106"/>
                          <a:gd name="connsiteX3" fmla="*/ 729838 w 6769333"/>
                          <a:gd name="connsiteY3" fmla="*/ 4094004 h 5265106"/>
                          <a:gd name="connsiteX4" fmla="*/ 1506590 w 6769333"/>
                          <a:gd name="connsiteY4" fmla="*/ 4416655 h 5265106"/>
                          <a:gd name="connsiteX5" fmla="*/ 1124189 w 6769333"/>
                          <a:gd name="connsiteY5" fmla="*/ 5265107 h 5265106"/>
                          <a:gd name="connsiteX6" fmla="*/ 2647818 w 6769333"/>
                          <a:gd name="connsiteY6" fmla="*/ 4488355 h 5265106"/>
                          <a:gd name="connsiteX7" fmla="*/ 3854771 w 6769333"/>
                          <a:gd name="connsiteY7" fmla="*/ 4452505 h 5265106"/>
                          <a:gd name="connsiteX8" fmla="*/ 6621204 w 6769333"/>
                          <a:gd name="connsiteY8" fmla="*/ 3173853 h 5265106"/>
                          <a:gd name="connsiteX9" fmla="*/ 5444125 w 6769333"/>
                          <a:gd name="connsiteY9" fmla="*/ 353647 h 52651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769333" h="5265106">
                            <a:moveTo>
                              <a:pt x="5444125" y="353647"/>
                            </a:moveTo>
                            <a:lnTo>
                              <a:pt x="2576118" y="13072"/>
                            </a:lnTo>
                            <a:cubicBezTo>
                              <a:pt x="1859116" y="-40704"/>
                              <a:pt x="783613" y="48922"/>
                              <a:pt x="269761" y="712148"/>
                            </a:cubicBezTo>
                            <a:cubicBezTo>
                              <a:pt x="-297865" y="1482924"/>
                              <a:pt x="114411" y="3532353"/>
                              <a:pt x="729838" y="4094004"/>
                            </a:cubicBezTo>
                            <a:cubicBezTo>
                              <a:pt x="909088" y="4261305"/>
                              <a:pt x="1189914" y="4362880"/>
                              <a:pt x="1506590" y="4416655"/>
                            </a:cubicBezTo>
                            <a:cubicBezTo>
                              <a:pt x="1518540" y="4703456"/>
                              <a:pt x="1464765" y="5073906"/>
                              <a:pt x="1124189" y="5265107"/>
                            </a:cubicBezTo>
                            <a:cubicBezTo>
                              <a:pt x="1124189" y="5265107"/>
                              <a:pt x="2229567" y="5229257"/>
                              <a:pt x="2647818" y="4488355"/>
                            </a:cubicBezTo>
                            <a:cubicBezTo>
                              <a:pt x="3101919" y="4482380"/>
                              <a:pt x="3544070" y="4452505"/>
                              <a:pt x="3854771" y="4452505"/>
                            </a:cubicBezTo>
                            <a:cubicBezTo>
                              <a:pt x="4882474" y="4452505"/>
                              <a:pt x="6208928" y="4350930"/>
                              <a:pt x="6621204" y="3173853"/>
                            </a:cubicBezTo>
                            <a:cubicBezTo>
                              <a:pt x="7033479" y="2098351"/>
                              <a:pt x="6567428" y="664348"/>
                              <a:pt x="5444125" y="35364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68D279-FBCA-80C3-E728-5980E8576592}"/>
                  </a:ext>
                </a:extLst>
              </p:cNvPr>
              <p:cNvSpPr txBox="1"/>
              <p:nvPr/>
            </p:nvSpPr>
            <p:spPr>
              <a:xfrm>
                <a:off x="5475890" y="910901"/>
                <a:ext cx="5496910" cy="34470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Xin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chào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Táo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đỏ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 đang trên đường phiêu lưu đến vùng đất thần kì. Nhưng trên đường đi mình gặp rất nhiều chướng ngại vật. Các bạn hãy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giúp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mình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Mali" panose="00000500000000000000" pitchFamily="2" charset="-34"/>
                  </a:rPr>
                  <a:t>loại bỏ các chướng ngại vật đó nhé!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5A04E87-CE6A-49D6-381C-C5F98EA30AFF}"/>
                </a:ext>
              </a:extLst>
            </p:cNvPr>
            <p:cNvSpPr/>
            <p:nvPr/>
          </p:nvSpPr>
          <p:spPr>
            <a:xfrm>
              <a:off x="-4416090" y="-3579645"/>
              <a:ext cx="18741690" cy="1874169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4564CF-FD40-CBE2-D598-778206938A4B}"/>
              </a:ext>
            </a:extLst>
          </p:cNvPr>
          <p:cNvGrpSpPr/>
          <p:nvPr/>
        </p:nvGrpSpPr>
        <p:grpSpPr>
          <a:xfrm>
            <a:off x="-736688" y="693683"/>
            <a:ext cx="7557901" cy="8025437"/>
            <a:chOff x="-810260" y="1808480"/>
            <a:chExt cx="6931660" cy="6931660"/>
          </a:xfrm>
        </p:grpSpPr>
        <p:pic>
          <p:nvPicPr>
            <p:cNvPr id="9" name="Picture 8" descr="A cartoon of a red apple&#10;&#10;Description automatically generated">
              <a:extLst>
                <a:ext uri="{FF2B5EF4-FFF2-40B4-BE49-F238E27FC236}">
                  <a16:creationId xmlns:a16="http://schemas.microsoft.com/office/drawing/2014/main" id="{D3AE1956-451F-13A0-A684-3ACAB0529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260" y="1808480"/>
              <a:ext cx="6931660" cy="69316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B917B6-7896-E8C9-ACAA-CD41C96B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60" y="5224780"/>
              <a:ext cx="650240" cy="5461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9E2E45-5712-E18D-C3FB-5AF85ECE4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4954"/>
            <a:ext cx="5663675" cy="1841152"/>
          </a:xfrm>
          <a:prstGeom prst="rect">
            <a:avLst/>
          </a:prstGeom>
        </p:spPr>
      </p:pic>
      <p:pic>
        <p:nvPicPr>
          <p:cNvPr id="21" name="1">
            <a:hlinkClick r:id="" action="ppaction://media"/>
            <a:extLst>
              <a:ext uri="{FF2B5EF4-FFF2-40B4-BE49-F238E27FC236}">
                <a16:creationId xmlns:a16="http://schemas.microsoft.com/office/drawing/2014/main" id="{41A25CC3-0A25-6208-097F-28117557E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77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0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7021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69410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73257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4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lần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156292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#9Slide03 Quicksand Medium" panose="00000600000000000000" pitchFamily="2" charset="-93"/>
                  <a:ea typeface="+mn-ea"/>
                  <a:cs typeface="Mali" panose="00000500000000000000" pitchFamily="2" charset="-34"/>
                </a:rPr>
                <a:t>nhau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#9Slide03 Quicksand Medium" panose="00000600000000000000" pitchFamily="2" charset="-93"/>
                <a:ea typeface="+mn-ea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588174" y="583273"/>
              <a:ext cx="903375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1: Đường kính có độ dài gấp mấy lần bán kính?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2172241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10630" y="210405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189314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1801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trụ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365144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Khối lập phương</a:t>
              </a:r>
              <a:endParaRPr kumimoji="0" lang="zh-CN" altLang="en-US" sz="40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910468"/>
              <a:ext cx="26545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giác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2056007" y="657701"/>
              <a:ext cx="836607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2: Khối gì có tất cả các mặt đều vuông?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#9Slide07 IcielCrocante" panose="02000000000000000000" pitchFamily="2" charset="-93"/>
                <a:ea typeface="+mn-ea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81041" y="2134786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431401" y="215541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600"/>
            <a:ext cx="12192000" cy="7635240"/>
          </a:xfrm>
          <a:custGeom>
            <a:avLst/>
            <a:gdLst/>
            <a:ahLst/>
            <a:cxnLst/>
            <a:rect l="l" t="t" r="r" b="b"/>
            <a:pathLst>
              <a:path w="18288000" h="11452860">
                <a:moveTo>
                  <a:pt x="0" y="0"/>
                </a:moveTo>
                <a:lnTo>
                  <a:pt x="18288000" y="0"/>
                </a:lnTo>
                <a:lnTo>
                  <a:pt x="18288000" y="11452860"/>
                </a:lnTo>
                <a:lnTo>
                  <a:pt x="0" y="1145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76EF0D-F073-992A-9597-ABC60F1BEC94}"/>
              </a:ext>
            </a:extLst>
          </p:cNvPr>
          <p:cNvSpPr/>
          <p:nvPr/>
        </p:nvSpPr>
        <p:spPr>
          <a:xfrm>
            <a:off x="1036320" y="1574800"/>
            <a:ext cx="10200640" cy="4114800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矩形: 圆角 13">
            <a:extLst>
              <a:ext uri="{FF2B5EF4-FFF2-40B4-BE49-F238E27FC236}">
                <a16:creationId xmlns:a16="http://schemas.microsoft.com/office/drawing/2014/main" id="{208266F5-E1E9-322F-1B6A-F2AAA0F6946F}"/>
              </a:ext>
            </a:extLst>
          </p:cNvPr>
          <p:cNvSpPr/>
          <p:nvPr/>
        </p:nvSpPr>
        <p:spPr>
          <a:xfrm>
            <a:off x="1459865" y="40513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FBF309A3-A5A7-8CF9-50C5-117E6DE23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13" y="1553413"/>
            <a:ext cx="2188654" cy="117053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B58603C-BD37-60DC-DAEF-F5A38C7BA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60" y="2570345"/>
            <a:ext cx="7134516" cy="2979602"/>
          </a:xfrm>
          <a:prstGeom prst="rect">
            <a:avLst/>
          </a:prstGeom>
        </p:spPr>
      </p:pic>
      <p:pic>
        <p:nvPicPr>
          <p:cNvPr id="3" name="Picture 2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7D4F389A-C296-749B-FDA4-A3E05CF22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28" b="99108" l="9980" r="89970">
                        <a14:foregroundMark x1="16109" y1="80178" x2="16109" y2="80178"/>
                        <a14:foregroundMark x1="35410" y1="89594" x2="66211" y2="93558"/>
                        <a14:foregroundMark x1="67123" y1="99405" x2="67123" y2="99405"/>
                        <a14:foregroundMark x1="65198" y1="24975" x2="65198" y2="24975"/>
                        <a14:foregroundMark x1="68794" y1="19326" x2="68794" y2="19326"/>
                        <a14:foregroundMark x1="67528" y1="19128" x2="69453" y2="19326"/>
                        <a14:foregroundMark x1="39159" y1="28444" x2="37589" y2="40337"/>
                        <a14:foregroundMark x1="46809" y1="76115" x2="51570" y2="71259"/>
                        <a14:foregroundMark x1="15856" y1="79187" x2="20010" y2="7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" t="18342"/>
          <a:stretch/>
        </p:blipFill>
        <p:spPr>
          <a:xfrm>
            <a:off x="-841545" y="4902689"/>
            <a:ext cx="5530503" cy="22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55290-D54C-4534-8506-5143AB38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027" y="2542182"/>
            <a:ext cx="6943946" cy="235326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49403B-3853-CFCF-1446-D3F8A0DE5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ớp 3">
            <a:hlinkClick r:id="" action="ppaction://media"/>
            <a:extLst>
              <a:ext uri="{FF2B5EF4-FFF2-40B4-BE49-F238E27FC236}">
                <a16:creationId xmlns:a16="http://schemas.microsoft.com/office/drawing/2014/main" id="{80555A3A-96F0-4B8C-0EF7-4FA3F4C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9E000-AD96-851F-FC5A-B202E8F73697}"/>
              </a:ext>
            </a:extLst>
          </p:cNvPr>
          <p:cNvSpPr txBox="1"/>
          <p:nvPr/>
        </p:nvSpPr>
        <p:spPr>
          <a:xfrm>
            <a:off x="4603898" y="2413591"/>
            <a:ext cx="282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1ABB4-0E78-B134-C13B-9F37AFB60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022601"/>
            <a:ext cx="2416048" cy="383032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3FAD4D-B9DA-21DA-50A5-0E5B3C6DEE8E}"/>
              </a:ext>
            </a:extLst>
          </p:cNvPr>
          <p:cNvSpPr/>
          <p:nvPr/>
        </p:nvSpPr>
        <p:spPr>
          <a:xfrm>
            <a:off x="4267200" y="482600"/>
            <a:ext cx="4815840" cy="10820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+ 12 + 12 = 36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5DD2447-A1CA-D3C3-6665-3505A1759CF1}"/>
              </a:ext>
            </a:extLst>
          </p:cNvPr>
          <p:cNvSpPr/>
          <p:nvPr/>
        </p:nvSpPr>
        <p:spPr>
          <a:xfrm>
            <a:off x="711200" y="1854200"/>
            <a:ext cx="2915920" cy="920260"/>
          </a:xfrm>
          <a:prstGeom prst="wedgeRoundRectCallout">
            <a:avLst>
              <a:gd name="adj1" fmla="val -27399"/>
              <a:gd name="adj2" fmla="val 73407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A31070-3935-ED5C-8EEB-64734627999C}"/>
              </a:ext>
            </a:extLst>
          </p:cNvPr>
          <p:cNvSpPr/>
          <p:nvPr/>
        </p:nvSpPr>
        <p:spPr>
          <a:xfrm>
            <a:off x="3931920" y="2514600"/>
            <a:ext cx="4968240" cy="29362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18685-7AB0-A596-81D3-B1F3B4508F95}"/>
              </a:ext>
            </a:extLst>
          </p:cNvPr>
          <p:cNvGrpSpPr/>
          <p:nvPr/>
        </p:nvGrpSpPr>
        <p:grpSpPr>
          <a:xfrm>
            <a:off x="4114800" y="2667001"/>
            <a:ext cx="1270000" cy="1290728"/>
            <a:chOff x="3886200" y="4496579"/>
            <a:chExt cx="1061720" cy="12907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8328A-E8C5-64DE-6A26-1365E1B5B0A9}"/>
                </a:ext>
              </a:extLst>
            </p:cNvPr>
            <p:cNvSpPr txBox="1"/>
            <p:nvPr/>
          </p:nvSpPr>
          <p:spPr>
            <a:xfrm>
              <a:off x="4064000" y="4496579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ED45AB-5C55-0E33-701E-D1A4FBAB2895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FC9EFF-074E-A77B-9B60-8F449A655518}"/>
                </a:ext>
              </a:extLst>
            </p:cNvPr>
            <p:cNvCxnSpPr/>
            <p:nvPr/>
          </p:nvCxnSpPr>
          <p:spPr>
            <a:xfrm>
              <a:off x="3960734" y="562385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656D71-1D11-EE6E-6100-56238CF3BDAB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9ABC1C-29A5-8242-FD95-0910ADE788A5}"/>
              </a:ext>
            </a:extLst>
          </p:cNvPr>
          <p:cNvSpPr txBox="1"/>
          <p:nvPr/>
        </p:nvSpPr>
        <p:spPr>
          <a:xfrm>
            <a:off x="5080000" y="28194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82E55-2F06-62A6-CCE1-ABC724054E99}"/>
              </a:ext>
            </a:extLst>
          </p:cNvPr>
          <p:cNvSpPr txBox="1"/>
          <p:nvPr/>
        </p:nvSpPr>
        <p:spPr>
          <a:xfrm>
            <a:off x="46228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76C52-FE9D-864E-F7B4-E40017738006}"/>
              </a:ext>
            </a:extLst>
          </p:cNvPr>
          <p:cNvSpPr txBox="1"/>
          <p:nvPr/>
        </p:nvSpPr>
        <p:spPr>
          <a:xfrm>
            <a:off x="5029200" y="39878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F25A75-CCB7-1833-90E0-E58AE925A018}"/>
              </a:ext>
            </a:extLst>
          </p:cNvPr>
          <p:cNvSpPr txBox="1"/>
          <p:nvPr/>
        </p:nvSpPr>
        <p:spPr>
          <a:xfrm>
            <a:off x="43180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0A72A2-C4E0-529D-05BC-FC8503BE349A}"/>
              </a:ext>
            </a:extLst>
          </p:cNvPr>
          <p:cNvSpPr/>
          <p:nvPr/>
        </p:nvSpPr>
        <p:spPr>
          <a:xfrm>
            <a:off x="5486400" y="5715000"/>
            <a:ext cx="2875280" cy="916478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pic>
        <p:nvPicPr>
          <p:cNvPr id="31" name="1 (5)">
            <a:hlinkClick r:id="" action="ppaction://media"/>
            <a:extLst>
              <a:ext uri="{FF2B5EF4-FFF2-40B4-BE49-F238E27FC236}">
                <a16:creationId xmlns:a16="http://schemas.microsoft.com/office/drawing/2014/main" id="{CD4735E5-00EF-9749-96B4-37CDAF63A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31800"/>
            <a:ext cx="270933" cy="270933"/>
          </a:xfrm>
          <a:prstGeom prst="rect">
            <a:avLst/>
          </a:prstGeom>
        </p:spPr>
      </p:pic>
      <p:pic>
        <p:nvPicPr>
          <p:cNvPr id="32" name="1 (7)">
            <a:hlinkClick r:id="" action="ppaction://media"/>
            <a:extLst>
              <a:ext uri="{FF2B5EF4-FFF2-40B4-BE49-F238E27FC236}">
                <a16:creationId xmlns:a16="http://schemas.microsoft.com/office/drawing/2014/main" id="{59B77EDF-6983-2509-3BB1-13C3A8152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838200"/>
            <a:ext cx="270933" cy="270933"/>
          </a:xfrm>
          <a:prstGeom prst="rect">
            <a:avLst/>
          </a:prstGeom>
        </p:spPr>
      </p:pic>
      <p:pic>
        <p:nvPicPr>
          <p:cNvPr id="33" name="2 (1)">
            <a:hlinkClick r:id="" action="ppaction://media"/>
            <a:extLst>
              <a:ext uri="{FF2B5EF4-FFF2-40B4-BE49-F238E27FC236}">
                <a16:creationId xmlns:a16="http://schemas.microsoft.com/office/drawing/2014/main" id="{3A4FF83C-D3AA-A330-95C5-5B9B46E50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838200"/>
            <a:ext cx="270933" cy="270933"/>
          </a:xfrm>
          <a:prstGeom prst="rect">
            <a:avLst/>
          </a:prstGeom>
        </p:spPr>
      </p:pic>
      <p:pic>
        <p:nvPicPr>
          <p:cNvPr id="34" name="3 (2)">
            <a:hlinkClick r:id="" action="ppaction://media"/>
            <a:extLst>
              <a:ext uri="{FF2B5EF4-FFF2-40B4-BE49-F238E27FC236}">
                <a16:creationId xmlns:a16="http://schemas.microsoft.com/office/drawing/2014/main" id="{E04E0457-4204-C162-281F-AFF8F2CBB8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1295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6" grpId="0"/>
      <p:bldP spid="2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17508-DE07-4F8B-A702-9E615DAD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005" y="2628677"/>
            <a:ext cx="725486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490</Words>
  <Application>Microsoft Office PowerPoint</Application>
  <PresentationFormat>Widescreen</PresentationFormat>
  <Paragraphs>80</Paragraphs>
  <Slides>18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#9Slide02 Noi dung dai</vt:lpstr>
      <vt:lpstr>等线</vt:lpstr>
      <vt:lpstr>等线 Light</vt:lpstr>
      <vt:lpstr>DFPOP1-W9</vt:lpstr>
      <vt:lpstr>zihun7hao-wennuantongzhiti</vt:lpstr>
      <vt:lpstr>字魂107号-萌趣欢乐体</vt:lpstr>
      <vt:lpstr>#9Slide03 Quicksand Medium</vt:lpstr>
      <vt:lpstr>#9Slide07 IcielCrocante</vt:lpstr>
      <vt:lpstr>Arial</vt:lpstr>
      <vt:lpstr>Calibri</vt:lpstr>
      <vt:lpstr>Calibri Light</vt:lpstr>
      <vt:lpstr>Cambria</vt:lpstr>
      <vt:lpstr>iCiel Cadena</vt:lpstr>
      <vt:lpstr>Office 主题​​</vt:lpstr>
      <vt:lpstr>Custom Design</vt:lpstr>
      <vt:lpstr>1_Office 主题​​</vt:lpstr>
      <vt:lpstr>4_Office Theme</vt:lpstr>
      <vt:lpstr>5_Office Theme</vt:lpstr>
      <vt:lpstr>3_Office Theme</vt:lpstr>
      <vt:lpstr>1_Office Theme</vt:lpstr>
      <vt:lpstr>Office Theme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66</cp:revision>
  <dcterms:created xsi:type="dcterms:W3CDTF">2022-07-06T01:30:39Z</dcterms:created>
  <dcterms:modified xsi:type="dcterms:W3CDTF">2025-09-19T12:43:21Z</dcterms:modified>
</cp:coreProperties>
</file>