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27" r:id="rId3"/>
    <p:sldId id="408" r:id="rId4"/>
    <p:sldId id="427" r:id="rId5"/>
    <p:sldId id="428" r:id="rId6"/>
    <p:sldId id="426" r:id="rId7"/>
    <p:sldId id="436" r:id="rId8"/>
    <p:sldId id="437" r:id="rId9"/>
    <p:sldId id="438" r:id="rId10"/>
    <p:sldId id="439" r:id="rId11"/>
    <p:sldId id="431" r:id="rId12"/>
    <p:sldId id="340" r:id="rId13"/>
  </p:sldIdLst>
  <p:sldSz cx="16276320" cy="9144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indent="-5226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indent="-782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howGuides="1">
      <p:cViewPr>
        <p:scale>
          <a:sx n="50" d="100"/>
          <a:sy n="50" d="100"/>
        </p:scale>
        <p:origin x="-1128" y="-4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panose="020B0604020202020204" pitchFamily="34" charset="0"/>
              </a:rPr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.wmf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wmf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</a:t>
            </a:r>
            <a:r>
              <a:rPr lang="vi-VN" altLang="en-US" sz="35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ĐOÀN </a:t>
            </a:r>
            <a:r>
              <a:rPr lang="vi-VN" altLang="en-US" sz="35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LẬP</a:t>
            </a:r>
            <a:endParaRPr lang="vi-VN" altLang="en-US" sz="3500" b="1" smtClean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12: TAY TRÁI VÀ TAY PHẢI (T1,2)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  <a:endParaRPr lang="en-US" sz="60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DỰ GIỜ THĂM LỚP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Lớp:  3</a:t>
            </a:r>
            <a:endParaRPr lang="en-US" altLang="en-US" sz="2400" b="1" i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3338" y="5500818"/>
            <a:ext cx="3622641" cy="258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750766" y="2967726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04720" y="3563423"/>
            <a:ext cx="9525001" cy="4503736"/>
            <a:chOff x="6004720" y="3563423"/>
            <a:chExt cx="9525001" cy="4503736"/>
          </a:xfrm>
        </p:grpSpPr>
        <p:pic>
          <p:nvPicPr>
            <p:cNvPr id="205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817429" y="4607005"/>
              <a:ext cx="8026489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được điều tác giả muốn nói qua câu chuyện: Trong mọi công việc, chúng ta cần hợp tác với nhau để cùng tạo nên kết quả tốt đẹp.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14453" y="2816129"/>
            <a:ext cx="3212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3418" y="5029200"/>
            <a:ext cx="45857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ngoảnh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42592" y="2802503"/>
            <a:ext cx="3278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ẳng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ặng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2614" y="3383452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oảnh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60126" y="3383452"/>
            <a:ext cx="2856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1479" y="4024398"/>
            <a:ext cx="2081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66785" y="4034436"/>
            <a:ext cx="2601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iền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ỗi</a:t>
            </a:r>
            <a:endParaRPr lang="en-US" sz="3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  <a:endParaRPr lang="vi-VN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30417" t="22593" r="25416" b="14444"/>
          <a:stretch>
            <a:fillRect/>
          </a:stretch>
        </p:blipFill>
        <p:spPr>
          <a:xfrm>
            <a:off x="3642519" y="1773303"/>
            <a:ext cx="9220200" cy="739355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3435" y="2828092"/>
            <a:ext cx="139662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tâm trạng, cảm xúc của nhân vật (tay phải) trong câu chuyện  qua giọng đọc, biết nghỉ hơi ở chỗ có dấu câu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838" y="5979855"/>
            <a:ext cx="135786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923803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4064" y="3296162"/>
            <a:ext cx="3491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661319" y="4419600"/>
            <a:ext cx="13281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ngoảnh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92813" y="3296162"/>
            <a:ext cx="3563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ẳng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ặng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69051" y="3310741"/>
            <a:ext cx="3809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oảnh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12039" y="3304977"/>
            <a:ext cx="310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044247" y="3315550"/>
            <a:ext cx="22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938919" y="3336696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iền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ỗi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9266" y="5867400"/>
            <a:ext cx="3491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u="sng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 nghĩa từ:</a:t>
            </a:r>
            <a:endParaRPr lang="en-US" sz="36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58945" y="6705600"/>
            <a:ext cx="3491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Khuy áo: 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cúc áo.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58944" y="7620000"/>
            <a:ext cx="13342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Loay hoay: </a:t>
            </a:r>
            <a:r>
              <a:rPr lang="en-US" sz="3600" b="1" i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 việc gì đó một cách khó khăn, chật vật, mất nhiều thời gian.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28519" y="3706617"/>
            <a:ext cx="9677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 phải làm làm việc nặng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nhọc.</a:t>
            </a:r>
            <a:endParaRPr lang="nl-NL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tay trái sung sướng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làm việc nặng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nhọc.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việc gì nó cũng phải làm: từ xúc cơm, cầm bút rồi quét nhà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nl-NL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trái chảng phải làm gì, trong khi nó phải làm hết mọi việc,...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4453" y="2816129"/>
            <a:ext cx="3212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3418" y="5029200"/>
            <a:ext cx="45857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ngoảnh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42592" y="2802503"/>
            <a:ext cx="3278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ẳng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ặng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2614" y="3383452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oảnh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60126" y="3383452"/>
            <a:ext cx="2856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1479" y="4024398"/>
            <a:ext cx="2081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66785" y="4034436"/>
            <a:ext cx="2601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iền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ỗi</a:t>
            </a:r>
            <a:endParaRPr lang="en-US" sz="3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586338" y="3016846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2855" y="4389079"/>
            <a:ext cx="100873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gặp khó khăn khi đánh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 không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 được cốc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 khi cài khuy áo: không thể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cài.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 khi vẽ tranh: không có tay giữ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tay phải, những công việc hết sức bình thương cũng trơ nên khó khăn.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4453" y="2816129"/>
            <a:ext cx="3212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3418" y="5029200"/>
            <a:ext cx="45857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ngoảnh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42592" y="2802503"/>
            <a:ext cx="3278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ẳng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ặng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2614" y="3383452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oảnh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60126" y="3383452"/>
            <a:ext cx="2856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1479" y="4024398"/>
            <a:ext cx="2081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66785" y="4034436"/>
            <a:ext cx="2601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iền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ỗi</a:t>
            </a:r>
            <a:endParaRPr lang="en-US" sz="3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518721" y="3804993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văn nào thể hiện suy nghĩ và hành động của tay phải khi làm việc một mình?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65702" y="5238715"/>
            <a:ext cx="9111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câu: Tay phải hối hận lắm. Liền xin lỗi tay trái.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4453" y="2816129"/>
            <a:ext cx="3212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3418" y="5029200"/>
            <a:ext cx="45857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ngoảnh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42592" y="2802503"/>
            <a:ext cx="3278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ẳng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ặng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2614" y="3383452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oảnh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60126" y="3383452"/>
            <a:ext cx="2856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1479" y="4024398"/>
            <a:ext cx="2081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66785" y="4034436"/>
            <a:ext cx="2601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iền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ỗi</a:t>
            </a:r>
            <a:endParaRPr lang="en-US" sz="3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448459" y="2828593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phải đã nhận ta điều gì khi làm việc cùng tay trái?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78946" y="4044162"/>
            <a:ext cx="10408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Khi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việc cùng tay trái, tay phải đã nhận ta rằng: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và tay phải đều quan trọng như nhau. Không có tay trái, một mình ta phải không làm được nhiều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tay trái, tay phải cùng nhau làm việc, mọi việc mới hoàn thành nhanh chóng.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 quan trọng khi cùng làm việc chung....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4453" y="2816129"/>
            <a:ext cx="3212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3418" y="5029200"/>
            <a:ext cx="45857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ngoảnh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42592" y="2802503"/>
            <a:ext cx="3278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ẳng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ặng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2614" y="3383452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oảnh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60126" y="3383452"/>
            <a:ext cx="2856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1479" y="4024398"/>
            <a:ext cx="2081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66785" y="4034436"/>
            <a:ext cx="2601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iền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ỗi</a:t>
            </a:r>
            <a:endParaRPr lang="en-US" sz="3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518721" y="3804993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nói với chúng ta điều gì?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0098" y="4970638"/>
            <a:ext cx="91110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Nói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sự gắn bó giữa tay trái với tay phải là để nói về sự gắn bó giữa người với người.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4453" y="2816129"/>
            <a:ext cx="3212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3418" y="5029200"/>
            <a:ext cx="45857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ngoảnh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42592" y="2802503"/>
            <a:ext cx="3278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ẳng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ặng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2614" y="3383452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oảnh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60126" y="3383452"/>
            <a:ext cx="2856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1479" y="4024398"/>
            <a:ext cx="2081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66785" y="4034436"/>
            <a:ext cx="2601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iền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ỗi</a:t>
            </a:r>
            <a:endParaRPr lang="en-US" sz="3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tags/tag1.xml><?xml version="1.0" encoding="utf-8"?>
<p:tagLst xmlns:p="http://schemas.openxmlformats.org/presentationml/2006/main">
  <p:tag name="PPSNARRATION" val="23,1047787239,C:\Users\Tailieu\Documents\Bai giang duong truong son_pptx\Media.ppcx"/>
</p:tagLst>
</file>

<file path=ppt/tags/tag2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0</TotalTime>
  <Words>3214</Words>
  <Application>WPS Presentation</Application>
  <PresentationFormat>Custom</PresentationFormat>
  <Paragraphs>188</Paragraphs>
  <Slides>11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Times New Roman</vt:lpstr>
      <vt:lpstr>Arial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Kim Phượng Nguyễn Thị</cp:lastModifiedBy>
  <cp:revision>996</cp:revision>
  <dcterms:created xsi:type="dcterms:W3CDTF">2008-09-09T22:52:00Z</dcterms:created>
  <dcterms:modified xsi:type="dcterms:W3CDTF">2025-03-13T15:51:31Z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B21BE382578B44C798226164DC4B634A_12</vt:lpwstr>
  </property>
  <property fmtid="{D5CDD505-2E9C-101B-9397-08002B2CF9AE}" pid="3" name="KSOProductBuildVer">
    <vt:lpwstr>1033-12.2.0.20326</vt:lpwstr>
  </property>
</Properties>
</file>