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69" r:id="rId4"/>
    <p:sldId id="258" r:id="rId5"/>
    <p:sldId id="265" r:id="rId6"/>
    <p:sldId id="266" r:id="rId7"/>
    <p:sldId id="267" r:id="rId8"/>
    <p:sldId id="268" r:id="rId9"/>
  </p:sldIdLst>
  <p:sldSz cx="16276320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724" y="3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vi-VN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ĐOÀN </a:t>
            </a:r>
            <a:r>
              <a:rPr lang="vi-VN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LẬP</a:t>
            </a:r>
            <a:endParaRPr lang="vi-VN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62: LUYỆN TẬP CHUNG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91953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[KARAOKE] VUI ĐẾN TRƯỜNG - LỚP 3 KẾT NỐI TRI THỨC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57070" y="751205"/>
            <a:ext cx="12335510" cy="741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9719" y="1603981"/>
            <a:ext cx="7285479" cy="712232"/>
            <a:chOff x="1470819" y="1943100"/>
            <a:chExt cx="7285479" cy="71223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6637779" cy="707886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Toa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288" y="2743200"/>
            <a:ext cx="14816895" cy="240732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205119" y="3870661"/>
            <a:ext cx="1721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80 000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411177" y="3867625"/>
            <a:ext cx="1721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90 000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130633" y="3864114"/>
            <a:ext cx="2207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100 000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3019" y="1493118"/>
            <a:ext cx="16471263" cy="1327785"/>
            <a:chOff x="1470819" y="1943100"/>
            <a:chExt cx="16471263" cy="132778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5823563" cy="1323439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0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40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379" y="2930873"/>
            <a:ext cx="14505879" cy="533400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5014119" y="5562600"/>
            <a:ext cx="3383937" cy="99060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3794919" y="5597873"/>
            <a:ext cx="4278146" cy="7252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12481719" y="5562600"/>
            <a:ext cx="281117" cy="85791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813203" y="7169640"/>
            <a:ext cx="1488517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74 381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74 000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81757" y="1426807"/>
            <a:ext cx="533400" cy="646331"/>
            <a:chOff x="1737519" y="1943100"/>
            <a:chExt cx="533400" cy="646331"/>
          </a:xfrm>
        </p:grpSpPr>
        <p:sp>
          <p:nvSpPr>
            <p:cNvPr id="20" name="Oval 19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04609" y="19431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48457" y="5747423"/>
            <a:ext cx="156146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 rằng bài hát có 74 381 lượt nghe. Nam và Việt làm tròn số đến hàng nghìn, ai đã làm tròn đúng?</a:t>
            </a:r>
            <a:endParaRPr lang="vi-VN" sz="40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oán lớp 3 trang 66, 67, 68, 69 Bài 62: Luyện tập chung | Kết nối tri thức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530" y="1426807"/>
            <a:ext cx="9658172" cy="42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2119" y="1527699"/>
            <a:ext cx="13701291" cy="722531"/>
            <a:chOff x="1470819" y="1943100"/>
            <a:chExt cx="13701291" cy="722531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43516" y="2019300"/>
              <a:ext cx="13128594" cy="646331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20 080, 52 080, 92 000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con.</a:t>
              </a:r>
              <a:endPara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oán lớp 3 trang 66, 67, 68, 69 Bài 62: Luyện tập chung | Kết nối tri thức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2250230"/>
            <a:ext cx="17221200" cy="689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4"/>
          <p:cNvSpPr txBox="1">
            <a:spLocks noChangeArrowheads="1"/>
          </p:cNvSpPr>
          <p:nvPr/>
        </p:nvSpPr>
        <p:spPr bwMode="auto">
          <a:xfrm rot="20063941">
            <a:off x="4486426" y="7371471"/>
            <a:ext cx="1765107" cy="7298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452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92 000</a:t>
            </a:r>
            <a:endParaRPr lang="en-US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0821194" y="8413750"/>
            <a:ext cx="5478463" cy="730250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452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546110" y="7302916"/>
            <a:ext cx="1851946" cy="7298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452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52 080</a:t>
            </a:r>
            <a:endParaRPr lang="en-US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 rot="759793">
            <a:off x="9634858" y="6974749"/>
            <a:ext cx="1785358" cy="72986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45224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20 080</a:t>
            </a:r>
            <a:endParaRPr lang="en-US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4" grpId="0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WPS Presentation</Application>
  <PresentationFormat>Custom</PresentationFormat>
  <Paragraphs>44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SimSun</vt:lpstr>
      <vt:lpstr>Wingdings</vt:lpstr>
      <vt:lpstr>Times New Roman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Phượng Nguyễn Thị</cp:lastModifiedBy>
  <cp:revision>153</cp:revision>
  <dcterms:created xsi:type="dcterms:W3CDTF">2022-07-10T01:37:00Z</dcterms:created>
  <dcterms:modified xsi:type="dcterms:W3CDTF">2025-03-12T03:24:47Z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13A987814ECD4D479D4C9BFAAAC34ACD_12</vt:lpwstr>
  </property>
  <property fmtid="{D5CDD505-2E9C-101B-9397-08002B2CF9AE}" pid="3" name="KSOProductBuildVer">
    <vt:lpwstr>1033-12.2.0.20326</vt:lpwstr>
  </property>
</Properties>
</file>