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5" r:id="rId3"/>
    <p:sldId id="256" r:id="rId4"/>
    <p:sldId id="257" r:id="rId5"/>
    <p:sldId id="258" r:id="rId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99FF66"/>
    <a:srgbClr val="0033CC"/>
    <a:srgbClr val="99CCFF"/>
    <a:srgbClr val="FFFFFF"/>
    <a:srgbClr val="00FF00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25"/>
  </p:normalViewPr>
  <p:slideViewPr>
    <p:cSldViewPr>
      <p:cViewPr varScale="1">
        <p:scale>
          <a:sx n="155" d="100"/>
          <a:sy n="155" d="100"/>
        </p:scale>
        <p:origin x="448" y="-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0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939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337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171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61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74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1/22/25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874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1/22/25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009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1/22/25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972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8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69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1/22/25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11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openxmlformats.org/officeDocument/2006/relationships/image" Target="../media/image2.jpeg"/><Relationship Id="rId12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openxmlformats.org/officeDocument/2006/relationships/slide" Target="slide3.xml"/><Relationship Id="rId5" Type="http://schemas.openxmlformats.org/officeDocument/2006/relationships/slideLayout" Target="../slideLayouts/slideLayout1.xml"/><Relationship Id="rId10" Type="http://schemas.microsoft.com/office/2007/relationships/hdphoto" Target="../media/hdphoto1.wdp"/><Relationship Id="rId4" Type="http://schemas.openxmlformats.org/officeDocument/2006/relationships/video" Target="../media/media2.mp4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image" Target="../media/image10.jpeg"/><Relationship Id="rId4" Type="http://schemas.openxmlformats.org/officeDocument/2006/relationships/image" Target="../media/image7.png"/><Relationship Id="rId9" Type="http://schemas.openxmlformats.org/officeDocument/2006/relationships/image" Target="../media/image3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7" Type="http://schemas.microsoft.com/office/2007/relationships/hdphoto" Target="../media/hdphoto5.wdp"/><Relationship Id="rId12" Type="http://schemas.microsoft.com/office/2007/relationships/hdphoto" Target="../media/hdphoto4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5.png"/><Relationship Id="rId11" Type="http://schemas.openxmlformats.org/officeDocument/2006/relationships/image" Target="../media/image10.jpeg"/><Relationship Id="rId5" Type="http://schemas.openxmlformats.org/officeDocument/2006/relationships/image" Target="../media/image11.png"/><Relationship Id="rId15" Type="http://schemas.openxmlformats.org/officeDocument/2006/relationships/image" Target="../media/image13.png"/><Relationship Id="rId10" Type="http://schemas.openxmlformats.org/officeDocument/2006/relationships/image" Target="../media/image3.png"/><Relationship Id="rId4" Type="http://schemas.openxmlformats.org/officeDocument/2006/relationships/image" Target="../media/image14.jpeg"/><Relationship Id="rId9" Type="http://schemas.microsoft.com/office/2007/relationships/hdphoto" Target="../media/hdphoto6.wdp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0.jpe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12" Type="http://schemas.microsoft.com/office/2007/relationships/hdphoto" Target="../media/hdphoto10.wdp"/><Relationship Id="rId17" Type="http://schemas.openxmlformats.org/officeDocument/2006/relationships/image" Target="../media/image12.png"/><Relationship Id="rId2" Type="http://schemas.openxmlformats.org/officeDocument/2006/relationships/audio" Target="../media/media3.wav"/><Relationship Id="rId16" Type="http://schemas.openxmlformats.org/officeDocument/2006/relationships/image" Target="../media/image1.png"/><Relationship Id="rId1" Type="http://schemas.microsoft.com/office/2007/relationships/media" Target="../media/media3.wav"/><Relationship Id="rId6" Type="http://schemas.microsoft.com/office/2007/relationships/hdphoto" Target="../media/hdphoto7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openxmlformats.org/officeDocument/2006/relationships/image" Target="../media/image11.png"/><Relationship Id="rId10" Type="http://schemas.microsoft.com/office/2007/relationships/hdphoto" Target="../media/hdphoto9.wdp"/><Relationship Id="rId4" Type="http://schemas.openxmlformats.org/officeDocument/2006/relationships/image" Target="../media/image17.jpeg"/><Relationship Id="rId9" Type="http://schemas.openxmlformats.org/officeDocument/2006/relationships/image" Target="../media/image20.png"/><Relationship Id="rId1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77400" y="4533900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499"/>
            <a:ext cx="91440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0188"/>
            <a:ext cx="5410200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7725" y="257711"/>
            <a:ext cx="32127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4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500336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0121(1).mp4">
            <a:hlinkClick r:id="" action="ppaction://media"/>
            <a:extLst>
              <a:ext uri="{FF2B5EF4-FFF2-40B4-BE49-F238E27FC236}">
                <a16:creationId xmlns:a16="http://schemas.microsoft.com/office/drawing/2014/main" id="{F3273A99-3FA3-AFB5-C9C7-EB70BADD6DF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2401" y="-14797"/>
            <a:ext cx="9869493" cy="540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77400" y="4533900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499"/>
            <a:ext cx="91440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0188"/>
            <a:ext cx="5410200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7725" y="257711"/>
            <a:ext cx="32127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4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500336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17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44963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2510092" y="2901656"/>
            <a:ext cx="2106689" cy="179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924050"/>
            <a:ext cx="5819775" cy="89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715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286000" y="451057"/>
            <a:ext cx="495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800" b="1" dirty="0">
                <a:latin typeface="Times New Roman" panose="02020603050405020304" pitchFamily="18" charset="0"/>
              </a:rPr>
              <a:t>Rô- bốt từng đi qua 4 cây cầu. Vậy cây cầu nào dài nhất?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2255157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r>
              <a:rPr lang="vi-VN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A. Cầu Cần Thơ 2750m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340787" y="2255157"/>
            <a:ext cx="2155013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Tân 3900m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707523" y="2266950"/>
            <a:ext cx="207427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4480m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010400" y="2255157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vi-VN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Cầu Đình Vũ 5 440 m</a:t>
            </a:r>
            <a:endParaRPr lang="en-US" sz="2000" dirty="0">
              <a:solidFill>
                <a:srgbClr val="0033CC"/>
              </a:solidFill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493" y="3790950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7" name="Explosion 2 76"/>
          <p:cNvSpPr/>
          <p:nvPr/>
        </p:nvSpPr>
        <p:spPr>
          <a:xfrm>
            <a:off x="1194971" y="3106202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7" y="14287"/>
            <a:ext cx="9149047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893" y="3914775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1285" y="1847142"/>
            <a:ext cx="5301759" cy="345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2847976"/>
            <a:ext cx="2482850" cy="173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1" y="-2686050"/>
            <a:ext cx="6248401" cy="1013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715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2743200" y="819150"/>
            <a:ext cx="419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33CC"/>
                </a:solidFill>
              </a:rPr>
              <a:t>Rô</a:t>
            </a:r>
            <a:r>
              <a:rPr lang="en-US" sz="2800" dirty="0">
                <a:solidFill>
                  <a:srgbClr val="0033CC"/>
                </a:solidFill>
              </a:rPr>
              <a:t> </a:t>
            </a:r>
            <a:r>
              <a:rPr lang="en-US" sz="2800" dirty="0" err="1">
                <a:solidFill>
                  <a:srgbClr val="0033CC"/>
                </a:solidFill>
              </a:rPr>
              <a:t>bốt</a:t>
            </a:r>
            <a:r>
              <a:rPr lang="en-US" sz="2800" dirty="0">
                <a:solidFill>
                  <a:srgbClr val="0033CC"/>
                </a:solidFill>
              </a:rPr>
              <a:t> </a:t>
            </a:r>
            <a:r>
              <a:rPr lang="en-US" sz="2800" dirty="0" err="1">
                <a:solidFill>
                  <a:srgbClr val="0033CC"/>
                </a:solidFill>
              </a:rPr>
              <a:t>đi</a:t>
            </a:r>
            <a:r>
              <a:rPr lang="en-US" sz="2800" dirty="0">
                <a:solidFill>
                  <a:srgbClr val="0033CC"/>
                </a:solidFill>
              </a:rPr>
              <a:t> qua </a:t>
            </a:r>
            <a:r>
              <a:rPr lang="en-US" sz="2800" dirty="0" err="1">
                <a:solidFill>
                  <a:srgbClr val="0033CC"/>
                </a:solidFill>
              </a:rPr>
              <a:t>cây</a:t>
            </a:r>
            <a:r>
              <a:rPr lang="en-US" sz="2800" dirty="0">
                <a:solidFill>
                  <a:srgbClr val="0033CC"/>
                </a:solidFill>
              </a:rPr>
              <a:t> </a:t>
            </a:r>
            <a:r>
              <a:rPr lang="en-US" sz="2800" dirty="0" err="1">
                <a:solidFill>
                  <a:srgbClr val="0033CC"/>
                </a:solidFill>
              </a:rPr>
              <a:t>cầu</a:t>
            </a:r>
            <a:r>
              <a:rPr lang="en-US" sz="2800" dirty="0">
                <a:solidFill>
                  <a:srgbClr val="0033CC"/>
                </a:solidFill>
              </a:rPr>
              <a:t> </a:t>
            </a:r>
            <a:r>
              <a:rPr lang="en-US" sz="2800" dirty="0" err="1">
                <a:solidFill>
                  <a:srgbClr val="0033CC"/>
                </a:solidFill>
              </a:rPr>
              <a:t>ngăn</a:t>
            </a:r>
            <a:r>
              <a:rPr lang="en-US" sz="2800" dirty="0">
                <a:solidFill>
                  <a:srgbClr val="0033CC"/>
                </a:solidFill>
              </a:rPr>
              <a:t> </a:t>
            </a:r>
            <a:r>
              <a:rPr lang="en-US" sz="2800" dirty="0" err="1">
                <a:solidFill>
                  <a:srgbClr val="0033CC"/>
                </a:solidFill>
              </a:rPr>
              <a:t>nhất</a:t>
            </a:r>
            <a:r>
              <a:rPr lang="en-US" sz="2800" dirty="0">
                <a:solidFill>
                  <a:srgbClr val="0033CC"/>
                </a:solidFill>
              </a:rPr>
              <a:t> </a:t>
            </a:r>
            <a:r>
              <a:rPr lang="en-US" sz="2800" dirty="0" err="1">
                <a:solidFill>
                  <a:srgbClr val="0033CC"/>
                </a:solidFill>
              </a:rPr>
              <a:t>là</a:t>
            </a:r>
            <a:r>
              <a:rPr lang="en-US" sz="2800" dirty="0">
                <a:solidFill>
                  <a:srgbClr val="0033CC"/>
                </a:solidFill>
              </a:rPr>
              <a:t>: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52400" y="2255157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33CC"/>
                </a:solidFill>
              </a:rPr>
              <a:t>A. </a:t>
            </a:r>
            <a:r>
              <a:rPr lang="en-US" sz="2000" dirty="0" err="1">
                <a:solidFill>
                  <a:srgbClr val="0033CC"/>
                </a:solidFill>
              </a:rPr>
              <a:t>Cầu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  <a:r>
              <a:rPr lang="en-US" sz="2000" dirty="0" err="1">
                <a:solidFill>
                  <a:srgbClr val="0033CC"/>
                </a:solidFill>
              </a:rPr>
              <a:t>Đình</a:t>
            </a:r>
            <a:r>
              <a:rPr lang="en-US" sz="2000" dirty="0">
                <a:solidFill>
                  <a:srgbClr val="0033CC"/>
                </a:solidFill>
              </a:rPr>
              <a:t> Vũ-</a:t>
            </a:r>
            <a:r>
              <a:rPr lang="en-US" sz="2000" dirty="0" err="1">
                <a:solidFill>
                  <a:srgbClr val="0033CC"/>
                </a:solidFill>
              </a:rPr>
              <a:t>Cát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  <a:r>
              <a:rPr lang="en-US" sz="2000" dirty="0" err="1">
                <a:solidFill>
                  <a:srgbClr val="0033CC"/>
                </a:solidFill>
              </a:rPr>
              <a:t>Hải</a:t>
            </a:r>
            <a:r>
              <a:rPr lang="en-US" sz="2000" dirty="0">
                <a:solidFill>
                  <a:srgbClr val="0033CC"/>
                </a:solidFill>
              </a:rPr>
              <a:t> 5440m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934200" y="2255157"/>
            <a:ext cx="2155013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D. </a:t>
            </a:r>
            <a:r>
              <a:rPr lang="en-US" sz="2400" dirty="0" err="1">
                <a:solidFill>
                  <a:srgbClr val="0033CC"/>
                </a:solidFill>
              </a:rPr>
              <a:t>Cầu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Nhật</a:t>
            </a:r>
            <a:r>
              <a:rPr lang="en-US" sz="2400" dirty="0">
                <a:solidFill>
                  <a:srgbClr val="0033CC"/>
                </a:solidFill>
              </a:rPr>
              <a:t> Tân 3900m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648200" y="2266950"/>
            <a:ext cx="207427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C. </a:t>
            </a:r>
            <a:r>
              <a:rPr lang="en-US" sz="2400" dirty="0" err="1">
                <a:solidFill>
                  <a:srgbClr val="0033CC"/>
                </a:solidFill>
              </a:rPr>
              <a:t>Cầu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Vĩnh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Thịnh</a:t>
            </a:r>
            <a:r>
              <a:rPr lang="en-US" sz="2400" dirty="0">
                <a:solidFill>
                  <a:srgbClr val="0033CC"/>
                </a:solidFill>
              </a:rPr>
              <a:t> 4480m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365918" y="2266950"/>
            <a:ext cx="20574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33CC"/>
                </a:solidFill>
              </a:rPr>
              <a:t>B.</a:t>
            </a:r>
            <a:r>
              <a:rPr lang="en-US" sz="2000" dirty="0" err="1">
                <a:solidFill>
                  <a:srgbClr val="0033CC"/>
                </a:solidFill>
              </a:rPr>
              <a:t>Cầu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  <a:r>
              <a:rPr lang="en-US" sz="2000" dirty="0" err="1">
                <a:solidFill>
                  <a:srgbClr val="0033CC"/>
                </a:solidFill>
              </a:rPr>
              <a:t>Cần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  <a:r>
              <a:rPr lang="en-US" sz="2000" dirty="0" err="1">
                <a:solidFill>
                  <a:srgbClr val="0033CC"/>
                </a:solidFill>
              </a:rPr>
              <a:t>Thơ</a:t>
            </a:r>
            <a:r>
              <a:rPr lang="en-US" sz="2000" dirty="0">
                <a:solidFill>
                  <a:srgbClr val="0033CC"/>
                </a:solidFill>
              </a:rPr>
              <a:t> 2750m</a:t>
            </a: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2" name="Explosion 2 51"/>
          <p:cNvSpPr/>
          <p:nvPr/>
        </p:nvSpPr>
        <p:spPr>
          <a:xfrm>
            <a:off x="1028700" y="3128346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3880"/>
            <a:ext cx="9144000" cy="610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93" y="1461488"/>
            <a:ext cx="1268787" cy="195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904999" y="1873703"/>
            <a:ext cx="57150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. </a:t>
            </a:r>
          </a:p>
          <a:p>
            <a:r>
              <a:rPr lang="vi-VN" altLang="en-US" sz="2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A. Cầu Đình Vũ,cầu Nhật Tân, cầu Vĩnh Thịnh, cầu Cần Thơ</a:t>
            </a:r>
          </a:p>
          <a:p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9800" y="3257550"/>
            <a:ext cx="72004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1905000" y="2670608"/>
            <a:ext cx="5680869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vi-VN" altLang="en-US" sz="2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B. Cầu Cần Thơ, cầu Vĩnh Thịnh,cầu Đình Vũ, cầu Nhật Tân</a:t>
            </a:r>
            <a:endParaRPr lang="vi-VN" altLang="en-US" sz="24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869" y="1181411"/>
            <a:ext cx="1939131" cy="193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469789"/>
            <a:ext cx="1123633" cy="160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ounded Rectangle 38"/>
          <p:cNvSpPr/>
          <p:nvPr/>
        </p:nvSpPr>
        <p:spPr>
          <a:xfrm>
            <a:off x="1931488" y="3438103"/>
            <a:ext cx="5714999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altLang="en-US" sz="2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C. Cầu Đình Vũ, Cầu Vĩnh Thịnh, Cầu Nhật Tân, Cầu Cần Thơ.</a:t>
            </a:r>
            <a:endParaRPr lang="en-US" sz="2000" dirty="0">
              <a:solidFill>
                <a:srgbClr val="0033CC"/>
              </a:solidFill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387" y="57150"/>
            <a:ext cx="6019800" cy="16444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2623330" y="189522"/>
            <a:ext cx="4191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fr-FR" sz="2800" b="1" dirty="0">
                <a:latin typeface="Times New Roman" panose="02020603050405020304" pitchFamily="18" charset="0"/>
              </a:rPr>
              <a:t>Nêu tên các cây cầu theo thứ tự từ dài nhất đến ngắn nhất là?</a:t>
            </a: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019550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7" name="Explosion 2 56"/>
          <p:cNvSpPr/>
          <p:nvPr/>
        </p:nvSpPr>
        <p:spPr>
          <a:xfrm>
            <a:off x="-291556" y="3327810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8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8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4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170</Words>
  <Application>Microsoft Macintosh PowerPoint</Application>
  <PresentationFormat>On-screen Show (16:9)</PresentationFormat>
  <Paragraphs>26</Paragraphs>
  <Slides>5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Lê Thảo</cp:lastModifiedBy>
  <cp:revision>41</cp:revision>
  <dcterms:created xsi:type="dcterms:W3CDTF">2018-03-26T15:53:56Z</dcterms:created>
  <dcterms:modified xsi:type="dcterms:W3CDTF">2025-01-22T05:50:35Z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2025-01-22T05:50:33Z</vt:lpwstr>
  </property>
  <property fmtid="{D5CDD505-2E9C-101B-9397-08002B2CF9AE}" pid="4" name="MSIP_Label_defa4170-0d19-0005-0004-bc88714345d2_Method">
    <vt:lpwstr>Privileged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c3215f72-0b67-4f8f-b8c9-67fa8f845576</vt:lpwstr>
  </property>
  <property fmtid="{D5CDD505-2E9C-101B-9397-08002B2CF9AE}" pid="7" name="MSIP_Label_defa4170-0d19-0005-0004-bc88714345d2_ActionId">
    <vt:lpwstr>f05a5a40-62cd-4a5d-954c-97b63abef13f</vt:lpwstr>
  </property>
  <property fmtid="{D5CDD505-2E9C-101B-9397-08002B2CF9AE}" pid="8" name="MSIP_Label_defa4170-0d19-0005-0004-bc88714345d2_ContentBits">
    <vt:lpwstr>0</vt:lpwstr>
  </property>
</Properties>
</file>