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27" r:id="rId3"/>
    <p:sldId id="436" r:id="rId4"/>
    <p:sldId id="408" r:id="rId5"/>
    <p:sldId id="438" r:id="rId6"/>
    <p:sldId id="440" r:id="rId7"/>
    <p:sldId id="340" r:id="rId8"/>
  </p:sldIdLst>
  <p:sldSz cx="16276320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indent="-5226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indent="-78295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howGuides="1">
      <p:cViewPr varScale="1">
        <p:scale>
          <a:sx n="60" d="100"/>
          <a:sy n="60" d="100"/>
        </p:scale>
        <p:origin x="-67" y="-1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59219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38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20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38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panose="020B0604020202020204" pitchFamily="34" charset="0"/>
              </a:rPr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185" indent="0" algn="ctr">
              <a:buNone/>
              <a:defRPr/>
            </a:lvl2pPr>
            <a:lvl3pPr marL="1437005" indent="0" algn="ctr">
              <a:buNone/>
              <a:defRPr/>
            </a:lvl3pPr>
            <a:lvl4pPr marL="2155190" indent="0" algn="ctr">
              <a:buNone/>
              <a:defRPr/>
            </a:lvl4pPr>
            <a:lvl5pPr marL="2874010" indent="0" algn="ctr">
              <a:buNone/>
              <a:defRPr/>
            </a:lvl5pPr>
            <a:lvl6pPr marL="3592195" indent="0" algn="ctr">
              <a:buNone/>
              <a:defRPr/>
            </a:lvl6pPr>
            <a:lvl7pPr marL="4310380" indent="0" algn="ctr">
              <a:buNone/>
              <a:defRPr/>
            </a:lvl7pPr>
            <a:lvl8pPr marL="5029200" indent="0" algn="ctr">
              <a:buNone/>
              <a:defRPr/>
            </a:lvl8pPr>
            <a:lvl9pPr marL="574738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185" indent="0">
              <a:buNone/>
              <a:defRPr sz="2800"/>
            </a:lvl2pPr>
            <a:lvl3pPr marL="1437005" indent="0">
              <a:buNone/>
              <a:defRPr sz="2500"/>
            </a:lvl3pPr>
            <a:lvl4pPr marL="2155190" indent="0">
              <a:buNone/>
              <a:defRPr sz="2200"/>
            </a:lvl4pPr>
            <a:lvl5pPr marL="2874010" indent="0">
              <a:buNone/>
              <a:defRPr sz="2200"/>
            </a:lvl5pPr>
            <a:lvl6pPr marL="3592195" indent="0">
              <a:buNone/>
              <a:defRPr sz="2200"/>
            </a:lvl6pPr>
            <a:lvl7pPr marL="4310380" indent="0">
              <a:buNone/>
              <a:defRPr sz="2200"/>
            </a:lvl7pPr>
            <a:lvl8pPr marL="5029200" indent="0">
              <a:buNone/>
              <a:defRPr sz="2200"/>
            </a:lvl8pPr>
            <a:lvl9pPr marL="5747385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185" indent="0">
              <a:buNone/>
              <a:defRPr sz="4400"/>
            </a:lvl2pPr>
            <a:lvl3pPr marL="1437005" indent="0">
              <a:buNone/>
              <a:defRPr sz="3800"/>
            </a:lvl3pPr>
            <a:lvl4pPr marL="2155190" indent="0">
              <a:buNone/>
              <a:defRPr sz="3100"/>
            </a:lvl4pPr>
            <a:lvl5pPr marL="2874010" indent="0">
              <a:buNone/>
              <a:defRPr sz="3100"/>
            </a:lvl5pPr>
            <a:lvl6pPr marL="3592195" indent="0">
              <a:buNone/>
              <a:defRPr sz="3100"/>
            </a:lvl6pPr>
            <a:lvl7pPr marL="4310380" indent="0">
              <a:buNone/>
              <a:defRPr sz="3100"/>
            </a:lvl7pPr>
            <a:lvl8pPr marL="5029200" indent="0">
              <a:buNone/>
              <a:defRPr sz="3100"/>
            </a:lvl8pPr>
            <a:lvl9pPr marL="5747385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ctr"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5pPr>
      <a:lvl6pPr marL="71818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6pPr>
      <a:lvl7pPr marL="143700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7pPr>
      <a:lvl8pPr marL="215519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8pPr>
      <a:lvl9pPr marL="287401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38480" indent="-538480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7130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780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330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60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79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61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9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1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700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19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401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9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38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20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3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8.wmf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wmf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hyperlink" Target="bai%20tap/bai%20tap%204.ppt" TargetMode="External"/><Relationship Id="rId5" Type="http://schemas.openxmlformats.org/officeDocument/2006/relationships/hyperlink" Target="bai%20tap/bai%20tap%203.ppt" TargetMode="External"/><Relationship Id="rId4" Type="http://schemas.openxmlformats.org/officeDocument/2006/relationships/hyperlink" Target="bai%20tap/bai%20tap%202.ppt" TargetMode="External"/><Relationship Id="rId3" Type="http://schemas.openxmlformats.org/officeDocument/2006/relationships/hyperlink" Target="bai%20tap/bai%20tap%201.ppt" TargetMode="External"/><Relationship Id="rId2" Type="http://schemas.openxmlformats.org/officeDocument/2006/relationships/image" Target="../media/image10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4.jpeg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</a:t>
            </a:r>
            <a:r>
              <a:rPr lang="vi-VN" altLang="en-US" sz="35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ĐOÀN </a:t>
            </a:r>
            <a:r>
              <a:rPr lang="vi-VN" altLang="en-US" sz="35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LẬP</a:t>
            </a:r>
            <a:endParaRPr lang="vi-VN" altLang="en-US" sz="3500" b="1" smtClean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40" y="4200525"/>
            <a:ext cx="10928350" cy="339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18: </a:t>
            </a:r>
            <a:r>
              <a:rPr lang="vi-VN" alt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 có nghĩa giống nhau. Câu văn so </a:t>
            </a:r>
            <a:r>
              <a:rPr lang="vi-VN" alt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vi-VN" altLang="en-US" sz="5400" b="1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CÔ</a:t>
            </a:r>
            <a:endParaRPr lang="en-US" sz="60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DỰ GIỜ THĂM LỚP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Lớp:  3</a:t>
            </a:r>
            <a:endParaRPr lang="en-US" altLang="en-US" sz="2400" b="1" i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94" y="687197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4279976" y="1258669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CHƠI: DU LỊCH ĐẠI DƯƠNG</a:t>
            </a:r>
            <a:endParaRPr lang="en-GB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38" descr="Water droplets"/>
          <p:cNvSpPr txBox="1">
            <a:spLocks noChangeArrowheads="1"/>
          </p:cNvSpPr>
          <p:nvPr/>
        </p:nvSpPr>
        <p:spPr bwMode="auto">
          <a:xfrm>
            <a:off x="11430794" y="7131050"/>
            <a:ext cx="3689350" cy="1022350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panose="020B0604020202020204" pitchFamily="34" charset="0"/>
              </a:rPr>
              <a:t>BẮT ĐẦU QUAY</a:t>
            </a:r>
            <a:endParaRPr lang="en-US" altLang="en-US" sz="3500" b="1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2"/>
            <a:stretch>
              <a:fillRect/>
            </a:stretch>
          </a:blipFill>
        </p:grpSpPr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3" name="Straight Connector 42"/>
            <p:cNvCxnSpPr>
              <a:stCxn id="42" idx="2"/>
              <a:endCxn id="42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2" idx="0"/>
              <a:endCxn id="42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WordArt 78" descr="Water droplets">
              <a:hlinkClick r:id="rId3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</a:ln>
                  <a:blipFill dpi="0" rotWithShape="0">
                    <a:blip r:embed="rId1"/>
                    <a:srcRect/>
                    <a:tile tx="0" ty="0" sx="100000" sy="100000" flip="none" algn="tl"/>
                  </a:blipFill>
                  <a:latin typeface="Arial" panose="020B0604020202020204"/>
                  <a:cs typeface="Arial" panose="020B0604020202020204"/>
                </a:rPr>
                <a:t>1</a:t>
              </a:r>
              <a:endParaRPr lang="en-US" sz="5700" kern="10">
                <a:ln w="9525">
                  <a:solidFill>
                    <a:srgbClr val="0000FF"/>
                  </a:solidFill>
                  <a:round/>
                </a:ln>
                <a:blipFill dpi="0" rotWithShape="0">
                  <a:blip r:embed="rId1"/>
                  <a:srcRect/>
                  <a:tile tx="0" ty="0" sx="100000" sy="100000" flip="none" algn="tl"/>
                </a:blipFill>
                <a:latin typeface="Arial" panose="020B0604020202020204"/>
                <a:cs typeface="Arial" panose="020B0604020202020204"/>
              </a:endParaRPr>
            </a:p>
          </p:txBody>
        </p:sp>
        <p:sp>
          <p:nvSpPr>
            <p:cNvPr id="46" name="WordArt 79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</a:ln>
                  <a:blipFill dpi="0" rotWithShape="0">
                    <a:blip r:embed="rId1"/>
                    <a:srcRect/>
                    <a:tile tx="0" ty="0" sx="100000" sy="100000" flip="none" algn="tl"/>
                  </a:blipFill>
                  <a:latin typeface="Arial" panose="020B0604020202020204"/>
                  <a:cs typeface="Arial" panose="020B0604020202020204"/>
                </a:rPr>
                <a:t>2</a:t>
              </a:r>
              <a:endParaRPr lang="en-US" sz="5700" b="1" kern="10">
                <a:ln w="9525">
                  <a:solidFill>
                    <a:srgbClr val="0000FF"/>
                  </a:solidFill>
                  <a:round/>
                </a:ln>
                <a:blipFill dpi="0" rotWithShape="0">
                  <a:blip r:embed="rId1"/>
                  <a:srcRect/>
                  <a:tile tx="0" ty="0" sx="100000" sy="100000" flip="none" algn="tl"/>
                </a:blipFill>
                <a:latin typeface="Arial" panose="020B0604020202020204"/>
                <a:cs typeface="Arial" panose="020B0604020202020204"/>
              </a:endParaRPr>
            </a:p>
          </p:txBody>
        </p:sp>
        <p:sp>
          <p:nvSpPr>
            <p:cNvPr id="47" name="WordArt 80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</a:ln>
                  <a:blipFill dpi="0" rotWithShape="0">
                    <a:blip r:embed="rId1"/>
                    <a:srcRect/>
                    <a:tile tx="0" ty="0" sx="100000" sy="100000" flip="none" algn="tl"/>
                  </a:blipFill>
                  <a:latin typeface="Arial" panose="020B0604020202020204"/>
                  <a:cs typeface="Arial" panose="020B0604020202020204"/>
                </a:rPr>
                <a:t>3</a:t>
              </a:r>
              <a:endParaRPr lang="en-US" sz="5700" b="1" kern="10">
                <a:ln w="9525">
                  <a:solidFill>
                    <a:srgbClr val="0000FF"/>
                  </a:solidFill>
                  <a:round/>
                </a:ln>
                <a:blipFill dpi="0" rotWithShape="0">
                  <a:blip r:embed="rId1"/>
                  <a:srcRect/>
                  <a:tile tx="0" ty="0" sx="100000" sy="100000" flip="none" algn="tl"/>
                </a:blipFill>
                <a:latin typeface="Arial" panose="020B0604020202020204"/>
                <a:cs typeface="Arial" panose="020B0604020202020204"/>
              </a:endParaRPr>
            </a:p>
          </p:txBody>
        </p:sp>
        <p:sp>
          <p:nvSpPr>
            <p:cNvPr id="48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</a:ln>
                  <a:blipFill dpi="0" rotWithShape="0">
                    <a:blip r:embed="rId1"/>
                    <a:srcRect/>
                    <a:tile tx="0" ty="0" sx="100000" sy="100000" flip="none" algn="tl"/>
                  </a:blipFill>
                  <a:latin typeface="Arial" panose="020B0604020202020204"/>
                  <a:cs typeface="Arial" panose="020B0604020202020204"/>
                </a:rPr>
                <a:t>4</a:t>
              </a:r>
              <a:endParaRPr lang="en-US" sz="5700" b="1" kern="10">
                <a:ln w="9525">
                  <a:solidFill>
                    <a:srgbClr val="0000FF"/>
                  </a:solidFill>
                  <a:round/>
                </a:ln>
                <a:blipFill dpi="0" rotWithShape="0">
                  <a:blip r:embed="rId1"/>
                  <a:srcRect/>
                  <a:tile tx="0" ty="0" sx="100000" sy="100000" flip="none" algn="tl"/>
                </a:blipFill>
                <a:latin typeface="Arial" panose="020B0604020202020204"/>
                <a:cs typeface="Arial" panose="020B0604020202020204"/>
              </a:endParaRPr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19729" y="6783388"/>
            <a:ext cx="4070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ung hay ưng</a:t>
            </a:r>
            <a:endParaRPr lang="en-US" sz="4000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s…… s……. 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35014" y="7385764"/>
            <a:ext cx="2396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    ững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60" name="Picture 8" descr="Cá chuồn bay là gì? Đặc điểm, thành phần dinh dưỡng và nơi mua cá chuồn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>
              <a:fillRect/>
            </a:stretch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4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47364" y="6602625"/>
            <a:ext cx="30219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? hay ~</a:t>
            </a:r>
            <a:endParaRPr lang="en-US" sz="4000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 tinh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6504" y="6917287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57" name="Picture 4" descr="Những điều chưa biết về sứa - VnExpres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3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412617" y="3043834"/>
            <a:ext cx="28216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l hay n</a:t>
            </a:r>
            <a:endParaRPr lang="en-US" sz="4000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….ặng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800199" y="3653910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54" name="Picture 6" descr="Cá heo có thật thông minh đến mức biết cứu người không?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2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382709" y="3025794"/>
            <a:ext cx="28972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r hay d</a:t>
            </a:r>
            <a:endParaRPr lang="en-US" sz="4000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 ….ực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26295" y="3641347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51" name="Picture 2" descr="Cá Ngựa: Đặc Điểm, Công Dụng, Cách Dùng &amp;amp; Giá Bán 20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1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65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trong các câu in đậm những từ ngữ có nghĩa giống nhau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nl-NL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cây im lặng quá. </a:t>
            </a:r>
            <a:r>
              <a:rPr lang="nl-NL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tiếng lá rơi lúc này cũng có thể khiến người ta giật mình. Gió bắt đầu thổi rào rào.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 yên tĩnh của rừng ban mai dần biến đi. </a:t>
            </a:r>
            <a:r>
              <a:rPr lang="nl-NL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bốc hương hoa tràm thơm ngây ngất. Gió đưa mùi hương ngọt lan xa, phảng phất khắp rừng.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Thoắt cái, có một khoảng rừng nguyên sơ đã trở về lại vẻ tĩnh lặng.</a:t>
            </a:r>
            <a:endParaRPr lang="nl-NL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8119" y="6816239"/>
            <a:ext cx="11810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endParaRPr lang="en-US" sz="4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167116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78598" y="4254996"/>
            <a:ext cx="1396628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04119" y="3104134"/>
            <a:ext cx="2253964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04419" y="3104134"/>
            <a:ext cx="19431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99919" y="3091128"/>
            <a:ext cx="21336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1"/>
          <a:stretch>
            <a:fillRect/>
          </a:stretch>
        </p:blipFill>
        <p:spPr>
          <a:xfrm>
            <a:off x="8492061" y="3048000"/>
            <a:ext cx="6275659" cy="24384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204119" y="7010400"/>
            <a:ext cx="14630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 khó-chăm chỉ;vàng rực-vàng ruộm;hùng vĩ- sừng sững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6" grpId="0" animBg="1"/>
      <p:bldP spid="27" grpId="0" animBg="1"/>
      <p:bldP spid="28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08919" y="2167116"/>
            <a:ext cx="14249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8597" y="2962632"/>
            <a:ext cx="149655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78597" y="38862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3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3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3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8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XIN CHÂN THÀNH CẢM ƠN </a:t>
            </a:r>
            <a:endParaRPr lang="vi-VN" sz="57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p="http://schemas.openxmlformats.org/presentationml/2006/main">
  <p:tag name="PPSNARRATION" val="23,1047787239,C:\Users\Tailieu\Documents\Bai giang duong truong son_pptx\Media.ppcx"/>
</p:tagLst>
</file>

<file path=ppt/tags/tag2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0</TotalTime>
  <Words>1299</Words>
  <Application>WPS Slides</Application>
  <PresentationFormat>Custom</PresentationFormat>
  <Paragraphs>88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SimSun</vt:lpstr>
      <vt:lpstr>Wingdings</vt:lpstr>
      <vt:lpstr>Times New Roman</vt:lpstr>
      <vt:lpstr>Arial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Kim Phượng Nguyễn Thị</cp:lastModifiedBy>
  <cp:revision>1059</cp:revision>
  <dcterms:created xsi:type="dcterms:W3CDTF">2008-09-09T22:52:00Z</dcterms:created>
  <dcterms:modified xsi:type="dcterms:W3CDTF">2025-04-02T16:05:14Z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B5DE1C9AF3824DFFA70778E8AE303228_12</vt:lpwstr>
  </property>
  <property fmtid="{D5CDD505-2E9C-101B-9397-08002B2CF9AE}" pid="3" name="KSOProductBuildVer">
    <vt:lpwstr>1033-12.2.0.20782</vt:lpwstr>
  </property>
</Properties>
</file>