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327" r:id="rId3"/>
    <p:sldId id="443" r:id="rId4"/>
    <p:sldId id="448" r:id="rId5"/>
    <p:sldId id="446" r:id="rId6"/>
    <p:sldId id="450" r:id="rId7"/>
    <p:sldId id="444" r:id="rId8"/>
    <p:sldId id="449" r:id="rId9"/>
    <p:sldId id="447" r:id="rId10"/>
    <p:sldId id="445" r:id="rId11"/>
  </p:sldIdLst>
  <p:sldSz cx="16276320" cy="91440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17550" indent="-2603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437005" indent="-52260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2154555" indent="-78295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873375" indent="-104457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51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3399"/>
    <a:srgbClr val="FF0066"/>
    <a:srgbClr val="FF7C80"/>
    <a:srgbClr val="EDF6F7"/>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p:scale>
          <a:sx n="50" d="100"/>
          <a:sy n="50" d="100"/>
        </p:scale>
        <p:origin x="-1128" y="-46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gs" Target="tags/tag2.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noProof="0" smtClean="0"/>
              <a:t>Click to edit Master text styles</a:t>
            </a:r>
            <a:endParaRPr lang="en-US" noProof="0" smtClean="0"/>
          </a:p>
          <a:p>
            <a:pPr lvl="1"/>
            <a:r>
              <a:rPr lang="en-US" noProof="0" smtClean="0"/>
              <a:t>Second level</a:t>
            </a:r>
            <a:endParaRPr lang="en-US" noProof="0" smtClean="0"/>
          </a:p>
          <a:p>
            <a:pPr lvl="2"/>
            <a:r>
              <a:rPr lang="en-US" noProof="0" smtClean="0"/>
              <a:t>Third level</a:t>
            </a:r>
            <a:endParaRPr lang="en-US" noProof="0" smtClean="0"/>
          </a:p>
          <a:p>
            <a:pPr lvl="3"/>
            <a:r>
              <a:rPr lang="en-US" noProof="0" smtClean="0"/>
              <a:t>Fourth level</a:t>
            </a:r>
            <a:endParaRPr lang="en-US" noProof="0" smtClean="0"/>
          </a:p>
          <a:p>
            <a:pPr lvl="4"/>
            <a:r>
              <a:rPr lang="en-US" noProof="0" smtClean="0"/>
              <a:t>Fifth level</a:t>
            </a:r>
            <a:endParaRPr lang="en-US" noProof="0" smtClean="0"/>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a:lvl1pPr>
          </a:lstStyle>
          <a:p>
            <a:pPr>
              <a:defRPr/>
            </a:pPr>
            <a:fld id="{51C4FA25-5DD5-485C-BCD2-EF739D2A7194}" type="slidenum">
              <a:rPr lang="en-US" altLang="en-US"/>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1pPr>
    <a:lvl2pPr marL="717550"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2pPr>
    <a:lvl3pPr marL="1437005"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3pPr>
    <a:lvl4pPr marL="2154555"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4pPr>
    <a:lvl5pPr marL="2873375"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5pPr>
    <a:lvl6pPr marL="3592195" algn="l" defTabSz="1437005" rtl="0" eaLnBrk="1" latinLnBrk="0" hangingPunct="1">
      <a:defRPr sz="1900" kern="1200">
        <a:solidFill>
          <a:schemeClr val="tx1"/>
        </a:solidFill>
        <a:latin typeface="+mn-lt"/>
        <a:ea typeface="+mn-ea"/>
        <a:cs typeface="+mn-cs"/>
      </a:defRPr>
    </a:lvl6pPr>
    <a:lvl7pPr marL="4310380" algn="l" defTabSz="1437005" rtl="0" eaLnBrk="1" latinLnBrk="0" hangingPunct="1">
      <a:defRPr sz="1900" kern="1200">
        <a:solidFill>
          <a:schemeClr val="tx1"/>
        </a:solidFill>
        <a:latin typeface="+mn-lt"/>
        <a:ea typeface="+mn-ea"/>
        <a:cs typeface="+mn-cs"/>
      </a:defRPr>
    </a:lvl7pPr>
    <a:lvl8pPr marL="5029200" algn="l" defTabSz="1437005" rtl="0" eaLnBrk="1" latinLnBrk="0" hangingPunct="1">
      <a:defRPr sz="1900" kern="1200">
        <a:solidFill>
          <a:schemeClr val="tx1"/>
        </a:solidFill>
        <a:latin typeface="+mn-lt"/>
        <a:ea typeface="+mn-ea"/>
        <a:cs typeface="+mn-cs"/>
      </a:defRPr>
    </a:lvl8pPr>
    <a:lvl9pPr marL="5747385" algn="l" defTabSz="1437005"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B5B8007-F28A-4C3E-A48D-DDE012D8153F}" type="slidenum">
              <a:rPr lang="en-US" altLang="en-US" sz="1200">
                <a:cs typeface="Arial" panose="020B0604020202020204" pitchFamily="34" charset="0"/>
              </a:rPr>
            </a:fld>
            <a:endParaRPr lang="en-US" altLang="en-US" sz="1200">
              <a:cs typeface="Arial" panose="020B0604020202020204" pitchFamily="34" charset="0"/>
            </a:endParaRPr>
          </a:p>
        </p:txBody>
      </p:sp>
      <p:sp>
        <p:nvSpPr>
          <p:cNvPr id="15363" name="Rectangle 2"/>
          <p:cNvSpPr>
            <a:spLocks noGrp="1" noRot="1" noChangeAspect="1" noChangeArrowheads="1" noTextEdit="1"/>
          </p:cNvSpPr>
          <p:nvPr>
            <p:ph type="sldImg"/>
          </p:nvPr>
        </p:nvSpPr>
        <p:spPr>
          <a:xfrm>
            <a:off x="377825" y="685800"/>
            <a:ext cx="6102350" cy="3429000"/>
          </a:xfrm>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185" indent="0" algn="ctr">
              <a:buNone/>
              <a:defRPr/>
            </a:lvl2pPr>
            <a:lvl3pPr marL="1437005" indent="0" algn="ctr">
              <a:buNone/>
              <a:defRPr/>
            </a:lvl3pPr>
            <a:lvl4pPr marL="2155190" indent="0" algn="ctr">
              <a:buNone/>
              <a:defRPr/>
            </a:lvl4pPr>
            <a:lvl5pPr marL="2874010" indent="0" algn="ctr">
              <a:buNone/>
              <a:defRPr/>
            </a:lvl5pPr>
            <a:lvl6pPr marL="3592195" indent="0" algn="ctr">
              <a:buNone/>
              <a:defRPr/>
            </a:lvl6pPr>
            <a:lvl7pPr marL="4310380" indent="0" algn="ctr">
              <a:buNone/>
              <a:defRPr/>
            </a:lvl7pPr>
            <a:lvl8pPr marL="5029200" indent="0" algn="ctr">
              <a:buNone/>
              <a:defRPr/>
            </a:lvl8pPr>
            <a:lvl9pPr marL="5747385"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EB01423-D198-4896-B996-AF6CD71AA325}" type="slidenum">
              <a:rPr lang="en-US" altLang="en-US"/>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9D28DD1-89CB-4A9B-8160-1008CEEB8C29}" type="slidenum">
              <a:rPr lang="en-US" altLang="en-US"/>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74A9502-423E-4957-ACD4-EFEAFA456813}" type="slidenum">
              <a:rPr lang="en-US" altLang="en-US"/>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100BA3F-51CF-473C-BBC7-9F80CB3FD932}" type="slidenum">
              <a:rPr lang="en-US" altLang="en-US"/>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185" indent="0">
              <a:buNone/>
              <a:defRPr sz="2800"/>
            </a:lvl2pPr>
            <a:lvl3pPr marL="1437005" indent="0">
              <a:buNone/>
              <a:defRPr sz="2500"/>
            </a:lvl3pPr>
            <a:lvl4pPr marL="2155190" indent="0">
              <a:buNone/>
              <a:defRPr sz="2200"/>
            </a:lvl4pPr>
            <a:lvl5pPr marL="2874010" indent="0">
              <a:buNone/>
              <a:defRPr sz="2200"/>
            </a:lvl5pPr>
            <a:lvl6pPr marL="3592195" indent="0">
              <a:buNone/>
              <a:defRPr sz="2200"/>
            </a:lvl6pPr>
            <a:lvl7pPr marL="4310380" indent="0">
              <a:buNone/>
              <a:defRPr sz="2200"/>
            </a:lvl7pPr>
            <a:lvl8pPr marL="5029200" indent="0">
              <a:buNone/>
              <a:defRPr sz="2200"/>
            </a:lvl8pPr>
            <a:lvl9pPr marL="5747385" indent="0">
              <a:buNone/>
              <a:defRPr sz="2200"/>
            </a:lvl9pPr>
          </a:lstStyle>
          <a:p>
            <a:pPr lvl="0"/>
            <a:r>
              <a:rPr lang="en-US" smtClean="0"/>
              <a:t>Click to edit Master text styles</a:t>
            </a:r>
            <a:endParaRPr lang="en-US"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5E9DFC9-E0D6-4E70-95EC-EE956DA6257B}" type="slidenum">
              <a:rPr lang="en-US" altLang="en-US"/>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5EEE0E17-1536-48C6-87E3-A861F0C00F04}" type="slidenum">
              <a:rPr lang="en-US" altLang="en-US"/>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185" indent="0">
              <a:buNone/>
              <a:defRPr sz="3100" b="1"/>
            </a:lvl2pPr>
            <a:lvl3pPr marL="1437005" indent="0">
              <a:buNone/>
              <a:defRPr sz="2800" b="1"/>
            </a:lvl3pPr>
            <a:lvl4pPr marL="2155190" indent="0">
              <a:buNone/>
              <a:defRPr sz="2500" b="1"/>
            </a:lvl4pPr>
            <a:lvl5pPr marL="2874010" indent="0">
              <a:buNone/>
              <a:defRPr sz="2500" b="1"/>
            </a:lvl5pPr>
            <a:lvl6pPr marL="3592195" indent="0">
              <a:buNone/>
              <a:defRPr sz="2500" b="1"/>
            </a:lvl6pPr>
            <a:lvl7pPr marL="4310380" indent="0">
              <a:buNone/>
              <a:defRPr sz="2500" b="1"/>
            </a:lvl7pPr>
            <a:lvl8pPr marL="5029200" indent="0">
              <a:buNone/>
              <a:defRPr sz="2500" b="1"/>
            </a:lvl8pPr>
            <a:lvl9pPr marL="5747385" indent="0">
              <a:buNone/>
              <a:defRPr sz="25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185" indent="0">
              <a:buNone/>
              <a:defRPr sz="3100" b="1"/>
            </a:lvl2pPr>
            <a:lvl3pPr marL="1437005" indent="0">
              <a:buNone/>
              <a:defRPr sz="2800" b="1"/>
            </a:lvl3pPr>
            <a:lvl4pPr marL="2155190" indent="0">
              <a:buNone/>
              <a:defRPr sz="2500" b="1"/>
            </a:lvl4pPr>
            <a:lvl5pPr marL="2874010" indent="0">
              <a:buNone/>
              <a:defRPr sz="2500" b="1"/>
            </a:lvl5pPr>
            <a:lvl6pPr marL="3592195" indent="0">
              <a:buNone/>
              <a:defRPr sz="2500" b="1"/>
            </a:lvl6pPr>
            <a:lvl7pPr marL="4310380" indent="0">
              <a:buNone/>
              <a:defRPr sz="2500" b="1"/>
            </a:lvl7pPr>
            <a:lvl8pPr marL="5029200" indent="0">
              <a:buNone/>
              <a:defRPr sz="2500" b="1"/>
            </a:lvl8pPr>
            <a:lvl9pPr marL="5747385" indent="0">
              <a:buNone/>
              <a:defRPr sz="25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830A47B-B3AA-4408-B89E-78641CC5715A}" type="slidenum">
              <a:rPr lang="en-US" altLang="en-US"/>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8D8FA65-B14B-4883-88C7-F7A3A55E9A2F}" type="slidenum">
              <a:rPr lang="en-US" altLang="en-US"/>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C38BE4F5-A3A4-4A0F-A638-D990D725B4CA}" type="slidenum">
              <a:rPr lang="en-US" altLang="en-US"/>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185" indent="0">
              <a:buNone/>
              <a:defRPr sz="1900"/>
            </a:lvl2pPr>
            <a:lvl3pPr marL="1437005" indent="0">
              <a:buNone/>
              <a:defRPr sz="1600"/>
            </a:lvl3pPr>
            <a:lvl4pPr marL="2155190" indent="0">
              <a:buNone/>
              <a:defRPr sz="1400"/>
            </a:lvl4pPr>
            <a:lvl5pPr marL="2874010" indent="0">
              <a:buNone/>
              <a:defRPr sz="1400"/>
            </a:lvl5pPr>
            <a:lvl6pPr marL="3592195" indent="0">
              <a:buNone/>
              <a:defRPr sz="1400"/>
            </a:lvl6pPr>
            <a:lvl7pPr marL="4310380" indent="0">
              <a:buNone/>
              <a:defRPr sz="1400"/>
            </a:lvl7pPr>
            <a:lvl8pPr marL="5029200" indent="0">
              <a:buNone/>
              <a:defRPr sz="1400"/>
            </a:lvl8pPr>
            <a:lvl9pPr marL="5747385" indent="0">
              <a:buNone/>
              <a:defRPr sz="14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C99C05A-73D7-488D-87AE-9FA1D515BA90}" type="slidenum">
              <a:rPr lang="en-US" altLang="en-US"/>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185" indent="0">
              <a:buNone/>
              <a:defRPr sz="4400"/>
            </a:lvl2pPr>
            <a:lvl3pPr marL="1437005" indent="0">
              <a:buNone/>
              <a:defRPr sz="3800"/>
            </a:lvl3pPr>
            <a:lvl4pPr marL="2155190" indent="0">
              <a:buNone/>
              <a:defRPr sz="3100"/>
            </a:lvl4pPr>
            <a:lvl5pPr marL="2874010" indent="0">
              <a:buNone/>
              <a:defRPr sz="3100"/>
            </a:lvl5pPr>
            <a:lvl6pPr marL="3592195" indent="0">
              <a:buNone/>
              <a:defRPr sz="3100"/>
            </a:lvl6pPr>
            <a:lvl7pPr marL="4310380" indent="0">
              <a:buNone/>
              <a:defRPr sz="3100"/>
            </a:lvl7pPr>
            <a:lvl8pPr marL="5029200" indent="0">
              <a:buNone/>
              <a:defRPr sz="3100"/>
            </a:lvl8pPr>
            <a:lvl9pPr marL="5747385"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185" indent="0">
              <a:buNone/>
              <a:defRPr sz="1900"/>
            </a:lvl2pPr>
            <a:lvl3pPr marL="1437005" indent="0">
              <a:buNone/>
              <a:defRPr sz="1600"/>
            </a:lvl3pPr>
            <a:lvl4pPr marL="2155190" indent="0">
              <a:buNone/>
              <a:defRPr sz="1400"/>
            </a:lvl4pPr>
            <a:lvl5pPr marL="2874010" indent="0">
              <a:buNone/>
              <a:defRPr sz="1400"/>
            </a:lvl5pPr>
            <a:lvl6pPr marL="3592195" indent="0">
              <a:buNone/>
              <a:defRPr sz="1400"/>
            </a:lvl6pPr>
            <a:lvl7pPr marL="4310380" indent="0">
              <a:buNone/>
              <a:defRPr sz="1400"/>
            </a:lvl7pPr>
            <a:lvl8pPr marL="5029200" indent="0">
              <a:buNone/>
              <a:defRPr sz="1400"/>
            </a:lvl8pPr>
            <a:lvl9pPr marL="5747385" indent="0">
              <a:buNone/>
              <a:defRPr sz="14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72090DF4-68DF-4AAF-98F9-EB3836BAB8B4}" type="slidenum">
              <a:rPr lang="en-US" altLang="en-US"/>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lstStyle/>
          <a:p>
            <a:pPr lvl="0"/>
            <a:r>
              <a:rPr lang="en-US" altLang="en-US" smtClean="0"/>
              <a:t>Click to edit Master title style</a:t>
            </a:r>
            <a:endParaRPr lang="en-US" altLang="en-US" smtClean="0"/>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p>
            <a:pPr lvl="0"/>
            <a:r>
              <a:rPr lang="en-US" altLang="en-US" smtClean="0"/>
              <a:t>Click to edit Master text styles</a:t>
            </a:r>
            <a:endParaRPr lang="en-US" altLang="en-US" smtClean="0"/>
          </a:p>
          <a:p>
            <a:pPr lvl="1"/>
            <a:r>
              <a:rPr lang="en-US" altLang="en-US" smtClean="0"/>
              <a:t>Second level</a:t>
            </a:r>
            <a:endParaRPr lang="en-US" altLang="en-US" smtClean="0"/>
          </a:p>
          <a:p>
            <a:pPr lvl="2"/>
            <a:r>
              <a:rPr lang="en-US" altLang="en-US" smtClean="0"/>
              <a:t>Third level</a:t>
            </a:r>
            <a:endParaRPr lang="en-US" altLang="en-US" smtClean="0"/>
          </a:p>
          <a:p>
            <a:pPr lvl="3"/>
            <a:r>
              <a:rPr lang="en-US" altLang="en-US" smtClean="0"/>
              <a:t>Fourth level</a:t>
            </a:r>
            <a:endParaRPr lang="en-US" altLang="en-US" smtClean="0"/>
          </a:p>
          <a:p>
            <a:pPr lvl="4"/>
            <a:r>
              <a:rPr lang="en-US" altLang="en-US" smtClean="0"/>
              <a:t>Fifth level</a:t>
            </a:r>
            <a:endParaRPr lang="en-US" altLang="en-US" smtClean="0"/>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eaLnBrk="1" hangingPunct="1">
              <a:defRPr sz="2200">
                <a:latin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algn="ctr" eaLnBrk="1" hangingPunct="1">
              <a:defRPr sz="2200">
                <a:latin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algn="r" eaLnBrk="1" hangingPunct="1">
              <a:defRPr sz="2200"/>
            </a:lvl1pPr>
          </a:lstStyle>
          <a:p>
            <a:pPr>
              <a:defRPr/>
            </a:pPr>
            <a:fld id="{F4264759-E7CE-4A8C-955C-20DA2A50E45F}"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panose="020B0604020202020204" pitchFamily="34" charset="0"/>
        </a:defRPr>
      </a:lvl2pPr>
      <a:lvl3pPr algn="ctr" rtl="0" eaLnBrk="0" fontAlgn="base" hangingPunct="0">
        <a:spcBef>
          <a:spcPct val="0"/>
        </a:spcBef>
        <a:spcAft>
          <a:spcPct val="0"/>
        </a:spcAft>
        <a:defRPr sz="6900">
          <a:solidFill>
            <a:schemeClr val="tx2"/>
          </a:solidFill>
          <a:latin typeface="Arial" panose="020B0604020202020204" pitchFamily="34" charset="0"/>
        </a:defRPr>
      </a:lvl3pPr>
      <a:lvl4pPr algn="ctr" rtl="0" eaLnBrk="0" fontAlgn="base" hangingPunct="0">
        <a:spcBef>
          <a:spcPct val="0"/>
        </a:spcBef>
        <a:spcAft>
          <a:spcPct val="0"/>
        </a:spcAft>
        <a:defRPr sz="6900">
          <a:solidFill>
            <a:schemeClr val="tx2"/>
          </a:solidFill>
          <a:latin typeface="Arial" panose="020B0604020202020204" pitchFamily="34" charset="0"/>
        </a:defRPr>
      </a:lvl4pPr>
      <a:lvl5pPr algn="ctr" rtl="0" eaLnBrk="0" fontAlgn="base" hangingPunct="0">
        <a:spcBef>
          <a:spcPct val="0"/>
        </a:spcBef>
        <a:spcAft>
          <a:spcPct val="0"/>
        </a:spcAft>
        <a:defRPr sz="6900">
          <a:solidFill>
            <a:schemeClr val="tx2"/>
          </a:solidFill>
          <a:latin typeface="Arial" panose="020B0604020202020204" pitchFamily="34" charset="0"/>
        </a:defRPr>
      </a:lvl5pPr>
      <a:lvl6pPr marL="718185" algn="ctr" rtl="0" fontAlgn="base">
        <a:spcBef>
          <a:spcPct val="0"/>
        </a:spcBef>
        <a:spcAft>
          <a:spcPct val="0"/>
        </a:spcAft>
        <a:defRPr sz="6900">
          <a:solidFill>
            <a:schemeClr val="tx2"/>
          </a:solidFill>
          <a:latin typeface="Arial" panose="020B0604020202020204" pitchFamily="34" charset="0"/>
        </a:defRPr>
      </a:lvl6pPr>
      <a:lvl7pPr marL="1437005" algn="ctr" rtl="0" fontAlgn="base">
        <a:spcBef>
          <a:spcPct val="0"/>
        </a:spcBef>
        <a:spcAft>
          <a:spcPct val="0"/>
        </a:spcAft>
        <a:defRPr sz="6900">
          <a:solidFill>
            <a:schemeClr val="tx2"/>
          </a:solidFill>
          <a:latin typeface="Arial" panose="020B0604020202020204" pitchFamily="34" charset="0"/>
        </a:defRPr>
      </a:lvl7pPr>
      <a:lvl8pPr marL="2155190" algn="ctr" rtl="0" fontAlgn="base">
        <a:spcBef>
          <a:spcPct val="0"/>
        </a:spcBef>
        <a:spcAft>
          <a:spcPct val="0"/>
        </a:spcAft>
        <a:defRPr sz="6900">
          <a:solidFill>
            <a:schemeClr val="tx2"/>
          </a:solidFill>
          <a:latin typeface="Arial" panose="020B0604020202020204" pitchFamily="34" charset="0"/>
        </a:defRPr>
      </a:lvl8pPr>
      <a:lvl9pPr marL="2874010" algn="ctr" rtl="0" fontAlgn="base">
        <a:spcBef>
          <a:spcPct val="0"/>
        </a:spcBef>
        <a:spcAft>
          <a:spcPct val="0"/>
        </a:spcAft>
        <a:defRPr sz="6900">
          <a:solidFill>
            <a:schemeClr val="tx2"/>
          </a:solidFill>
          <a:latin typeface="Arial" panose="020B0604020202020204" pitchFamily="34" charset="0"/>
        </a:defRPr>
      </a:lvl9pPr>
    </p:titleStyle>
    <p:bodyStyle>
      <a:lvl1pPr marL="538480" indent="-538480" algn="l" rtl="0" eaLnBrk="0" fontAlgn="base" hangingPunct="0">
        <a:spcBef>
          <a:spcPct val="20000"/>
        </a:spcBef>
        <a:spcAft>
          <a:spcPct val="0"/>
        </a:spcAft>
        <a:buChar char="•"/>
        <a:defRPr sz="5000">
          <a:solidFill>
            <a:schemeClr val="tx1"/>
          </a:solidFill>
          <a:latin typeface="+mn-lt"/>
          <a:ea typeface="+mn-ea"/>
          <a:cs typeface="+mn-cs"/>
        </a:defRPr>
      </a:lvl1pPr>
      <a:lvl2pPr marL="1167130" indent="-447675" algn="l" rtl="0" eaLnBrk="0" fontAlgn="base" hangingPunct="0">
        <a:spcBef>
          <a:spcPct val="20000"/>
        </a:spcBef>
        <a:spcAft>
          <a:spcPct val="0"/>
        </a:spcAft>
        <a:buChar char="–"/>
        <a:defRPr sz="4400">
          <a:solidFill>
            <a:schemeClr val="tx1"/>
          </a:solidFill>
          <a:latin typeface="+mn-lt"/>
        </a:defRPr>
      </a:lvl2pPr>
      <a:lvl3pPr marL="1795780" indent="-358775" algn="l" rtl="0" eaLnBrk="0" fontAlgn="base" hangingPunct="0">
        <a:spcBef>
          <a:spcPct val="20000"/>
        </a:spcBef>
        <a:spcAft>
          <a:spcPct val="0"/>
        </a:spcAft>
        <a:buChar char="•"/>
        <a:defRPr sz="3800">
          <a:solidFill>
            <a:schemeClr val="tx1"/>
          </a:solidFill>
          <a:latin typeface="+mn-lt"/>
        </a:defRPr>
      </a:lvl3pPr>
      <a:lvl4pPr marL="2513330"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605" indent="-359410" algn="l" rtl="0" fontAlgn="base">
        <a:spcBef>
          <a:spcPct val="20000"/>
        </a:spcBef>
        <a:spcAft>
          <a:spcPct val="0"/>
        </a:spcAft>
        <a:buChar char="»"/>
        <a:defRPr sz="3100">
          <a:solidFill>
            <a:schemeClr val="tx1"/>
          </a:solidFill>
          <a:latin typeface="+mn-lt"/>
        </a:defRPr>
      </a:lvl6pPr>
      <a:lvl7pPr marL="4669790" indent="-359410" algn="l" rtl="0" fontAlgn="base">
        <a:spcBef>
          <a:spcPct val="20000"/>
        </a:spcBef>
        <a:spcAft>
          <a:spcPct val="0"/>
        </a:spcAft>
        <a:buChar char="»"/>
        <a:defRPr sz="3100">
          <a:solidFill>
            <a:schemeClr val="tx1"/>
          </a:solidFill>
          <a:latin typeface="+mn-lt"/>
        </a:defRPr>
      </a:lvl7pPr>
      <a:lvl8pPr marL="5388610" indent="-359410" algn="l" rtl="0" fontAlgn="base">
        <a:spcBef>
          <a:spcPct val="20000"/>
        </a:spcBef>
        <a:spcAft>
          <a:spcPct val="0"/>
        </a:spcAft>
        <a:buChar char="»"/>
        <a:defRPr sz="3100">
          <a:solidFill>
            <a:schemeClr val="tx1"/>
          </a:solidFill>
          <a:latin typeface="+mn-lt"/>
        </a:defRPr>
      </a:lvl8pPr>
      <a:lvl9pPr marL="6106795" indent="-359410"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7005" rtl="0" eaLnBrk="1" latinLnBrk="0" hangingPunct="1">
        <a:defRPr sz="2800" kern="1200">
          <a:solidFill>
            <a:schemeClr val="tx1"/>
          </a:solidFill>
          <a:latin typeface="+mn-lt"/>
          <a:ea typeface="+mn-ea"/>
          <a:cs typeface="+mn-cs"/>
        </a:defRPr>
      </a:lvl1pPr>
      <a:lvl2pPr marL="718185" algn="l" defTabSz="1437005" rtl="0" eaLnBrk="1" latinLnBrk="0" hangingPunct="1">
        <a:defRPr sz="2800" kern="1200">
          <a:solidFill>
            <a:schemeClr val="tx1"/>
          </a:solidFill>
          <a:latin typeface="+mn-lt"/>
          <a:ea typeface="+mn-ea"/>
          <a:cs typeface="+mn-cs"/>
        </a:defRPr>
      </a:lvl2pPr>
      <a:lvl3pPr marL="1437005" algn="l" defTabSz="1437005" rtl="0" eaLnBrk="1" latinLnBrk="0" hangingPunct="1">
        <a:defRPr sz="2800" kern="1200">
          <a:solidFill>
            <a:schemeClr val="tx1"/>
          </a:solidFill>
          <a:latin typeface="+mn-lt"/>
          <a:ea typeface="+mn-ea"/>
          <a:cs typeface="+mn-cs"/>
        </a:defRPr>
      </a:lvl3pPr>
      <a:lvl4pPr marL="2155190" algn="l" defTabSz="1437005" rtl="0" eaLnBrk="1" latinLnBrk="0" hangingPunct="1">
        <a:defRPr sz="2800" kern="1200">
          <a:solidFill>
            <a:schemeClr val="tx1"/>
          </a:solidFill>
          <a:latin typeface="+mn-lt"/>
          <a:ea typeface="+mn-ea"/>
          <a:cs typeface="+mn-cs"/>
        </a:defRPr>
      </a:lvl4pPr>
      <a:lvl5pPr marL="2874010" algn="l" defTabSz="1437005" rtl="0" eaLnBrk="1" latinLnBrk="0" hangingPunct="1">
        <a:defRPr sz="2800" kern="1200">
          <a:solidFill>
            <a:schemeClr val="tx1"/>
          </a:solidFill>
          <a:latin typeface="+mn-lt"/>
          <a:ea typeface="+mn-ea"/>
          <a:cs typeface="+mn-cs"/>
        </a:defRPr>
      </a:lvl5pPr>
      <a:lvl6pPr marL="3592195" algn="l" defTabSz="1437005" rtl="0" eaLnBrk="1" latinLnBrk="0" hangingPunct="1">
        <a:defRPr sz="2800" kern="1200">
          <a:solidFill>
            <a:schemeClr val="tx1"/>
          </a:solidFill>
          <a:latin typeface="+mn-lt"/>
          <a:ea typeface="+mn-ea"/>
          <a:cs typeface="+mn-cs"/>
        </a:defRPr>
      </a:lvl6pPr>
      <a:lvl7pPr marL="4310380" algn="l" defTabSz="1437005" rtl="0" eaLnBrk="1" latinLnBrk="0" hangingPunct="1">
        <a:defRPr sz="2800" kern="1200">
          <a:solidFill>
            <a:schemeClr val="tx1"/>
          </a:solidFill>
          <a:latin typeface="+mn-lt"/>
          <a:ea typeface="+mn-ea"/>
          <a:cs typeface="+mn-cs"/>
        </a:defRPr>
      </a:lvl7pPr>
      <a:lvl8pPr marL="5029200" algn="l" defTabSz="1437005" rtl="0" eaLnBrk="1" latinLnBrk="0" hangingPunct="1">
        <a:defRPr sz="2800" kern="1200">
          <a:solidFill>
            <a:schemeClr val="tx1"/>
          </a:solidFill>
          <a:latin typeface="+mn-lt"/>
          <a:ea typeface="+mn-ea"/>
          <a:cs typeface="+mn-cs"/>
        </a:defRPr>
      </a:lvl8pPr>
      <a:lvl9pPr marL="5747385" algn="l" defTabSz="1437005"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8.wmf"/><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wmf"/><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1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500" b="1">
                <a:solidFill>
                  <a:srgbClr val="FF0066"/>
                </a:solidFill>
                <a:latin typeface="Times New Roman" panose="02020603050405020304" pitchFamily="18" charset="0"/>
              </a:rPr>
              <a:t>TRƯỜNG TIỂU HỌC </a:t>
            </a:r>
            <a:r>
              <a:rPr lang="vi-VN" altLang="en-US" sz="3500" b="1" smtClean="0">
                <a:solidFill>
                  <a:srgbClr val="FF0066"/>
                </a:solidFill>
                <a:latin typeface="Times New Roman" panose="02020603050405020304" pitchFamily="18" charset="0"/>
              </a:rPr>
              <a:t>ĐOÀN </a:t>
            </a:r>
            <a:r>
              <a:rPr lang="vi-VN" altLang="en-US" sz="3500" b="1" smtClean="0">
                <a:solidFill>
                  <a:srgbClr val="FF0066"/>
                </a:solidFill>
                <a:latin typeface="Times New Roman" panose="02020603050405020304" pitchFamily="18" charset="0"/>
              </a:rPr>
              <a:t>LẬP</a:t>
            </a:r>
            <a:endParaRPr lang="vi-VN" altLang="en-US" sz="3500" b="1" smtClean="0">
              <a:solidFill>
                <a:srgbClr val="FF0066"/>
              </a:solidFill>
              <a:latin typeface="Times New Roman" panose="02020603050405020304" pitchFamily="18" charset="0"/>
            </a:endParaRPr>
          </a:p>
        </p:txBody>
      </p:sp>
      <p:pic>
        <p:nvPicPr>
          <p:cNvPr id="2051"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200643"/>
            <a:ext cx="10928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a:t>
            </a:r>
            <a:endPar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18: </a:t>
            </a:r>
            <a:r>
              <a:rPr lang="en-US" sz="5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Núi</a:t>
            </a:r>
            <a:r>
              <a:rPr lang="en-US"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quê</a:t>
            </a:r>
            <a:r>
              <a:rPr lang="en-US"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tôi</a:t>
            </a:r>
            <a:r>
              <a:rPr lang="en-US"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(T3)</a:t>
            </a:r>
            <a:endParaRPr lang="en-US"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anose="02020603050405020304"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anose="02020603050405020304" pitchFamily="18" charset="0"/>
              </a:rPr>
              <a:t>CÔ</a:t>
            </a:r>
            <a:endParaRPr lang="en-US" sz="6000" b="1" smtClean="0">
              <a:solidFill>
                <a:srgbClr val="0000CC"/>
              </a:solidFill>
              <a:effectLst>
                <a:outerShdw blurRad="38100" dist="38100" dir="2700000" algn="tl">
                  <a:srgbClr val="000000">
                    <a:alpha val="43137"/>
                  </a:srgbClr>
                </a:outerShdw>
              </a:effectLst>
              <a:latin typeface="Times New Roman" panose="02020603050405020304" pitchFamily="18" charset="0"/>
            </a:endParaRP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anose="02020603050405020304" pitchFamily="18" charset="0"/>
              </a:rPr>
              <a:t>VỀ </a:t>
            </a:r>
            <a:r>
              <a:rPr lang="en-US" sz="6000" b="1">
                <a:solidFill>
                  <a:srgbClr val="0000CC"/>
                </a:solidFill>
                <a:effectLst>
                  <a:outerShdw blurRad="38100" dist="38100" dir="2700000" algn="tl">
                    <a:srgbClr val="000000">
                      <a:alpha val="43137"/>
                    </a:srgbClr>
                  </a:outerShdw>
                </a:effectLst>
                <a:latin typeface="Times New Roman" panose="02020603050405020304" pitchFamily="18" charset="0"/>
              </a:rPr>
              <a:t>DỰ GIỜ THĂM LỚP</a:t>
            </a:r>
            <a:endParaRPr lang="en-US" sz="6000" b="1">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i="1">
                <a:solidFill>
                  <a:srgbClr val="FF0066"/>
                </a:solidFill>
                <a:latin typeface="Times New Roman" panose="02020603050405020304" pitchFamily="18" charset="0"/>
              </a:rPr>
              <a:t>Giáo viên</a:t>
            </a:r>
            <a:r>
              <a:rPr lang="en-US" altLang="en-US" sz="2400" b="1" i="1" smtClean="0">
                <a:solidFill>
                  <a:srgbClr val="FF0066"/>
                </a:solidFill>
                <a:latin typeface="Times New Roman" panose="02020603050405020304" pitchFamily="18" charset="0"/>
              </a:rPr>
              <a:t>:</a:t>
            </a:r>
            <a:endParaRPr lang="en-US" altLang="en-US" sz="2400" b="1" i="1">
              <a:solidFill>
                <a:srgbClr val="FF0066"/>
              </a:solidFill>
              <a:latin typeface="Times New Roman" panose="02020603050405020304" pitchFamily="18" charset="0"/>
            </a:endParaRPr>
          </a:p>
          <a:p>
            <a:pPr eaLnBrk="1" hangingPunct="1"/>
            <a:r>
              <a:rPr lang="en-US" altLang="en-US" sz="2400" b="1" i="1">
                <a:solidFill>
                  <a:srgbClr val="FF0066"/>
                </a:solidFill>
                <a:latin typeface="Times New Roman" panose="02020603050405020304" pitchFamily="18" charset="0"/>
              </a:rPr>
              <a:t>Lớp:  3</a:t>
            </a:r>
            <a:endParaRPr lang="en-US" altLang="en-US" sz="2400" b="1" i="1">
              <a:solidFill>
                <a:srgbClr val="FF0066"/>
              </a:solidFill>
              <a:latin typeface="Times New Roman" panose="02020603050405020304" pitchFamily="18" charset="0"/>
            </a:endParaRPr>
          </a:p>
        </p:txBody>
      </p:sp>
      <p:pic>
        <p:nvPicPr>
          <p:cNvPr id="2055"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661318" y="1750537"/>
            <a:ext cx="5060251" cy="677108"/>
            <a:chOff x="1508918" y="1888664"/>
            <a:chExt cx="4508224" cy="677108"/>
          </a:xfrm>
        </p:grpSpPr>
        <p:sp>
          <p:nvSpPr>
            <p:cNvPr id="10" name="Rectangle 9"/>
            <p:cNvSpPr/>
            <p:nvPr/>
          </p:nvSpPr>
          <p:spPr>
            <a:xfrm>
              <a:off x="1508918" y="1888664"/>
              <a:ext cx="4508224" cy="677108"/>
            </a:xfrm>
            <a:prstGeom prst="rect">
              <a:avLst/>
            </a:prstGeom>
          </p:spPr>
          <p:txBody>
            <a:bodyPr wrap="square">
              <a:spAutoFit/>
            </a:bodyPr>
            <a:lstStyle/>
            <a:p>
              <a:r>
                <a:rPr lang="en-US" sz="3800" b="1" dirty="0" smtClean="0">
                  <a:solidFill>
                    <a:srgbClr val="FF0066"/>
                  </a:solidFill>
                  <a:latin typeface="Times New Roman" panose="02020603050405020304" pitchFamily="18" charset="0"/>
                  <a:cs typeface="Times New Roman" panose="02020603050405020304" pitchFamily="18" charset="0"/>
                </a:rPr>
                <a:t>1. </a:t>
              </a:r>
              <a:r>
                <a:rPr lang="en-US" sz="3800" b="1" dirty="0" err="1" smtClean="0">
                  <a:solidFill>
                    <a:srgbClr val="FF0066"/>
                  </a:solidFill>
                  <a:latin typeface="Times New Roman" panose="02020603050405020304" pitchFamily="18" charset="0"/>
                  <a:cs typeface="Times New Roman" panose="02020603050405020304" pitchFamily="18" charset="0"/>
                </a:rPr>
                <a:t>Luyện</a:t>
              </a:r>
              <a:r>
                <a:rPr lang="en-US" sz="3800" b="1" dirty="0" smtClean="0">
                  <a:solidFill>
                    <a:srgbClr val="FF0066"/>
                  </a:solidFill>
                  <a:latin typeface="Times New Roman" panose="02020603050405020304" pitchFamily="18" charset="0"/>
                  <a:cs typeface="Times New Roman" panose="02020603050405020304" pitchFamily="18" charset="0"/>
                </a:rPr>
                <a:t> </a:t>
              </a:r>
              <a:r>
                <a:rPr lang="en-US" sz="3800" b="1" dirty="0" err="1" smtClean="0">
                  <a:solidFill>
                    <a:srgbClr val="FF0066"/>
                  </a:solidFill>
                  <a:latin typeface="Times New Roman" panose="02020603050405020304" pitchFamily="18" charset="0"/>
                  <a:cs typeface="Times New Roman" panose="02020603050405020304" pitchFamily="18" charset="0"/>
                </a:rPr>
                <a:t>viết</a:t>
              </a:r>
              <a:r>
                <a:rPr lang="en-US" sz="3800" b="1" dirty="0" smtClean="0">
                  <a:solidFill>
                    <a:srgbClr val="FF0066"/>
                  </a:solidFill>
                  <a:latin typeface="Times New Roman" panose="02020603050405020304" pitchFamily="18" charset="0"/>
                  <a:cs typeface="Times New Roman" panose="02020603050405020304" pitchFamily="18" charset="0"/>
                </a:rPr>
                <a:t> </a:t>
              </a:r>
              <a:r>
                <a:rPr lang="en-US" sz="3800" b="1" dirty="0" err="1" smtClean="0">
                  <a:solidFill>
                    <a:srgbClr val="FF0066"/>
                  </a:solidFill>
                  <a:latin typeface="Times New Roman" panose="02020603050405020304" pitchFamily="18" charset="0"/>
                  <a:cs typeface="Times New Roman" panose="02020603050405020304" pitchFamily="18" charset="0"/>
                </a:rPr>
                <a:t>đoạn</a:t>
              </a:r>
              <a:r>
                <a:rPr lang="en-US" sz="3800" b="1" dirty="0" smtClean="0">
                  <a:solidFill>
                    <a:srgbClr val="FF0066"/>
                  </a:solidFill>
                  <a:latin typeface="Times New Roman" panose="02020603050405020304" pitchFamily="18" charset="0"/>
                  <a:cs typeface="Times New Roman" panose="02020603050405020304" pitchFamily="18" charset="0"/>
                </a:rPr>
                <a:t> </a:t>
              </a:r>
              <a:r>
                <a:rPr lang="en-US" sz="3800" b="1" dirty="0" err="1" smtClean="0">
                  <a:solidFill>
                    <a:srgbClr val="FF0066"/>
                  </a:solidFill>
                  <a:latin typeface="Times New Roman" panose="02020603050405020304" pitchFamily="18" charset="0"/>
                  <a:cs typeface="Times New Roman" panose="02020603050405020304" pitchFamily="18" charset="0"/>
                </a:rPr>
                <a:t>văn</a:t>
              </a:r>
              <a:r>
                <a:rPr lang="en-US" sz="3800" b="1" dirty="0" smtClean="0">
                  <a:solidFill>
                    <a:srgbClr val="FF0066"/>
                  </a:solidFill>
                  <a:latin typeface="Times New Roman" panose="02020603050405020304" pitchFamily="18" charset="0"/>
                  <a:cs typeface="Times New Roman" panose="02020603050405020304" pitchFamily="18" charset="0"/>
                </a:rPr>
                <a:t>.</a:t>
              </a:r>
              <a:endParaRPr lang="en-US" sz="3800" b="1" dirty="0">
                <a:solidFill>
                  <a:srgbClr val="FF0066"/>
                </a:solidFill>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143629" y="2523292"/>
            <a:ext cx="12938290" cy="677108"/>
          </a:xfrm>
          <a:prstGeom prst="rect">
            <a:avLst/>
          </a:prstGeom>
        </p:spPr>
        <p:txBody>
          <a:bodyPr wrap="square">
            <a:spAutoFit/>
          </a:bodyPr>
          <a:lstStyle/>
          <a:p>
            <a:pPr algn="just"/>
            <a:r>
              <a:rPr lang="en-US" sz="3800" b="1" dirty="0" smtClean="0">
                <a:solidFill>
                  <a:srgbClr val="0000CC"/>
                </a:solidFill>
                <a:latin typeface="Times New Roman" panose="02020603050405020304" pitchFamily="18" charset="0"/>
                <a:cs typeface="Times New Roman" panose="02020603050405020304" pitchFamily="18" charset="0"/>
              </a:rPr>
              <a:t>Bài 1. </a:t>
            </a:r>
            <a:r>
              <a:rPr lang="en-US" sz="3800" b="1" dirty="0" err="1" smtClean="0">
                <a:solidFill>
                  <a:srgbClr val="0000CC"/>
                </a:solidFill>
                <a:latin typeface="Times New Roman" panose="02020603050405020304" pitchFamily="18" charset="0"/>
                <a:cs typeface="Times New Roman" panose="02020603050405020304" pitchFamily="18" charset="0"/>
              </a:rPr>
              <a:t>Quan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sát</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và</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kể</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tên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những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cảnh</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vật</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được</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vẽ</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trong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tranh</a:t>
            </a:r>
            <a:endParaRPr lang="en-US" sz="3800" b="1" dirty="0">
              <a:solidFill>
                <a:srgbClr val="0000CC"/>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55130" t="34444" r="8995" b="24889"/>
          <a:stretch>
            <a:fillRect/>
          </a:stretch>
        </p:blipFill>
        <p:spPr bwMode="auto">
          <a:xfrm>
            <a:off x="6461919" y="3429000"/>
            <a:ext cx="8404019" cy="5358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Cloud Callout 21"/>
          <p:cNvSpPr/>
          <p:nvPr/>
        </p:nvSpPr>
        <p:spPr>
          <a:xfrm>
            <a:off x="543510" y="3581400"/>
            <a:ext cx="5164806" cy="3048000"/>
          </a:xfrm>
          <a:prstGeom prst="cloudCallout">
            <a:avLst>
              <a:gd name="adj1" fmla="val 63382"/>
              <a:gd name="adj2" fmla="val 335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anose="02020603050405020304" pitchFamily="18" charset="0"/>
                <a:cs typeface="Times New Roman" panose="02020603050405020304" pitchFamily="18" charset="0"/>
              </a:rPr>
              <a:t>Cùng quan sát và </a:t>
            </a:r>
            <a:r>
              <a:rPr lang="en-US" sz="3200" b="1" dirty="0" smtClean="0">
                <a:solidFill>
                  <a:srgbClr val="FF0000"/>
                </a:solidFill>
                <a:latin typeface="Times New Roman" panose="02020603050405020304" pitchFamily="18" charset="0"/>
                <a:cs typeface="Times New Roman" panose="02020603050405020304" pitchFamily="18" charset="0"/>
              </a:rPr>
              <a:t>chia </a:t>
            </a:r>
            <a:r>
              <a:rPr lang="en-US" sz="3200" b="1" dirty="0" err="1" smtClean="0">
                <a:solidFill>
                  <a:srgbClr val="FF0000"/>
                </a:solidFill>
                <a:latin typeface="Times New Roman" panose="02020603050405020304" pitchFamily="18" charset="0"/>
                <a:cs typeface="Times New Roman" panose="02020603050405020304" pitchFamily="18" charset="0"/>
              </a:rPr>
              <a:t>sẻ</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err="1" smtClean="0">
                <a:solidFill>
                  <a:srgbClr val="FF0000"/>
                </a:solidFill>
                <a:latin typeface="Times New Roman" panose="02020603050405020304" pitchFamily="18" charset="0"/>
                <a:cs typeface="Times New Roman" panose="02020603050405020304" pitchFamily="18" charset="0"/>
              </a:rPr>
              <a:t>cá</a:t>
            </a:r>
            <a:r>
              <a:rPr lang="en-US" sz="3200" b="1" smtClean="0">
                <a:solidFill>
                  <a:srgbClr val="FF0000"/>
                </a:solidFill>
                <a:latin typeface="Times New Roman" panose="02020603050405020304" pitchFamily="18" charset="0"/>
                <a:cs typeface="Times New Roman" panose="02020603050405020304" pitchFamily="18" charset="0"/>
              </a:rPr>
              <a:t> </a:t>
            </a:r>
            <a:r>
              <a:rPr lang="en-US" sz="3200" b="1" smtClean="0">
                <a:solidFill>
                  <a:srgbClr val="FF0000"/>
                </a:solidFill>
                <a:latin typeface="Times New Roman" panose="02020603050405020304" pitchFamily="18" charset="0"/>
                <a:cs typeface="Times New Roman" panose="02020603050405020304" pitchFamily="18" charset="0"/>
              </a:rPr>
              <a:t>nhân các em nhé!</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43629" y="2523292"/>
            <a:ext cx="12938290" cy="677108"/>
          </a:xfrm>
          <a:prstGeom prst="rect">
            <a:avLst/>
          </a:prstGeom>
        </p:spPr>
        <p:txBody>
          <a:bodyPr wrap="square">
            <a:spAutoFit/>
          </a:bodyPr>
          <a:lstStyle/>
          <a:p>
            <a:pPr algn="just"/>
            <a:r>
              <a:rPr lang="en-US" sz="3800" b="1" dirty="0" smtClean="0">
                <a:solidFill>
                  <a:srgbClr val="0000CC"/>
                </a:solidFill>
                <a:latin typeface="Times New Roman" panose="02020603050405020304" pitchFamily="18" charset="0"/>
                <a:cs typeface="Times New Roman" panose="02020603050405020304" pitchFamily="18" charset="0"/>
              </a:rPr>
              <a:t>Bài 1. </a:t>
            </a:r>
            <a:r>
              <a:rPr lang="en-US" sz="3800" b="1" dirty="0" err="1" smtClean="0">
                <a:solidFill>
                  <a:srgbClr val="0000CC"/>
                </a:solidFill>
                <a:latin typeface="Times New Roman" panose="02020603050405020304" pitchFamily="18" charset="0"/>
                <a:cs typeface="Times New Roman" panose="02020603050405020304" pitchFamily="18" charset="0"/>
              </a:rPr>
              <a:t>Quan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sát</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và</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kể</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tên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những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cảnh</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vật</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được</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vẽ</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trong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tranh</a:t>
            </a:r>
            <a:endParaRPr lang="en-US" sz="3800" b="1" dirty="0">
              <a:solidFill>
                <a:srgbClr val="0000CC"/>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858969" y="4572000"/>
            <a:ext cx="6753805" cy="2308324"/>
          </a:xfrm>
          <a:prstGeom prst="rect">
            <a:avLst/>
          </a:prstGeom>
        </p:spPr>
        <p:txBody>
          <a:bodyPr wrap="square">
            <a:spAutoFit/>
          </a:bodyPr>
          <a:lstStyle/>
          <a:p>
            <a:pPr algn="just"/>
            <a:r>
              <a:rPr lang="nl-NL" sz="3600" b="1" dirty="0">
                <a:solidFill>
                  <a:srgbClr val="FF0000"/>
                </a:solidFill>
                <a:latin typeface="Times New Roman" panose="02020603050405020304" pitchFamily="18" charset="0"/>
                <a:cs typeface="Times New Roman" panose="02020603050405020304" pitchFamily="18" charset="0"/>
              </a:rPr>
              <a:t>Tranh 1:</a:t>
            </a:r>
            <a:r>
              <a:rPr lang="nl-NL" sz="3600" b="1" dirty="0">
                <a:solidFill>
                  <a:srgbClr val="0000CC"/>
                </a:solidFill>
                <a:latin typeface="Times New Roman" panose="02020603050405020304" pitchFamily="18" charset="0"/>
                <a:cs typeface="Times New Roman" panose="02020603050405020304" pitchFamily="18" charset="0"/>
              </a:rPr>
              <a:t> Một bạn nhỏ đang ngắm nhìn quang cảnh một khu phố có người và xe đi lại đông vui.</a:t>
            </a:r>
            <a:endParaRPr lang="en-US" sz="3600" b="1" dirty="0">
              <a:solidFill>
                <a:srgbClr val="0000CC"/>
              </a:solidFill>
              <a:latin typeface="Times New Roman" panose="02020603050405020304" pitchFamily="18" charset="0"/>
              <a:cs typeface="Times New Roman" panose="02020603050405020304" pitchFamily="18" charset="0"/>
            </a:endParaRPr>
          </a:p>
        </p:txBody>
      </p:sp>
      <p:pic>
        <p:nvPicPr>
          <p:cNvPr id="22"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56239" t="36179" r="25548" b="44275"/>
          <a:stretch>
            <a:fillRect/>
          </a:stretch>
        </p:blipFill>
        <p:spPr bwMode="auto">
          <a:xfrm>
            <a:off x="7979300" y="3581400"/>
            <a:ext cx="8280487" cy="4998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1319975" y="1819537"/>
            <a:ext cx="4191001" cy="677108"/>
            <a:chOff x="1508919" y="1888664"/>
            <a:chExt cx="3733800" cy="677108"/>
          </a:xfrm>
        </p:grpSpPr>
        <p:sp>
          <p:nvSpPr>
            <p:cNvPr id="24" name="Rectangle 23"/>
            <p:cNvSpPr/>
            <p:nvPr/>
          </p:nvSpPr>
          <p:spPr>
            <a:xfrm>
              <a:off x="1508919" y="1888664"/>
              <a:ext cx="3733800" cy="677108"/>
            </a:xfrm>
            <a:prstGeom prst="rect">
              <a:avLst/>
            </a:prstGeom>
          </p:spPr>
          <p:txBody>
            <a:bodyPr wrap="square">
              <a:spAutoFit/>
            </a:bodyPr>
            <a:lstStyle/>
            <a:p>
              <a:r>
                <a:rPr lang="en-US" sz="3800" b="1" dirty="0" smtClean="0">
                  <a:solidFill>
                    <a:srgbClr val="FF0066"/>
                  </a:solidFill>
                  <a:latin typeface="Times New Roman" panose="02020603050405020304" pitchFamily="18" charset="0"/>
                  <a:cs typeface="Times New Roman" panose="02020603050405020304" pitchFamily="18" charset="0"/>
                </a:rPr>
                <a:t>1. </a:t>
              </a:r>
              <a:r>
                <a:rPr lang="en-US" sz="3800" b="1" dirty="0" err="1" smtClean="0">
                  <a:solidFill>
                    <a:srgbClr val="FF0066"/>
                  </a:solidFill>
                  <a:latin typeface="Times New Roman" panose="02020603050405020304" pitchFamily="18" charset="0"/>
                  <a:cs typeface="Times New Roman" panose="02020603050405020304" pitchFamily="18" charset="0"/>
                </a:rPr>
                <a:t>Luyện</a:t>
              </a:r>
              <a:r>
                <a:rPr lang="en-US" sz="3800" b="1" dirty="0" smtClean="0">
                  <a:solidFill>
                    <a:srgbClr val="FF0066"/>
                  </a:solidFill>
                  <a:latin typeface="Times New Roman" panose="02020603050405020304" pitchFamily="18" charset="0"/>
                  <a:cs typeface="Times New Roman" panose="02020603050405020304" pitchFamily="18" charset="0"/>
                </a:rPr>
                <a:t> </a:t>
              </a:r>
              <a:r>
                <a:rPr lang="en-US" sz="3800" b="1" dirty="0" err="1" smtClean="0">
                  <a:solidFill>
                    <a:srgbClr val="FF0066"/>
                  </a:solidFill>
                  <a:latin typeface="Times New Roman" panose="02020603050405020304" pitchFamily="18" charset="0"/>
                  <a:cs typeface="Times New Roman" panose="02020603050405020304" pitchFamily="18" charset="0"/>
                </a:rPr>
                <a:t>viết</a:t>
              </a:r>
              <a:r>
                <a:rPr lang="en-US" sz="3800" b="1" dirty="0" smtClean="0">
                  <a:solidFill>
                    <a:srgbClr val="FF0066"/>
                  </a:solidFill>
                  <a:latin typeface="Times New Roman" panose="02020603050405020304" pitchFamily="18" charset="0"/>
                  <a:cs typeface="Times New Roman" panose="02020603050405020304" pitchFamily="18" charset="0"/>
                </a:rPr>
                <a:t> </a:t>
              </a:r>
              <a:r>
                <a:rPr lang="en-US" sz="3800" b="1" dirty="0" err="1" smtClean="0">
                  <a:solidFill>
                    <a:srgbClr val="FF0066"/>
                  </a:solidFill>
                  <a:latin typeface="Times New Roman" panose="02020603050405020304" pitchFamily="18" charset="0"/>
                  <a:cs typeface="Times New Roman" panose="02020603050405020304" pitchFamily="18" charset="0"/>
                </a:rPr>
                <a:t>đoạn</a:t>
              </a:r>
              <a:endParaRPr lang="en-US" sz="3800" b="1" dirty="0">
                <a:solidFill>
                  <a:srgbClr val="FF0066"/>
                </a:solidFill>
                <a:latin typeface="Times New Roman" panose="02020603050405020304" pitchFamily="18" charset="0"/>
                <a:cs typeface="Times New Roman" panose="02020603050405020304" pitchFamily="18" charset="0"/>
              </a:endParaRPr>
            </a:p>
          </p:txBody>
        </p:sp>
        <p:cxnSp>
          <p:nvCxnSpPr>
            <p:cNvPr id="25" name="Straight Connector 24"/>
            <p:cNvCxnSpPr/>
            <p:nvPr/>
          </p:nvCxnSpPr>
          <p:spPr>
            <a:xfrm>
              <a:off x="1673234" y="2519755"/>
              <a:ext cx="333049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126335" y="3505200"/>
            <a:ext cx="76962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159028" y="4724400"/>
            <a:ext cx="6553200" cy="1754326"/>
          </a:xfrm>
          <a:prstGeom prst="rect">
            <a:avLst/>
          </a:prstGeom>
        </p:spPr>
        <p:txBody>
          <a:bodyPr wrap="square">
            <a:spAutoFit/>
          </a:bodyPr>
          <a:lstStyle/>
          <a:p>
            <a:pPr algn="just"/>
            <a:r>
              <a:rPr lang="nl-NL" sz="3600" b="1" dirty="0">
                <a:solidFill>
                  <a:srgbClr val="FF0000"/>
                </a:solidFill>
                <a:latin typeface="Times New Roman" panose="02020603050405020304" pitchFamily="18" charset="0"/>
                <a:cs typeface="Times New Roman" panose="02020603050405020304" pitchFamily="18" charset="0"/>
              </a:rPr>
              <a:t>Tranh 2: </a:t>
            </a:r>
            <a:r>
              <a:rPr lang="nl-NL" sz="3600" b="1" dirty="0">
                <a:solidFill>
                  <a:srgbClr val="0000CC"/>
                </a:solidFill>
                <a:latin typeface="Times New Roman" panose="02020603050405020304" pitchFamily="18" charset="0"/>
                <a:cs typeface="Times New Roman" panose="02020603050405020304" pitchFamily="18" charset="0"/>
              </a:rPr>
              <a:t>Một làng quê Việt Nam có cây rơm, ao cá, các bạn nhỏ đang vui chơi.</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1143629" y="2523292"/>
            <a:ext cx="12938290" cy="677108"/>
          </a:xfrm>
          <a:prstGeom prst="rect">
            <a:avLst/>
          </a:prstGeom>
        </p:spPr>
        <p:txBody>
          <a:bodyPr wrap="square">
            <a:spAutoFit/>
          </a:bodyPr>
          <a:lstStyle/>
          <a:p>
            <a:pPr algn="just"/>
            <a:r>
              <a:rPr lang="en-US" sz="3800" b="1" dirty="0" smtClean="0">
                <a:solidFill>
                  <a:srgbClr val="0000CC"/>
                </a:solidFill>
                <a:latin typeface="Times New Roman" panose="02020603050405020304" pitchFamily="18" charset="0"/>
                <a:cs typeface="Times New Roman" panose="02020603050405020304" pitchFamily="18" charset="0"/>
              </a:rPr>
              <a:t>Bài 1. </a:t>
            </a:r>
            <a:r>
              <a:rPr lang="en-US" sz="3800" b="1" dirty="0" err="1" smtClean="0">
                <a:solidFill>
                  <a:srgbClr val="0000CC"/>
                </a:solidFill>
                <a:latin typeface="Times New Roman" panose="02020603050405020304" pitchFamily="18" charset="0"/>
                <a:cs typeface="Times New Roman" panose="02020603050405020304" pitchFamily="18" charset="0"/>
              </a:rPr>
              <a:t>Quan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sát</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và</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kể</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tên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những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cảnh</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vật</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được</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vẽ</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trong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tranh</a:t>
            </a:r>
            <a:endParaRPr lang="en-US" sz="3800" b="1" dirty="0">
              <a:solidFill>
                <a:srgbClr val="0000CC"/>
              </a:solidFill>
              <a:latin typeface="Times New Roman" panose="02020603050405020304" pitchFamily="18" charset="0"/>
              <a:cs typeface="Times New Roman" panose="02020603050405020304" pitchFamily="18" charset="0"/>
            </a:endParaRPr>
          </a:p>
        </p:txBody>
      </p:sp>
      <p:grpSp>
        <p:nvGrpSpPr>
          <p:cNvPr id="20" name="Group 19"/>
          <p:cNvGrpSpPr/>
          <p:nvPr/>
        </p:nvGrpSpPr>
        <p:grpSpPr>
          <a:xfrm>
            <a:off x="1319975" y="1819537"/>
            <a:ext cx="4191001" cy="677108"/>
            <a:chOff x="1508919" y="1888664"/>
            <a:chExt cx="3733800" cy="677108"/>
          </a:xfrm>
        </p:grpSpPr>
        <p:sp>
          <p:nvSpPr>
            <p:cNvPr id="21" name="Rectangle 20"/>
            <p:cNvSpPr/>
            <p:nvPr/>
          </p:nvSpPr>
          <p:spPr>
            <a:xfrm>
              <a:off x="1508919" y="1888664"/>
              <a:ext cx="3733800" cy="677108"/>
            </a:xfrm>
            <a:prstGeom prst="rect">
              <a:avLst/>
            </a:prstGeom>
          </p:spPr>
          <p:txBody>
            <a:bodyPr wrap="square">
              <a:spAutoFit/>
            </a:bodyPr>
            <a:lstStyle/>
            <a:p>
              <a:r>
                <a:rPr lang="en-US" sz="3800" b="1" dirty="0" smtClean="0">
                  <a:solidFill>
                    <a:srgbClr val="FF0066"/>
                  </a:solidFill>
                  <a:latin typeface="Times New Roman" panose="02020603050405020304" pitchFamily="18" charset="0"/>
                  <a:cs typeface="Times New Roman" panose="02020603050405020304" pitchFamily="18" charset="0"/>
                </a:rPr>
                <a:t>1. </a:t>
              </a:r>
              <a:r>
                <a:rPr lang="en-US" sz="3800" b="1" dirty="0" err="1" smtClean="0">
                  <a:solidFill>
                    <a:srgbClr val="FF0066"/>
                  </a:solidFill>
                  <a:latin typeface="Times New Roman" panose="02020603050405020304" pitchFamily="18" charset="0"/>
                  <a:cs typeface="Times New Roman" panose="02020603050405020304" pitchFamily="18" charset="0"/>
                </a:rPr>
                <a:t>Luyện</a:t>
              </a:r>
              <a:r>
                <a:rPr lang="en-US" sz="3800" b="1" dirty="0" smtClean="0">
                  <a:solidFill>
                    <a:srgbClr val="FF0066"/>
                  </a:solidFill>
                  <a:latin typeface="Times New Roman" panose="02020603050405020304" pitchFamily="18" charset="0"/>
                  <a:cs typeface="Times New Roman" panose="02020603050405020304" pitchFamily="18" charset="0"/>
                </a:rPr>
                <a:t> </a:t>
              </a:r>
              <a:r>
                <a:rPr lang="en-US" sz="3800" b="1" dirty="0" err="1" smtClean="0">
                  <a:solidFill>
                    <a:srgbClr val="FF0066"/>
                  </a:solidFill>
                  <a:latin typeface="Times New Roman" panose="02020603050405020304" pitchFamily="18" charset="0"/>
                  <a:cs typeface="Times New Roman" panose="02020603050405020304" pitchFamily="18" charset="0"/>
                </a:rPr>
                <a:t>viết</a:t>
              </a:r>
              <a:r>
                <a:rPr lang="en-US" sz="3800" b="1" dirty="0" smtClean="0">
                  <a:solidFill>
                    <a:srgbClr val="FF0066"/>
                  </a:solidFill>
                  <a:latin typeface="Times New Roman" panose="02020603050405020304" pitchFamily="18" charset="0"/>
                  <a:cs typeface="Times New Roman" panose="02020603050405020304" pitchFamily="18" charset="0"/>
                </a:rPr>
                <a:t> </a:t>
              </a:r>
              <a:r>
                <a:rPr lang="en-US" sz="3800" b="1" dirty="0" err="1" smtClean="0">
                  <a:solidFill>
                    <a:srgbClr val="FF0066"/>
                  </a:solidFill>
                  <a:latin typeface="Times New Roman" panose="02020603050405020304" pitchFamily="18" charset="0"/>
                  <a:cs typeface="Times New Roman" panose="02020603050405020304" pitchFamily="18" charset="0"/>
                </a:rPr>
                <a:t>đoạn</a:t>
              </a:r>
              <a:endParaRPr lang="en-US" sz="3800" b="1" dirty="0">
                <a:solidFill>
                  <a:srgbClr val="FF0066"/>
                </a:solidFill>
                <a:latin typeface="Times New Roman" panose="02020603050405020304" pitchFamily="18" charset="0"/>
                <a:cs typeface="Times New Roman" panose="02020603050405020304" pitchFamily="18" charset="0"/>
              </a:endParaRPr>
            </a:p>
          </p:txBody>
        </p:sp>
        <p:cxnSp>
          <p:nvCxnSpPr>
            <p:cNvPr id="22" name="Straight Connector 21"/>
            <p:cNvCxnSpPr/>
            <p:nvPr/>
          </p:nvCxnSpPr>
          <p:spPr>
            <a:xfrm>
              <a:off x="1673234" y="2519755"/>
              <a:ext cx="333049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022217" y="4889361"/>
            <a:ext cx="8153400" cy="1200329"/>
          </a:xfrm>
          <a:prstGeom prst="rect">
            <a:avLst/>
          </a:prstGeom>
        </p:spPr>
        <p:txBody>
          <a:bodyPr wrap="square">
            <a:spAutoFit/>
          </a:bodyPr>
          <a:lstStyle/>
          <a:p>
            <a:pPr algn="just"/>
            <a:r>
              <a:rPr lang="nl-NL" sz="3600" b="1" dirty="0">
                <a:solidFill>
                  <a:srgbClr val="FF0000"/>
                </a:solidFill>
                <a:latin typeface="Times New Roman" panose="02020603050405020304" pitchFamily="18" charset="0"/>
                <a:cs typeface="Times New Roman" panose="02020603050405020304" pitchFamily="18" charset="0"/>
              </a:rPr>
              <a:t>Tranh 4:</a:t>
            </a:r>
            <a:r>
              <a:rPr lang="nl-NL" sz="3600" b="1" dirty="0">
                <a:solidFill>
                  <a:srgbClr val="0000CC"/>
                </a:solidFill>
                <a:latin typeface="Times New Roman" panose="02020603050405020304" pitchFamily="18" charset="0"/>
                <a:cs typeface="Times New Roman" panose="02020603050405020304" pitchFamily="18" charset="0"/>
              </a:rPr>
              <a:t> Một làng quê ở miền biển, có cây dừa, biển cả mênh mông.</a:t>
            </a:r>
            <a:endParaRPr lang="en-US" sz="3600" b="1" dirty="0">
              <a:solidFill>
                <a:srgbClr val="0000CC"/>
              </a:solidFill>
              <a:latin typeface="Times New Roman" panose="02020603050405020304" pitchFamily="18" charset="0"/>
              <a:cs typeface="Times New Roman" panose="02020603050405020304" pitchFamily="18" charset="0"/>
            </a:endParaRPr>
          </a:p>
        </p:txBody>
      </p:sp>
      <p:pic>
        <p:nvPicPr>
          <p:cNvPr id="2054"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509919" y="3733800"/>
            <a:ext cx="6195313" cy="399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1143629" y="2523292"/>
            <a:ext cx="12938290" cy="677108"/>
          </a:xfrm>
          <a:prstGeom prst="rect">
            <a:avLst/>
          </a:prstGeom>
        </p:spPr>
        <p:txBody>
          <a:bodyPr wrap="square">
            <a:spAutoFit/>
          </a:bodyPr>
          <a:lstStyle/>
          <a:p>
            <a:pPr algn="just"/>
            <a:r>
              <a:rPr lang="en-US" sz="3800" b="1" dirty="0" smtClean="0">
                <a:solidFill>
                  <a:srgbClr val="0000CC"/>
                </a:solidFill>
                <a:latin typeface="Times New Roman" panose="02020603050405020304" pitchFamily="18" charset="0"/>
                <a:cs typeface="Times New Roman" panose="02020603050405020304" pitchFamily="18" charset="0"/>
              </a:rPr>
              <a:t>Bài 1. </a:t>
            </a:r>
            <a:r>
              <a:rPr lang="en-US" sz="3800" b="1" dirty="0" err="1" smtClean="0">
                <a:solidFill>
                  <a:srgbClr val="0000CC"/>
                </a:solidFill>
                <a:latin typeface="Times New Roman" panose="02020603050405020304" pitchFamily="18" charset="0"/>
                <a:cs typeface="Times New Roman" panose="02020603050405020304" pitchFamily="18" charset="0"/>
              </a:rPr>
              <a:t>Quan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sát</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và</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kể</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tên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những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cảnh</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vật</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được</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vẽ</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trong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tranh</a:t>
            </a:r>
            <a:endParaRPr lang="en-US" sz="3800" b="1" dirty="0">
              <a:solidFill>
                <a:srgbClr val="0000CC"/>
              </a:solidFill>
              <a:latin typeface="Times New Roman" panose="02020603050405020304" pitchFamily="18" charset="0"/>
              <a:cs typeface="Times New Roman" panose="02020603050405020304" pitchFamily="18" charset="0"/>
            </a:endParaRPr>
          </a:p>
        </p:txBody>
      </p:sp>
      <p:grpSp>
        <p:nvGrpSpPr>
          <p:cNvPr id="20" name="Group 19"/>
          <p:cNvGrpSpPr/>
          <p:nvPr/>
        </p:nvGrpSpPr>
        <p:grpSpPr>
          <a:xfrm>
            <a:off x="1319975" y="1819537"/>
            <a:ext cx="4191001" cy="677108"/>
            <a:chOff x="1508919" y="1888664"/>
            <a:chExt cx="3733800" cy="677108"/>
          </a:xfrm>
        </p:grpSpPr>
        <p:sp>
          <p:nvSpPr>
            <p:cNvPr id="21" name="Rectangle 20"/>
            <p:cNvSpPr/>
            <p:nvPr/>
          </p:nvSpPr>
          <p:spPr>
            <a:xfrm>
              <a:off x="1508919" y="1888664"/>
              <a:ext cx="3733800" cy="677108"/>
            </a:xfrm>
            <a:prstGeom prst="rect">
              <a:avLst/>
            </a:prstGeom>
          </p:spPr>
          <p:txBody>
            <a:bodyPr wrap="square">
              <a:spAutoFit/>
            </a:bodyPr>
            <a:lstStyle/>
            <a:p>
              <a:r>
                <a:rPr lang="en-US" sz="3800" b="1" dirty="0" smtClean="0">
                  <a:solidFill>
                    <a:srgbClr val="FF0066"/>
                  </a:solidFill>
                  <a:latin typeface="Times New Roman" panose="02020603050405020304" pitchFamily="18" charset="0"/>
                  <a:cs typeface="Times New Roman" panose="02020603050405020304" pitchFamily="18" charset="0"/>
                </a:rPr>
                <a:t>1. </a:t>
              </a:r>
              <a:r>
                <a:rPr lang="en-US" sz="3800" b="1" dirty="0" err="1" smtClean="0">
                  <a:solidFill>
                    <a:srgbClr val="FF0066"/>
                  </a:solidFill>
                  <a:latin typeface="Times New Roman" panose="02020603050405020304" pitchFamily="18" charset="0"/>
                  <a:cs typeface="Times New Roman" panose="02020603050405020304" pitchFamily="18" charset="0"/>
                </a:rPr>
                <a:t>Luyện</a:t>
              </a:r>
              <a:r>
                <a:rPr lang="en-US" sz="3800" b="1" dirty="0" smtClean="0">
                  <a:solidFill>
                    <a:srgbClr val="FF0066"/>
                  </a:solidFill>
                  <a:latin typeface="Times New Roman" panose="02020603050405020304" pitchFamily="18" charset="0"/>
                  <a:cs typeface="Times New Roman" panose="02020603050405020304" pitchFamily="18" charset="0"/>
                </a:rPr>
                <a:t> </a:t>
              </a:r>
              <a:r>
                <a:rPr lang="en-US" sz="3800" b="1" dirty="0" err="1" smtClean="0">
                  <a:solidFill>
                    <a:srgbClr val="FF0066"/>
                  </a:solidFill>
                  <a:latin typeface="Times New Roman" panose="02020603050405020304" pitchFamily="18" charset="0"/>
                  <a:cs typeface="Times New Roman" panose="02020603050405020304" pitchFamily="18" charset="0"/>
                </a:rPr>
                <a:t>viết</a:t>
              </a:r>
              <a:r>
                <a:rPr lang="en-US" sz="3800" b="1" dirty="0" smtClean="0">
                  <a:solidFill>
                    <a:srgbClr val="FF0066"/>
                  </a:solidFill>
                  <a:latin typeface="Times New Roman" panose="02020603050405020304" pitchFamily="18" charset="0"/>
                  <a:cs typeface="Times New Roman" panose="02020603050405020304" pitchFamily="18" charset="0"/>
                </a:rPr>
                <a:t> </a:t>
              </a:r>
              <a:r>
                <a:rPr lang="en-US" sz="3800" b="1" dirty="0" err="1" smtClean="0">
                  <a:solidFill>
                    <a:srgbClr val="FF0066"/>
                  </a:solidFill>
                  <a:latin typeface="Times New Roman" panose="02020603050405020304" pitchFamily="18" charset="0"/>
                  <a:cs typeface="Times New Roman" panose="02020603050405020304" pitchFamily="18" charset="0"/>
                </a:rPr>
                <a:t>đoạn</a:t>
              </a:r>
              <a:endParaRPr lang="en-US" sz="3800" b="1" dirty="0">
                <a:solidFill>
                  <a:srgbClr val="FF0066"/>
                </a:solidFill>
                <a:latin typeface="Times New Roman" panose="02020603050405020304" pitchFamily="18" charset="0"/>
                <a:cs typeface="Times New Roman" panose="02020603050405020304" pitchFamily="18" charset="0"/>
              </a:endParaRPr>
            </a:p>
          </p:txBody>
        </p:sp>
        <p:cxnSp>
          <p:nvCxnSpPr>
            <p:cNvPr id="22" name="Straight Connector 21"/>
            <p:cNvCxnSpPr/>
            <p:nvPr/>
          </p:nvCxnSpPr>
          <p:spPr>
            <a:xfrm>
              <a:off x="1673234" y="2519755"/>
              <a:ext cx="333049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051718" y="2501623"/>
            <a:ext cx="14173201" cy="3600986"/>
          </a:xfrm>
          <a:prstGeom prst="rect">
            <a:avLst/>
          </a:prstGeom>
        </p:spPr>
        <p:txBody>
          <a:bodyPr wrap="square">
            <a:spAutoFit/>
          </a:bodyPr>
          <a:lstStyle/>
          <a:p>
            <a:pPr algn="just"/>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cs typeface="Times New Roman" panose="02020603050405020304" pitchFamily="18" charset="0"/>
              </a:rPr>
              <a:t>Bài</a:t>
            </a:r>
            <a:r>
              <a:rPr lang="en-US" sz="3800" b="1" dirty="0" smtClean="0">
                <a:solidFill>
                  <a:srgbClr val="FF0000"/>
                </a:solidFill>
                <a:latin typeface="Times New Roman" panose="02020603050405020304" pitchFamily="18" charset="0"/>
                <a:cs typeface="Times New Roman" panose="02020603050405020304" pitchFamily="18" charset="0"/>
              </a:rPr>
              <a:t> 2. </a:t>
            </a:r>
            <a:r>
              <a:rPr lang="en-US" sz="3800" b="1" dirty="0" err="1" smtClean="0">
                <a:solidFill>
                  <a:srgbClr val="FF0000"/>
                </a:solidFill>
                <a:latin typeface="Times New Roman" panose="02020603050405020304" pitchFamily="18" charset="0"/>
                <a:cs typeface="Times New Roman" panose="02020603050405020304" pitchFamily="18" charset="0"/>
              </a:rPr>
              <a:t>Viết</a:t>
            </a:r>
            <a:r>
              <a:rPr lang="en-US" sz="3800" b="1" dirty="0" smtClean="0">
                <a:solidFill>
                  <a:srgbClr val="FF0000"/>
                </a:solidFill>
                <a:latin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cs typeface="Times New Roman" panose="02020603050405020304" pitchFamily="18" charset="0"/>
              </a:rPr>
              <a:t>đoạn</a:t>
            </a:r>
            <a:r>
              <a:rPr lang="en-US" sz="3800" b="1" dirty="0" smtClean="0">
                <a:solidFill>
                  <a:srgbClr val="FF0000"/>
                </a:solidFill>
                <a:latin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cs typeface="Times New Roman" panose="02020603050405020304" pitchFamily="18" charset="0"/>
              </a:rPr>
              <a:t>văn</a:t>
            </a:r>
            <a:r>
              <a:rPr lang="en-US" sz="3800" b="1" dirty="0" smtClean="0">
                <a:solidFill>
                  <a:srgbClr val="FF0000"/>
                </a:solidFill>
                <a:latin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cs typeface="Times New Roman" panose="02020603050405020304" pitchFamily="18" charset="0"/>
              </a:rPr>
              <a:t>nêu</a:t>
            </a:r>
            <a:r>
              <a:rPr lang="en-US" sz="3800" b="1" dirty="0" smtClean="0">
                <a:solidFill>
                  <a:srgbClr val="FF0000"/>
                </a:solidFill>
                <a:latin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cs typeface="Times New Roman" panose="02020603050405020304" pitchFamily="18" charset="0"/>
              </a:rPr>
              <a:t>tình</a:t>
            </a:r>
            <a:r>
              <a:rPr lang="en-US" sz="3800" b="1" dirty="0" smtClean="0">
                <a:solidFill>
                  <a:srgbClr val="FF0000"/>
                </a:solidFill>
                <a:latin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cs typeface="Times New Roman" panose="02020603050405020304" pitchFamily="18" charset="0"/>
              </a:rPr>
              <a:t>cảm</a:t>
            </a:r>
            <a:r>
              <a:rPr lang="en-US" sz="3800" b="1" dirty="0" smtClean="0">
                <a:solidFill>
                  <a:srgbClr val="FF0000"/>
                </a:solidFill>
                <a:latin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cs typeface="Times New Roman" panose="02020603050405020304" pitchFamily="18" charset="0"/>
              </a:rPr>
              <a:t>cảm</a:t>
            </a:r>
            <a:r>
              <a:rPr lang="en-US" sz="3800" b="1" dirty="0" smtClean="0">
                <a:solidFill>
                  <a:srgbClr val="FF0000"/>
                </a:solidFill>
                <a:latin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cs typeface="Times New Roman" panose="02020603050405020304" pitchFamily="18" charset="0"/>
              </a:rPr>
              <a:t>xúc</a:t>
            </a:r>
            <a:r>
              <a:rPr lang="en-US" sz="3800" b="1" dirty="0" smtClean="0">
                <a:solidFill>
                  <a:srgbClr val="FF0000"/>
                </a:solidFill>
                <a:latin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cs typeface="Times New Roman" panose="02020603050405020304" pitchFamily="18" charset="0"/>
              </a:rPr>
              <a:t>của</a:t>
            </a:r>
            <a:r>
              <a:rPr lang="en-US" sz="3800" b="1" dirty="0" smtClean="0">
                <a:solidFill>
                  <a:srgbClr val="FF0000"/>
                </a:solidFill>
                <a:latin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cs typeface="Times New Roman" panose="02020603050405020304" pitchFamily="18" charset="0"/>
              </a:rPr>
              <a:t>em</a:t>
            </a:r>
            <a:r>
              <a:rPr lang="en-US" sz="3800" b="1" dirty="0" smtClean="0">
                <a:solidFill>
                  <a:srgbClr val="FF0000"/>
                </a:solidFill>
                <a:latin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cs typeface="Times New Roman" panose="02020603050405020304" pitchFamily="18" charset="0"/>
              </a:rPr>
              <a:t>về</a:t>
            </a:r>
            <a:r>
              <a:rPr lang="en-US" sz="3800" b="1" dirty="0" smtClean="0">
                <a:solidFill>
                  <a:srgbClr val="FF0000"/>
                </a:solidFill>
                <a:latin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cs typeface="Times New Roman" panose="02020603050405020304" pitchFamily="18" charset="0"/>
              </a:rPr>
              <a:t>cảnh</a:t>
            </a:r>
            <a:r>
              <a:rPr lang="en-US" sz="3800" b="1" dirty="0" smtClean="0">
                <a:solidFill>
                  <a:srgbClr val="FF0000"/>
                </a:solidFill>
                <a:latin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cs typeface="Times New Roman" panose="02020603050405020304" pitchFamily="18" charset="0"/>
              </a:rPr>
              <a:t>vật</a:t>
            </a:r>
            <a:r>
              <a:rPr lang="en-US" sz="3800" b="1" dirty="0" smtClean="0">
                <a:solidFill>
                  <a:srgbClr val="FF0000"/>
                </a:solidFill>
                <a:latin typeface="Times New Roman" panose="02020603050405020304" pitchFamily="18" charset="0"/>
                <a:cs typeface="Times New Roman" panose="02020603050405020304" pitchFamily="18" charset="0"/>
              </a:rPr>
              <a:t> </a:t>
            </a:r>
            <a:r>
              <a:rPr lang="en-US" sz="3800" b="1" err="1" smtClean="0">
                <a:solidFill>
                  <a:srgbClr val="FF0000"/>
                </a:solidFill>
                <a:latin typeface="Times New Roman" panose="02020603050405020304" pitchFamily="18" charset="0"/>
                <a:cs typeface="Times New Roman" panose="02020603050405020304" pitchFamily="18" charset="0"/>
              </a:rPr>
              <a:t>quê</a:t>
            </a:r>
            <a:r>
              <a:rPr lang="en-US" sz="3800" b="1" smtClean="0">
                <a:solidFill>
                  <a:srgbClr val="FF0000"/>
                </a:solidFill>
                <a:latin typeface="Times New Roman" panose="02020603050405020304" pitchFamily="18" charset="0"/>
                <a:cs typeface="Times New Roman" panose="02020603050405020304" pitchFamily="18" charset="0"/>
              </a:rPr>
              <a:t> </a:t>
            </a:r>
            <a:r>
              <a:rPr lang="en-US" sz="3800" b="1" smtClean="0">
                <a:solidFill>
                  <a:srgbClr val="FF0000"/>
                </a:solidFill>
                <a:latin typeface="Times New Roman" panose="02020603050405020304" pitchFamily="18" charset="0"/>
                <a:cs typeface="Times New Roman" panose="02020603050405020304" pitchFamily="18" charset="0"/>
              </a:rPr>
              <a:t>hương</a:t>
            </a:r>
            <a:endParaRPr lang="en-US" sz="3800" b="1" dirty="0">
              <a:solidFill>
                <a:srgbClr val="FF0000"/>
              </a:solidFill>
              <a:latin typeface="Times New Roman" panose="02020603050405020304" pitchFamily="18" charset="0"/>
              <a:cs typeface="Times New Roman" panose="02020603050405020304" pitchFamily="18" charset="0"/>
            </a:endParaRPr>
          </a:p>
          <a:p>
            <a:pPr algn="just"/>
            <a:r>
              <a:rPr lang="en-US" sz="3800" b="1" dirty="0" smtClean="0">
                <a:solidFill>
                  <a:srgbClr val="0000CC"/>
                </a:solidFill>
                <a:latin typeface="Times New Roman" panose="02020603050405020304" pitchFamily="18" charset="0"/>
                <a:cs typeface="Times New Roman" panose="02020603050405020304" pitchFamily="18" charset="0"/>
              </a:rPr>
              <a:t>G: - </a:t>
            </a:r>
            <a:r>
              <a:rPr lang="en-US" sz="3800" b="1" dirty="0" err="1" smtClean="0">
                <a:solidFill>
                  <a:srgbClr val="0000CC"/>
                </a:solidFill>
                <a:latin typeface="Times New Roman" panose="02020603050405020304" pitchFamily="18" charset="0"/>
                <a:cs typeface="Times New Roman" panose="02020603050405020304" pitchFamily="18" charset="0"/>
              </a:rPr>
              <a:t>tên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cảnh</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vật</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quê</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hương</a:t>
            </a:r>
            <a:r>
              <a:rPr lang="en-US" sz="3800" b="1" dirty="0" smtClean="0">
                <a:solidFill>
                  <a:srgbClr val="0000CC"/>
                </a:solidFill>
                <a:latin typeface="Times New Roman" panose="02020603050405020304" pitchFamily="18" charset="0"/>
                <a:cs typeface="Times New Roman" panose="02020603050405020304" pitchFamily="18" charset="0"/>
              </a:rPr>
              <a:t>.</a:t>
            </a:r>
            <a:endParaRPr lang="en-US" sz="3800" b="1" dirty="0" smtClean="0">
              <a:solidFill>
                <a:srgbClr val="0000CC"/>
              </a:solidFill>
              <a:latin typeface="Times New Roman" panose="02020603050405020304" pitchFamily="18" charset="0"/>
              <a:cs typeface="Times New Roman" panose="02020603050405020304" pitchFamily="18" charset="0"/>
            </a:endParaRPr>
          </a:p>
          <a:p>
            <a:pPr algn="just"/>
            <a:r>
              <a:rPr lang="en-US" sz="3800" b="1" dirty="0" smtClean="0">
                <a:solidFill>
                  <a:srgbClr val="0000CC"/>
                </a:solidFill>
                <a:latin typeface="Times New Roman" panose="02020603050405020304" pitchFamily="18" charset="0"/>
                <a:cs typeface="Times New Roman" panose="02020603050405020304" pitchFamily="18" charset="0"/>
              </a:rPr>
              <a:t>	- </a:t>
            </a:r>
            <a:r>
              <a:rPr lang="en-US" sz="3800" b="1" dirty="0" err="1" smtClean="0">
                <a:solidFill>
                  <a:srgbClr val="0000CC"/>
                </a:solidFill>
                <a:latin typeface="Times New Roman" panose="02020603050405020304" pitchFamily="18" charset="0"/>
                <a:cs typeface="Times New Roman" panose="02020603050405020304" pitchFamily="18" charset="0"/>
              </a:rPr>
              <a:t>Đặc</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điểm</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bao</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quát</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của</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cảnh</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vật</a:t>
            </a:r>
            <a:r>
              <a:rPr lang="en-US" sz="3800" b="1" dirty="0" smtClean="0">
                <a:solidFill>
                  <a:srgbClr val="0000CC"/>
                </a:solidFill>
                <a:latin typeface="Times New Roman" panose="02020603050405020304" pitchFamily="18" charset="0"/>
                <a:cs typeface="Times New Roman" panose="02020603050405020304" pitchFamily="18" charset="0"/>
              </a:rPr>
              <a:t>.</a:t>
            </a:r>
            <a:endParaRPr lang="en-US" sz="3800" b="1" dirty="0" smtClean="0">
              <a:solidFill>
                <a:srgbClr val="0000CC"/>
              </a:solidFill>
              <a:latin typeface="Times New Roman" panose="02020603050405020304" pitchFamily="18" charset="0"/>
              <a:cs typeface="Times New Roman" panose="02020603050405020304" pitchFamily="18" charset="0"/>
            </a:endParaRPr>
          </a:p>
          <a:p>
            <a:pPr algn="just"/>
            <a:r>
              <a:rPr lang="en-US" sz="3800" b="1">
                <a:solidFill>
                  <a:srgbClr val="0000CC"/>
                </a:solidFill>
                <a:latin typeface="Times New Roman" panose="02020603050405020304" pitchFamily="18" charset="0"/>
                <a:cs typeface="Times New Roman" panose="02020603050405020304" pitchFamily="18" charset="0"/>
              </a:rPr>
              <a:t>	</a:t>
            </a:r>
            <a:r>
              <a:rPr lang="en-US" sz="3800" b="1" smtClean="0">
                <a:solidFill>
                  <a:srgbClr val="0000CC"/>
                </a:solidFill>
                <a:latin typeface="Times New Roman" panose="02020603050405020304" pitchFamily="18" charset="0"/>
                <a:cs typeface="Times New Roman" panose="02020603050405020304" pitchFamily="18" charset="0"/>
              </a:rPr>
              <a:t>- Điều </a:t>
            </a:r>
            <a:r>
              <a:rPr lang="en-US" sz="3800" b="1" dirty="0" err="1" smtClean="0">
                <a:solidFill>
                  <a:srgbClr val="0000CC"/>
                </a:solidFill>
                <a:latin typeface="Times New Roman" panose="02020603050405020304" pitchFamily="18" charset="0"/>
                <a:cs typeface="Times New Roman" panose="02020603050405020304" pitchFamily="18" charset="0"/>
              </a:rPr>
              <a:t>em</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err="1" smtClean="0">
                <a:solidFill>
                  <a:srgbClr val="0000CC"/>
                </a:solidFill>
                <a:latin typeface="Times New Roman" panose="02020603050405020304" pitchFamily="18" charset="0"/>
                <a:cs typeface="Times New Roman" panose="02020603050405020304" pitchFamily="18" charset="0"/>
              </a:rPr>
              <a:t>thích</a:t>
            </a:r>
            <a:r>
              <a:rPr lang="en-US" sz="3800" b="1" smtClean="0">
                <a:solidFill>
                  <a:srgbClr val="0000CC"/>
                </a:solidFill>
                <a:latin typeface="Times New Roman" panose="02020603050405020304" pitchFamily="18" charset="0"/>
                <a:cs typeface="Times New Roman" panose="02020603050405020304" pitchFamily="18" charset="0"/>
              </a:rPr>
              <a:t> </a:t>
            </a:r>
            <a:r>
              <a:rPr lang="en-US" sz="3800" b="1" smtClean="0">
                <a:solidFill>
                  <a:srgbClr val="0000CC"/>
                </a:solidFill>
                <a:latin typeface="Times New Roman" panose="02020603050405020304" pitchFamily="18" charset="0"/>
                <a:cs typeface="Times New Roman" panose="02020603050405020304" pitchFamily="18" charset="0"/>
              </a:rPr>
              <a:t>nhất (</a:t>
            </a:r>
            <a:r>
              <a:rPr lang="en-US" sz="3800" b="1" dirty="0" err="1" smtClean="0">
                <a:solidFill>
                  <a:srgbClr val="0000CC"/>
                </a:solidFill>
                <a:latin typeface="Times New Roman" panose="02020603050405020304" pitchFamily="18" charset="0"/>
                <a:cs typeface="Times New Roman" panose="02020603050405020304" pitchFamily="18" charset="0"/>
              </a:rPr>
              <a:t>ấn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tượng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nhất</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về</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cảnh</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vật</a:t>
            </a:r>
            <a:r>
              <a:rPr lang="en-US" sz="3800" b="1" dirty="0" smtClean="0">
                <a:solidFill>
                  <a:srgbClr val="0000CC"/>
                </a:solidFill>
                <a:latin typeface="Times New Roman" panose="02020603050405020304" pitchFamily="18" charset="0"/>
                <a:cs typeface="Times New Roman" panose="02020603050405020304" pitchFamily="18" charset="0"/>
              </a:rPr>
              <a:t>.</a:t>
            </a:r>
            <a:endParaRPr lang="en-US" sz="3800" b="1" dirty="0" smtClean="0">
              <a:solidFill>
                <a:srgbClr val="0000CC"/>
              </a:solidFill>
              <a:latin typeface="Times New Roman" panose="02020603050405020304" pitchFamily="18" charset="0"/>
              <a:cs typeface="Times New Roman" panose="02020603050405020304" pitchFamily="18" charset="0"/>
            </a:endParaRPr>
          </a:p>
          <a:p>
            <a:pPr algn="just"/>
            <a:r>
              <a:rPr lang="en-US" sz="3800" b="1">
                <a:solidFill>
                  <a:srgbClr val="0000CC"/>
                </a:solidFill>
                <a:latin typeface="Times New Roman" panose="02020603050405020304" pitchFamily="18" charset="0"/>
                <a:cs typeface="Times New Roman" panose="02020603050405020304" pitchFamily="18" charset="0"/>
              </a:rPr>
              <a:t>	</a:t>
            </a:r>
            <a:r>
              <a:rPr lang="en-US" sz="3800" b="1" smtClean="0">
                <a:solidFill>
                  <a:srgbClr val="0000CC"/>
                </a:solidFill>
                <a:latin typeface="Times New Roman" panose="02020603050405020304" pitchFamily="18" charset="0"/>
                <a:cs typeface="Times New Roman" panose="02020603050405020304" pitchFamily="18" charset="0"/>
              </a:rPr>
              <a:t>- Cảm </a:t>
            </a:r>
            <a:r>
              <a:rPr lang="en-US" sz="3800" b="1" dirty="0" err="1" smtClean="0">
                <a:solidFill>
                  <a:srgbClr val="0000CC"/>
                </a:solidFill>
                <a:latin typeface="Times New Roman" panose="02020603050405020304" pitchFamily="18" charset="0"/>
                <a:cs typeface="Times New Roman" panose="02020603050405020304" pitchFamily="18" charset="0"/>
              </a:rPr>
              <a:t>nghĩ</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của</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em</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khi</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ngắm</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nhìn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cảnh</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vật</a:t>
            </a:r>
            <a:r>
              <a:rPr lang="en-US" sz="3800" b="1" dirty="0" smtClean="0">
                <a:solidFill>
                  <a:srgbClr val="0000CC"/>
                </a:solidFill>
                <a:latin typeface="Times New Roman" panose="02020603050405020304" pitchFamily="18" charset="0"/>
                <a:cs typeface="Times New Roman" panose="02020603050405020304" pitchFamily="18" charset="0"/>
              </a:rPr>
              <a:t>.</a:t>
            </a:r>
            <a:endParaRPr lang="en-US" sz="3800" b="1" dirty="0">
              <a:solidFill>
                <a:srgbClr val="0000CC"/>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1204119" y="6638092"/>
            <a:ext cx="14478000" cy="677108"/>
          </a:xfrm>
          <a:prstGeom prst="rect">
            <a:avLst/>
          </a:prstGeom>
        </p:spPr>
        <p:txBody>
          <a:bodyPr wrap="square">
            <a:spAutoFit/>
          </a:bodyPr>
          <a:lstStyle/>
          <a:p>
            <a:pPr lvl="0" algn="just">
              <a:spcBef>
                <a:spcPct val="20000"/>
              </a:spcBef>
            </a:pPr>
            <a:r>
              <a:rPr lang="en-US" sz="3800" b="1" kern="0">
                <a:solidFill>
                  <a:srgbClr val="FF0000"/>
                </a:solidFill>
                <a:latin typeface="Times New Roman" panose="02020603050405020304" pitchFamily="18" charset="0"/>
                <a:cs typeface="Times New Roman" panose="02020603050405020304" pitchFamily="18" charset="0"/>
              </a:rPr>
              <a:t>Bài 3. Trao đổi bài với bạn để sửa lỗi và bổ sung ý hay.</a:t>
            </a:r>
            <a:endParaRPr lang="en-US" sz="3800" b="1" kern="0" dirty="0">
              <a:solidFill>
                <a:srgbClr val="FF0000"/>
              </a:solidFill>
              <a:latin typeface="Times New Roman" panose="02020603050405020304" pitchFamily="18" charset="0"/>
              <a:cs typeface="Times New Roman" panose="02020603050405020304" pitchFamily="18" charset="0"/>
            </a:endParaRPr>
          </a:p>
        </p:txBody>
      </p:sp>
      <p:grpSp>
        <p:nvGrpSpPr>
          <p:cNvPr id="22" name="Group 21"/>
          <p:cNvGrpSpPr/>
          <p:nvPr/>
        </p:nvGrpSpPr>
        <p:grpSpPr>
          <a:xfrm>
            <a:off x="1319975" y="1819537"/>
            <a:ext cx="4191001"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dirty="0" smtClean="0">
                  <a:solidFill>
                    <a:srgbClr val="FF0066"/>
                  </a:solidFill>
                  <a:latin typeface="Times New Roman" panose="02020603050405020304" pitchFamily="18" charset="0"/>
                  <a:cs typeface="Times New Roman" panose="02020603050405020304" pitchFamily="18" charset="0"/>
                </a:rPr>
                <a:t>1. </a:t>
              </a:r>
              <a:r>
                <a:rPr lang="en-US" sz="3800" b="1" dirty="0" err="1" smtClean="0">
                  <a:solidFill>
                    <a:srgbClr val="FF0066"/>
                  </a:solidFill>
                  <a:latin typeface="Times New Roman" panose="02020603050405020304" pitchFamily="18" charset="0"/>
                  <a:cs typeface="Times New Roman" panose="02020603050405020304" pitchFamily="18" charset="0"/>
                </a:rPr>
                <a:t>Luyện</a:t>
              </a:r>
              <a:r>
                <a:rPr lang="en-US" sz="3800" b="1" dirty="0" smtClean="0">
                  <a:solidFill>
                    <a:srgbClr val="FF0066"/>
                  </a:solidFill>
                  <a:latin typeface="Times New Roman" panose="02020603050405020304" pitchFamily="18" charset="0"/>
                  <a:cs typeface="Times New Roman" panose="02020603050405020304" pitchFamily="18" charset="0"/>
                </a:rPr>
                <a:t> </a:t>
              </a:r>
              <a:r>
                <a:rPr lang="en-US" sz="3800" b="1" dirty="0" err="1" smtClean="0">
                  <a:solidFill>
                    <a:srgbClr val="FF0066"/>
                  </a:solidFill>
                  <a:latin typeface="Times New Roman" panose="02020603050405020304" pitchFamily="18" charset="0"/>
                  <a:cs typeface="Times New Roman" panose="02020603050405020304" pitchFamily="18" charset="0"/>
                </a:rPr>
                <a:t>viết</a:t>
              </a:r>
              <a:r>
                <a:rPr lang="en-US" sz="3800" b="1" dirty="0" smtClean="0">
                  <a:solidFill>
                    <a:srgbClr val="FF0066"/>
                  </a:solidFill>
                  <a:latin typeface="Times New Roman" panose="02020603050405020304" pitchFamily="18" charset="0"/>
                  <a:cs typeface="Times New Roman" panose="02020603050405020304" pitchFamily="18" charset="0"/>
                </a:rPr>
                <a:t> </a:t>
              </a:r>
              <a:r>
                <a:rPr lang="en-US" sz="3800" b="1" dirty="0" err="1" smtClean="0">
                  <a:solidFill>
                    <a:srgbClr val="FF0066"/>
                  </a:solidFill>
                  <a:latin typeface="Times New Roman" panose="02020603050405020304" pitchFamily="18" charset="0"/>
                  <a:cs typeface="Times New Roman" panose="02020603050405020304" pitchFamily="18" charset="0"/>
                </a:rPr>
                <a:t>đoạn</a:t>
              </a:r>
              <a:endParaRPr lang="en-US" sz="3800" b="1" dirty="0">
                <a:solidFill>
                  <a:srgbClr val="FF0066"/>
                </a:solidFill>
                <a:latin typeface="Times New Roman" panose="02020603050405020304" pitchFamily="18" charset="0"/>
                <a:cs typeface="Times New Roman" panose="02020603050405020304" pitchFamily="18" charset="0"/>
              </a:endParaRPr>
            </a:p>
          </p:txBody>
        </p:sp>
        <p:cxnSp>
          <p:nvCxnSpPr>
            <p:cNvPr id="24" name="Straight Connector 23"/>
            <p:cNvCxnSpPr/>
            <p:nvPr/>
          </p:nvCxnSpPr>
          <p:spPr>
            <a:xfrm>
              <a:off x="1673234" y="2519755"/>
              <a:ext cx="333049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59027" y="4683353"/>
            <a:ext cx="6964835" cy="1754326"/>
          </a:xfrm>
          <a:prstGeom prst="rect">
            <a:avLst/>
          </a:prstGeom>
        </p:spPr>
        <p:txBody>
          <a:bodyPr wrap="square">
            <a:spAutoFit/>
          </a:bodyPr>
          <a:lstStyle/>
          <a:p>
            <a:pPr algn="just"/>
            <a:r>
              <a:rPr lang="nl-NL" sz="3600" b="1" dirty="0">
                <a:solidFill>
                  <a:srgbClr val="FF0000"/>
                </a:solidFill>
                <a:latin typeface="Times New Roman" panose="02020603050405020304" pitchFamily="18" charset="0"/>
                <a:cs typeface="Times New Roman" panose="02020603050405020304" pitchFamily="18" charset="0"/>
              </a:rPr>
              <a:t>Tranh 3:</a:t>
            </a:r>
            <a:r>
              <a:rPr lang="nl-NL" sz="3600" b="1" dirty="0">
                <a:solidFill>
                  <a:srgbClr val="0000CC"/>
                </a:solidFill>
                <a:latin typeface="Times New Roman" panose="02020603050405020304" pitchFamily="18" charset="0"/>
                <a:cs typeface="Times New Roman" panose="02020603050405020304" pitchFamily="18" charset="0"/>
              </a:rPr>
              <a:t> Vùng quê miền núi có ruộng bậc thang, mấy nếp nhà sàn thưa thớt.</a:t>
            </a:r>
            <a:endParaRPr lang="en-US" sz="3600" b="1" dirty="0">
              <a:solidFill>
                <a:srgbClr val="0000CC"/>
              </a:solidFill>
              <a:latin typeface="Times New Roman" panose="02020603050405020304" pitchFamily="18" charset="0"/>
              <a:cs typeface="Times New Roman" panose="02020603050405020304" pitchFamily="18" charset="0"/>
            </a:endParaRPr>
          </a:p>
        </p:txBody>
      </p:sp>
      <p:pic>
        <p:nvPicPr>
          <p:cNvPr id="2052"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66919" y="3806190"/>
            <a:ext cx="7501352"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1143629" y="2523292"/>
            <a:ext cx="12938290" cy="677108"/>
          </a:xfrm>
          <a:prstGeom prst="rect">
            <a:avLst/>
          </a:prstGeom>
        </p:spPr>
        <p:txBody>
          <a:bodyPr wrap="square">
            <a:spAutoFit/>
          </a:bodyPr>
          <a:lstStyle/>
          <a:p>
            <a:pPr algn="just"/>
            <a:r>
              <a:rPr lang="en-US" sz="3800" b="1" dirty="0" smtClean="0">
                <a:solidFill>
                  <a:srgbClr val="0000CC"/>
                </a:solidFill>
                <a:latin typeface="Times New Roman" panose="02020603050405020304" pitchFamily="18" charset="0"/>
                <a:cs typeface="Times New Roman" panose="02020603050405020304" pitchFamily="18" charset="0"/>
              </a:rPr>
              <a:t>Bài 1. </a:t>
            </a:r>
            <a:r>
              <a:rPr lang="en-US" sz="3800" b="1" dirty="0" err="1" smtClean="0">
                <a:solidFill>
                  <a:srgbClr val="0000CC"/>
                </a:solidFill>
                <a:latin typeface="Times New Roman" panose="02020603050405020304" pitchFamily="18" charset="0"/>
                <a:cs typeface="Times New Roman" panose="02020603050405020304" pitchFamily="18" charset="0"/>
              </a:rPr>
              <a:t>Quan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sát</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và</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kể</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tên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những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cảnh</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vật</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được</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vẽ</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trong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tranh</a:t>
            </a:r>
            <a:endParaRPr lang="en-US" sz="3800" b="1" dirty="0">
              <a:solidFill>
                <a:srgbClr val="0000CC"/>
              </a:solidFill>
              <a:latin typeface="Times New Roman" panose="02020603050405020304" pitchFamily="18" charset="0"/>
              <a:cs typeface="Times New Roman" panose="02020603050405020304" pitchFamily="18" charset="0"/>
            </a:endParaRPr>
          </a:p>
        </p:txBody>
      </p:sp>
      <p:grpSp>
        <p:nvGrpSpPr>
          <p:cNvPr id="20" name="Group 19"/>
          <p:cNvGrpSpPr/>
          <p:nvPr/>
        </p:nvGrpSpPr>
        <p:grpSpPr>
          <a:xfrm>
            <a:off x="1319975" y="1819537"/>
            <a:ext cx="4191001" cy="677108"/>
            <a:chOff x="1508919" y="1888664"/>
            <a:chExt cx="3733800" cy="677108"/>
          </a:xfrm>
        </p:grpSpPr>
        <p:sp>
          <p:nvSpPr>
            <p:cNvPr id="21" name="Rectangle 20"/>
            <p:cNvSpPr/>
            <p:nvPr/>
          </p:nvSpPr>
          <p:spPr>
            <a:xfrm>
              <a:off x="1508919" y="1888664"/>
              <a:ext cx="3733800" cy="677108"/>
            </a:xfrm>
            <a:prstGeom prst="rect">
              <a:avLst/>
            </a:prstGeom>
          </p:spPr>
          <p:txBody>
            <a:bodyPr wrap="square">
              <a:spAutoFit/>
            </a:bodyPr>
            <a:lstStyle/>
            <a:p>
              <a:r>
                <a:rPr lang="en-US" sz="3800" b="1" dirty="0" smtClean="0">
                  <a:solidFill>
                    <a:srgbClr val="FF0066"/>
                  </a:solidFill>
                  <a:latin typeface="Times New Roman" panose="02020603050405020304" pitchFamily="18" charset="0"/>
                  <a:cs typeface="Times New Roman" panose="02020603050405020304" pitchFamily="18" charset="0"/>
                </a:rPr>
                <a:t>1. </a:t>
              </a:r>
              <a:r>
                <a:rPr lang="en-US" sz="3800" b="1" dirty="0" err="1" smtClean="0">
                  <a:solidFill>
                    <a:srgbClr val="FF0066"/>
                  </a:solidFill>
                  <a:latin typeface="Times New Roman" panose="02020603050405020304" pitchFamily="18" charset="0"/>
                  <a:cs typeface="Times New Roman" panose="02020603050405020304" pitchFamily="18" charset="0"/>
                </a:rPr>
                <a:t>Luyện</a:t>
              </a:r>
              <a:r>
                <a:rPr lang="en-US" sz="3800" b="1" dirty="0" smtClean="0">
                  <a:solidFill>
                    <a:srgbClr val="FF0066"/>
                  </a:solidFill>
                  <a:latin typeface="Times New Roman" panose="02020603050405020304" pitchFamily="18" charset="0"/>
                  <a:cs typeface="Times New Roman" panose="02020603050405020304" pitchFamily="18" charset="0"/>
                </a:rPr>
                <a:t> </a:t>
              </a:r>
              <a:r>
                <a:rPr lang="en-US" sz="3800" b="1" dirty="0" err="1" smtClean="0">
                  <a:solidFill>
                    <a:srgbClr val="FF0066"/>
                  </a:solidFill>
                  <a:latin typeface="Times New Roman" panose="02020603050405020304" pitchFamily="18" charset="0"/>
                  <a:cs typeface="Times New Roman" panose="02020603050405020304" pitchFamily="18" charset="0"/>
                </a:rPr>
                <a:t>viết</a:t>
              </a:r>
              <a:r>
                <a:rPr lang="en-US" sz="3800" b="1" dirty="0" smtClean="0">
                  <a:solidFill>
                    <a:srgbClr val="FF0066"/>
                  </a:solidFill>
                  <a:latin typeface="Times New Roman" panose="02020603050405020304" pitchFamily="18" charset="0"/>
                  <a:cs typeface="Times New Roman" panose="02020603050405020304" pitchFamily="18" charset="0"/>
                </a:rPr>
                <a:t> </a:t>
              </a:r>
              <a:r>
                <a:rPr lang="en-US" sz="3800" b="1" dirty="0" err="1" smtClean="0">
                  <a:solidFill>
                    <a:srgbClr val="FF0066"/>
                  </a:solidFill>
                  <a:latin typeface="Times New Roman" panose="02020603050405020304" pitchFamily="18" charset="0"/>
                  <a:cs typeface="Times New Roman" panose="02020603050405020304" pitchFamily="18" charset="0"/>
                </a:rPr>
                <a:t>đoạn</a:t>
              </a:r>
              <a:endParaRPr lang="en-US" sz="3800" b="1" dirty="0">
                <a:solidFill>
                  <a:srgbClr val="FF0066"/>
                </a:solidFill>
                <a:latin typeface="Times New Roman" panose="02020603050405020304" pitchFamily="18" charset="0"/>
                <a:cs typeface="Times New Roman" panose="02020603050405020304" pitchFamily="18" charset="0"/>
              </a:endParaRPr>
            </a:p>
          </p:txBody>
        </p:sp>
        <p:cxnSp>
          <p:nvCxnSpPr>
            <p:cNvPr id="22" name="Straight Connector 21"/>
            <p:cNvCxnSpPr/>
            <p:nvPr/>
          </p:nvCxnSpPr>
          <p:spPr>
            <a:xfrm>
              <a:off x="1673234" y="2519755"/>
              <a:ext cx="333049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51718" y="4038600"/>
            <a:ext cx="14648974" cy="2361082"/>
          </a:xfrm>
          <a:prstGeom prst="rect">
            <a:avLst/>
          </a:prstGeom>
        </p:spPr>
        <p:txBody>
          <a:bodyPr wrap="square">
            <a:spAutoFit/>
          </a:bodyPr>
          <a:lstStyle/>
          <a:p>
            <a:pPr algn="just"/>
            <a:r>
              <a:rPr lang="en-US" sz="3600" b="1" dirty="0" smtClean="0">
                <a:solidFill>
                  <a:srgbClr val="0000CC"/>
                </a:solidFill>
                <a:latin typeface="Times New Roman" panose="02020603050405020304" pitchFamily="18" charset="0"/>
                <a:cs typeface="Times New Roman" panose="02020603050405020304" pitchFamily="18" charset="0"/>
              </a:rPr>
              <a:t>VD: </a:t>
            </a:r>
            <a:r>
              <a:rPr lang="en-US" sz="3600" b="1" dirty="0" err="1" smtClean="0">
                <a:solidFill>
                  <a:srgbClr val="0000CC"/>
                </a:solidFill>
                <a:latin typeface="Times New Roman" panose="02020603050405020304" pitchFamily="18" charset="0"/>
                <a:cs typeface="Times New Roman" panose="02020603050405020304" pitchFamily="18" charset="0"/>
              </a:rPr>
              <a:t>Em</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thích</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nhất</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bức</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tranh</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ruộng</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bậc</a:t>
            </a:r>
            <a:r>
              <a:rPr lang="en-US" sz="3600" b="1" dirty="0" smtClean="0">
                <a:solidFill>
                  <a:srgbClr val="0000CC"/>
                </a:solidFill>
                <a:latin typeface="Times New Roman" panose="02020603050405020304" pitchFamily="18" charset="0"/>
                <a:cs typeface="Times New Roman" panose="02020603050405020304" pitchFamily="18" charset="0"/>
              </a:rPr>
              <a:t> thang. Vì </a:t>
            </a:r>
            <a:r>
              <a:rPr lang="en-US" sz="3600" b="1" dirty="0" err="1" smtClean="0">
                <a:solidFill>
                  <a:srgbClr val="0000CC"/>
                </a:solidFill>
                <a:latin typeface="Times New Roman" panose="02020603050405020304" pitchFamily="18" charset="0"/>
                <a:cs typeface="Times New Roman" panose="02020603050405020304" pitchFamily="18" charset="0"/>
              </a:rPr>
              <a:t>nhìn</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từ</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xa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trông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chúng</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như</a:t>
            </a:r>
            <a:r>
              <a:rPr lang="en-US" sz="3600" b="1" dirty="0" smtClean="0">
                <a:solidFill>
                  <a:srgbClr val="0000CC"/>
                </a:solidFill>
                <a:latin typeface="Times New Roman" panose="02020603050405020304" pitchFamily="18" charset="0"/>
                <a:cs typeface="Times New Roman" panose="02020603050405020304" pitchFamily="18" charset="0"/>
              </a:rPr>
              <a:t> những </a:t>
            </a:r>
            <a:r>
              <a:rPr lang="en-US" sz="3600" b="1" dirty="0" err="1" smtClean="0">
                <a:solidFill>
                  <a:srgbClr val="0000CC"/>
                </a:solidFill>
                <a:latin typeface="Times New Roman" panose="02020603050405020304" pitchFamily="18" charset="0"/>
                <a:cs typeface="Times New Roman" panose="02020603050405020304" pitchFamily="18" charset="0"/>
              </a:rPr>
              <a:t>tấm</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thảm</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khổng</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lồ</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với</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muôn</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vàn</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màu</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sắc</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Màu</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của</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lúa</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chín</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vàng</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a:t>
            </a:r>
            <a:r>
              <a:rPr lang="en-US" sz="3600" b="1" dirty="0" err="1" smtClean="0">
                <a:solidFill>
                  <a:srgbClr val="0000CC"/>
                </a:solidFill>
                <a:latin typeface="Times New Roman" panose="02020603050405020304" pitchFamily="18" charset="0"/>
                <a:cs typeface="Times New Roman" panose="02020603050405020304" pitchFamily="18" charset="0"/>
              </a:rPr>
              <a:t>àu</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của</a:t>
            </a:r>
            <a:r>
              <a:rPr lang="en-US" sz="3600" b="1" dirty="0" smtClean="0">
                <a:solidFill>
                  <a:srgbClr val="0000CC"/>
                </a:solidFill>
                <a:latin typeface="Times New Roman" panose="02020603050405020304" pitchFamily="18" charset="0"/>
                <a:cs typeface="Times New Roman" panose="02020603050405020304" pitchFamily="18" charset="0"/>
              </a:rPr>
              <a:t> những </a:t>
            </a:r>
            <a:r>
              <a:rPr lang="en-US" sz="3600" b="1" dirty="0" err="1" smtClean="0">
                <a:solidFill>
                  <a:srgbClr val="0000CC"/>
                </a:solidFill>
                <a:latin typeface="Times New Roman" panose="02020603050405020304" pitchFamily="18" charset="0"/>
                <a:cs typeface="Times New Roman" panose="02020603050405020304" pitchFamily="18" charset="0"/>
              </a:rPr>
              <a:t>khóm</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ngô</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xanh</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ngắt</a:t>
            </a:r>
            <a:r>
              <a:rPr lang="en-US" sz="3600" b="1" dirty="0" smtClean="0">
                <a:solidFill>
                  <a:srgbClr val="0000CC"/>
                </a:solidFill>
                <a:latin typeface="Times New Roman" panose="02020603050405020304" pitchFamily="18" charset="0"/>
                <a:cs typeface="Times New Roman" panose="02020603050405020304" pitchFamily="18" charset="0"/>
              </a:rPr>
              <a:t>. Chúng </a:t>
            </a:r>
            <a:r>
              <a:rPr lang="en-US" sz="3600" b="1" dirty="0" err="1" smtClean="0">
                <a:solidFill>
                  <a:srgbClr val="0000CC"/>
                </a:solidFill>
                <a:latin typeface="Times New Roman" panose="02020603050405020304" pitchFamily="18" charset="0"/>
                <a:cs typeface="Times New Roman" panose="02020603050405020304" pitchFamily="18" charset="0"/>
              </a:rPr>
              <a:t>tạo</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lên</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một</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bức</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tranh</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vô</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cùng</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sinh</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động</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và</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đẹp</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mắt</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1051718" y="2776716"/>
            <a:ext cx="14173201" cy="1261884"/>
          </a:xfrm>
          <a:prstGeom prst="rect">
            <a:avLst/>
          </a:prstGeom>
        </p:spPr>
        <p:txBody>
          <a:bodyPr wrap="square">
            <a:spAutoFit/>
          </a:bodyPr>
          <a:lstStyle/>
          <a:p>
            <a:pPr algn="just"/>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cs typeface="Times New Roman" panose="02020603050405020304" pitchFamily="18" charset="0"/>
              </a:rPr>
              <a:t>Bài</a:t>
            </a:r>
            <a:r>
              <a:rPr lang="en-US" sz="3800" b="1" dirty="0" smtClean="0">
                <a:solidFill>
                  <a:srgbClr val="FF0000"/>
                </a:solidFill>
                <a:latin typeface="Times New Roman" panose="02020603050405020304" pitchFamily="18" charset="0"/>
                <a:cs typeface="Times New Roman" panose="02020603050405020304" pitchFamily="18" charset="0"/>
              </a:rPr>
              <a:t> 2. </a:t>
            </a:r>
            <a:r>
              <a:rPr lang="en-US" sz="3800" b="1" dirty="0" err="1" smtClean="0">
                <a:solidFill>
                  <a:srgbClr val="FF0000"/>
                </a:solidFill>
                <a:latin typeface="Times New Roman" panose="02020603050405020304" pitchFamily="18" charset="0"/>
                <a:cs typeface="Times New Roman" panose="02020603050405020304" pitchFamily="18" charset="0"/>
              </a:rPr>
              <a:t>Viết</a:t>
            </a:r>
            <a:r>
              <a:rPr lang="en-US" sz="3800" b="1" dirty="0" smtClean="0">
                <a:solidFill>
                  <a:srgbClr val="FF0000"/>
                </a:solidFill>
                <a:latin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cs typeface="Times New Roman" panose="02020603050405020304" pitchFamily="18" charset="0"/>
              </a:rPr>
              <a:t>đoạn</a:t>
            </a:r>
            <a:r>
              <a:rPr lang="en-US" sz="3800" b="1" dirty="0" smtClean="0">
                <a:solidFill>
                  <a:srgbClr val="FF0000"/>
                </a:solidFill>
                <a:latin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cs typeface="Times New Roman" panose="02020603050405020304" pitchFamily="18" charset="0"/>
              </a:rPr>
              <a:t>văn</a:t>
            </a:r>
            <a:r>
              <a:rPr lang="en-US" sz="3800" b="1" dirty="0" smtClean="0">
                <a:solidFill>
                  <a:srgbClr val="FF0000"/>
                </a:solidFill>
                <a:latin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cs typeface="Times New Roman" panose="02020603050405020304" pitchFamily="18" charset="0"/>
              </a:rPr>
              <a:t>nêu</a:t>
            </a:r>
            <a:r>
              <a:rPr lang="en-US" sz="3800" b="1" dirty="0" smtClean="0">
                <a:solidFill>
                  <a:srgbClr val="FF0000"/>
                </a:solidFill>
                <a:latin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cs typeface="Times New Roman" panose="02020603050405020304" pitchFamily="18" charset="0"/>
              </a:rPr>
              <a:t>tình</a:t>
            </a:r>
            <a:r>
              <a:rPr lang="en-US" sz="3800" b="1" dirty="0" smtClean="0">
                <a:solidFill>
                  <a:srgbClr val="FF0000"/>
                </a:solidFill>
                <a:latin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cs typeface="Times New Roman" panose="02020603050405020304" pitchFamily="18" charset="0"/>
              </a:rPr>
              <a:t>cảm</a:t>
            </a:r>
            <a:r>
              <a:rPr lang="en-US" sz="3800" b="1" dirty="0" smtClean="0">
                <a:solidFill>
                  <a:srgbClr val="FF0000"/>
                </a:solidFill>
                <a:latin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cs typeface="Times New Roman" panose="02020603050405020304" pitchFamily="18" charset="0"/>
              </a:rPr>
              <a:t>cảm</a:t>
            </a:r>
            <a:r>
              <a:rPr lang="en-US" sz="3800" b="1" dirty="0" smtClean="0">
                <a:solidFill>
                  <a:srgbClr val="FF0000"/>
                </a:solidFill>
                <a:latin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cs typeface="Times New Roman" panose="02020603050405020304" pitchFamily="18" charset="0"/>
              </a:rPr>
              <a:t>xúc</a:t>
            </a:r>
            <a:r>
              <a:rPr lang="en-US" sz="3800" b="1" dirty="0" smtClean="0">
                <a:solidFill>
                  <a:srgbClr val="FF0000"/>
                </a:solidFill>
                <a:latin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cs typeface="Times New Roman" panose="02020603050405020304" pitchFamily="18" charset="0"/>
              </a:rPr>
              <a:t>của</a:t>
            </a:r>
            <a:r>
              <a:rPr lang="en-US" sz="3800" b="1" dirty="0" smtClean="0">
                <a:solidFill>
                  <a:srgbClr val="FF0000"/>
                </a:solidFill>
                <a:latin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cs typeface="Times New Roman" panose="02020603050405020304" pitchFamily="18" charset="0"/>
              </a:rPr>
              <a:t>em</a:t>
            </a:r>
            <a:r>
              <a:rPr lang="en-US" sz="3800" b="1" dirty="0" smtClean="0">
                <a:solidFill>
                  <a:srgbClr val="FF0000"/>
                </a:solidFill>
                <a:latin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cs typeface="Times New Roman" panose="02020603050405020304" pitchFamily="18" charset="0"/>
              </a:rPr>
              <a:t>về</a:t>
            </a:r>
            <a:r>
              <a:rPr lang="en-US" sz="3800" b="1" dirty="0" smtClean="0">
                <a:solidFill>
                  <a:srgbClr val="FF0000"/>
                </a:solidFill>
                <a:latin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cs typeface="Times New Roman" panose="02020603050405020304" pitchFamily="18" charset="0"/>
              </a:rPr>
              <a:t>cảnh</a:t>
            </a:r>
            <a:r>
              <a:rPr lang="en-US" sz="3800" b="1" dirty="0" smtClean="0">
                <a:solidFill>
                  <a:srgbClr val="FF0000"/>
                </a:solidFill>
                <a:latin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cs typeface="Times New Roman" panose="02020603050405020304" pitchFamily="18" charset="0"/>
              </a:rPr>
              <a:t>vật</a:t>
            </a:r>
            <a:r>
              <a:rPr lang="en-US" sz="3800" b="1" dirty="0" smtClean="0">
                <a:solidFill>
                  <a:srgbClr val="FF0000"/>
                </a:solidFill>
                <a:latin typeface="Times New Roman" panose="02020603050405020304" pitchFamily="18" charset="0"/>
                <a:cs typeface="Times New Roman" panose="02020603050405020304" pitchFamily="18" charset="0"/>
              </a:rPr>
              <a:t> </a:t>
            </a:r>
            <a:r>
              <a:rPr lang="en-US" sz="3800" b="1" err="1" smtClean="0">
                <a:solidFill>
                  <a:srgbClr val="FF0000"/>
                </a:solidFill>
                <a:latin typeface="Times New Roman" panose="02020603050405020304" pitchFamily="18" charset="0"/>
                <a:cs typeface="Times New Roman" panose="02020603050405020304" pitchFamily="18" charset="0"/>
              </a:rPr>
              <a:t>quê</a:t>
            </a:r>
            <a:r>
              <a:rPr lang="en-US" sz="3800" b="1" smtClean="0">
                <a:solidFill>
                  <a:srgbClr val="FF0000"/>
                </a:solidFill>
                <a:latin typeface="Times New Roman" panose="02020603050405020304" pitchFamily="18" charset="0"/>
                <a:cs typeface="Times New Roman" panose="02020603050405020304" pitchFamily="18" charset="0"/>
              </a:rPr>
              <a:t> </a:t>
            </a:r>
            <a:r>
              <a:rPr lang="en-US" sz="3800" b="1" smtClean="0">
                <a:solidFill>
                  <a:srgbClr val="FF0000"/>
                </a:solidFill>
                <a:latin typeface="Times New Roman" panose="02020603050405020304" pitchFamily="18" charset="0"/>
                <a:cs typeface="Times New Roman" panose="02020603050405020304" pitchFamily="18" charset="0"/>
              </a:rPr>
              <a:t>hương</a:t>
            </a:r>
            <a:endParaRPr lang="en-US" sz="3800" b="1" dirty="0">
              <a:solidFill>
                <a:srgbClr val="FF00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1319975" y="7476292"/>
            <a:ext cx="14173201" cy="677108"/>
          </a:xfrm>
          <a:prstGeom prst="rect">
            <a:avLst/>
          </a:prstGeom>
        </p:spPr>
        <p:txBody>
          <a:bodyPr wrap="square">
            <a:spAutoFit/>
          </a:bodyPr>
          <a:lstStyle/>
          <a:p>
            <a:pPr algn="just"/>
            <a:r>
              <a:rPr lang="en-US" sz="3800" b="1" smtClean="0">
                <a:solidFill>
                  <a:srgbClr val="0000CC"/>
                </a:solidFill>
                <a:latin typeface="Times New Roman" panose="02020603050405020304" pitchFamily="18" charset="0"/>
                <a:cs typeface="Times New Roman" panose="02020603050405020304" pitchFamily="18" charset="0"/>
              </a:rPr>
              <a:t>Về nhà tìm đọc bài văn, thơ,… về quê hương đất nước.</a:t>
            </a:r>
            <a:endParaRPr lang="en-US" sz="3800" b="1" dirty="0">
              <a:solidFill>
                <a:srgbClr val="FF0000"/>
              </a:solidFill>
              <a:latin typeface="Times New Roman" panose="02020603050405020304" pitchFamily="18" charset="0"/>
              <a:cs typeface="Times New Roman" panose="02020603050405020304" pitchFamily="18" charset="0"/>
            </a:endParaRPr>
          </a:p>
        </p:txBody>
      </p:sp>
      <p:grpSp>
        <p:nvGrpSpPr>
          <p:cNvPr id="18" name="Group 17"/>
          <p:cNvGrpSpPr/>
          <p:nvPr/>
        </p:nvGrpSpPr>
        <p:grpSpPr>
          <a:xfrm>
            <a:off x="1319975" y="1819537"/>
            <a:ext cx="4191001" cy="677108"/>
            <a:chOff x="1508919" y="1888664"/>
            <a:chExt cx="3733800" cy="677108"/>
          </a:xfrm>
        </p:grpSpPr>
        <p:sp>
          <p:nvSpPr>
            <p:cNvPr id="19" name="Rectangle 18"/>
            <p:cNvSpPr/>
            <p:nvPr/>
          </p:nvSpPr>
          <p:spPr>
            <a:xfrm>
              <a:off x="1508919" y="1888664"/>
              <a:ext cx="3733800" cy="677108"/>
            </a:xfrm>
            <a:prstGeom prst="rect">
              <a:avLst/>
            </a:prstGeom>
          </p:spPr>
          <p:txBody>
            <a:bodyPr wrap="square">
              <a:spAutoFit/>
            </a:bodyPr>
            <a:lstStyle/>
            <a:p>
              <a:r>
                <a:rPr lang="en-US" sz="3800" b="1" dirty="0" smtClean="0">
                  <a:solidFill>
                    <a:srgbClr val="FF0066"/>
                  </a:solidFill>
                  <a:latin typeface="Times New Roman" panose="02020603050405020304" pitchFamily="18" charset="0"/>
                  <a:cs typeface="Times New Roman" panose="02020603050405020304" pitchFamily="18" charset="0"/>
                </a:rPr>
                <a:t>1. </a:t>
              </a:r>
              <a:r>
                <a:rPr lang="en-US" sz="3800" b="1" dirty="0" err="1" smtClean="0">
                  <a:solidFill>
                    <a:srgbClr val="FF0066"/>
                  </a:solidFill>
                  <a:latin typeface="Times New Roman" panose="02020603050405020304" pitchFamily="18" charset="0"/>
                  <a:cs typeface="Times New Roman" panose="02020603050405020304" pitchFamily="18" charset="0"/>
                </a:rPr>
                <a:t>Luyện</a:t>
              </a:r>
              <a:r>
                <a:rPr lang="en-US" sz="3800" b="1" dirty="0" smtClean="0">
                  <a:solidFill>
                    <a:srgbClr val="FF0066"/>
                  </a:solidFill>
                  <a:latin typeface="Times New Roman" panose="02020603050405020304" pitchFamily="18" charset="0"/>
                  <a:cs typeface="Times New Roman" panose="02020603050405020304" pitchFamily="18" charset="0"/>
                </a:rPr>
                <a:t> </a:t>
              </a:r>
              <a:r>
                <a:rPr lang="en-US" sz="3800" b="1" dirty="0" err="1" smtClean="0">
                  <a:solidFill>
                    <a:srgbClr val="FF0066"/>
                  </a:solidFill>
                  <a:latin typeface="Times New Roman" panose="02020603050405020304" pitchFamily="18" charset="0"/>
                  <a:cs typeface="Times New Roman" panose="02020603050405020304" pitchFamily="18" charset="0"/>
                </a:rPr>
                <a:t>viết</a:t>
              </a:r>
              <a:r>
                <a:rPr lang="en-US" sz="3800" b="1" dirty="0" smtClean="0">
                  <a:solidFill>
                    <a:srgbClr val="FF0066"/>
                  </a:solidFill>
                  <a:latin typeface="Times New Roman" panose="02020603050405020304" pitchFamily="18" charset="0"/>
                  <a:cs typeface="Times New Roman" panose="02020603050405020304" pitchFamily="18" charset="0"/>
                </a:rPr>
                <a:t> </a:t>
              </a:r>
              <a:r>
                <a:rPr lang="en-US" sz="3800" b="1" dirty="0" err="1" smtClean="0">
                  <a:solidFill>
                    <a:srgbClr val="FF0066"/>
                  </a:solidFill>
                  <a:latin typeface="Times New Roman" panose="02020603050405020304" pitchFamily="18" charset="0"/>
                  <a:cs typeface="Times New Roman" panose="02020603050405020304" pitchFamily="18" charset="0"/>
                </a:rPr>
                <a:t>đoạn</a:t>
              </a:r>
              <a:endParaRPr lang="en-US" sz="3800" b="1" dirty="0">
                <a:solidFill>
                  <a:srgbClr val="FF0066"/>
                </a:solidFill>
                <a:latin typeface="Times New Roman" panose="02020603050405020304" pitchFamily="18" charset="0"/>
                <a:cs typeface="Times New Roman" panose="02020603050405020304" pitchFamily="18" charset="0"/>
              </a:endParaRPr>
            </a:p>
          </p:txBody>
        </p:sp>
        <p:cxnSp>
          <p:nvCxnSpPr>
            <p:cNvPr id="20" name="Straight Connector 19"/>
            <p:cNvCxnSpPr/>
            <p:nvPr/>
          </p:nvCxnSpPr>
          <p:spPr>
            <a:xfrm>
              <a:off x="1673234" y="2519755"/>
              <a:ext cx="333049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204118" y="6477000"/>
            <a:ext cx="4191001" cy="677108"/>
          </a:xfrm>
          <a:prstGeom prst="rect">
            <a:avLst/>
          </a:prstGeom>
        </p:spPr>
        <p:txBody>
          <a:bodyPr wrap="square">
            <a:spAutoFit/>
          </a:bodyPr>
          <a:lstStyle/>
          <a:p>
            <a:r>
              <a:rPr lang="en-US" sz="3800" b="1" u="sng" smtClean="0">
                <a:solidFill>
                  <a:srgbClr val="FF0066"/>
                </a:solidFill>
                <a:latin typeface="Times New Roman" panose="02020603050405020304" pitchFamily="18" charset="0"/>
                <a:cs typeface="Times New Roman" panose="02020603050405020304" pitchFamily="18" charset="0"/>
              </a:rPr>
              <a:t>2. Vận dụng</a:t>
            </a:r>
            <a:endParaRPr lang="en-US" sz="3800" b="1" u="sng" dirty="0">
              <a:solidFill>
                <a:srgbClr val="FF0066"/>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rPr>
              <a:t>XIN CHÂN THÀNH CẢM ƠN </a:t>
            </a:r>
            <a:endParaRPr lang="vi-VN" sz="5700"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endParaRPr>
          </a:p>
          <a:p>
            <a:pPr algn="ctr"/>
            <a:r>
              <a:rPr lang="vi-VN" sz="5700"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rPr>
              <a:t>QUÝ THẦY CÔ GIÁO VÀ CÁC EM</a:t>
            </a:r>
            <a:endParaRPr lang="en-US" sz="5700"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p="http://schemas.openxmlformats.org/presentationml/2006/main">
  <p:tag name="PPSNARRATION" val="23,1047787239,C:\Users\Tailieu\Documents\Bai giang duong truong son_pptx\Media.ppcx"/>
</p:tagLst>
</file>

<file path=ppt/tags/tag2.xml><?xml version="1.0" encoding="utf-8"?>
<p:tagLst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Cascade</Template>
  <TotalTime>0</TotalTime>
  <Words>1606</Words>
  <Application>WPS Slides</Application>
  <PresentationFormat>Custom</PresentationFormat>
  <Paragraphs>64</Paragraphs>
  <Slides>9</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9</vt:i4>
      </vt:variant>
    </vt:vector>
  </HeadingPairs>
  <TitlesOfParts>
    <vt:vector size="17" baseType="lpstr">
      <vt:lpstr>Arial</vt:lpstr>
      <vt:lpstr>SimSun</vt:lpstr>
      <vt:lpstr>Wingdings</vt:lpstr>
      <vt:lpstr>Times New Roman</vt:lpstr>
      <vt:lpstr>Arial</vt:lpstr>
      <vt:lpstr>Microsoft YaHei</vt:lpstr>
      <vt:lpstr>Arial Unicode MS</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VD: Em thích nhất bức tranh ruộng bậc thang. Vì nhìn từ xa trông chúng như những tấm thảm khổng lồ với muôn vàn màu sắc. Màu của lúa chín vàng. Màu của những khóm ngô xanh ngắt. Chúng tạo lên một bức tranh vô cùng sinh động và đẹp mắt</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Kim Phượng Nguyễn Thị</cp:lastModifiedBy>
  <cp:revision>1069</cp:revision>
  <dcterms:created xsi:type="dcterms:W3CDTF">2008-09-09T22:52:00Z</dcterms:created>
  <dcterms:modified xsi:type="dcterms:W3CDTF">2025-04-02T16:04:10Z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20078BD95BA84958AB9D65844FF410A9_12</vt:lpwstr>
  </property>
  <property fmtid="{D5CDD505-2E9C-101B-9397-08002B2CF9AE}" pid="3" name="KSOProductBuildVer">
    <vt:lpwstr>1033-12.2.0.20782</vt:lpwstr>
  </property>
</Properties>
</file>