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65" r:id="rId6"/>
    <p:sldId id="269" r:id="rId7"/>
    <p:sldId id="266" r:id="rId8"/>
    <p:sldId id="267" r:id="rId9"/>
    <p:sldId id="268" r:id="rId10"/>
  </p:sldIdLst>
  <p:sldSz cx="16276320" cy="9144000"/>
  <p:notesSz cx="6858000" cy="9144000"/>
  <p:defaultTextStyle>
    <a:defPPr>
      <a:defRPr lang="en-US"/>
    </a:defPPr>
    <a:lvl1pPr marL="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4" d="100"/>
          <a:sy n="44" d="100"/>
        </p:scale>
        <p:origin x="510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4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3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440" indent="0">
              <a:buNone/>
              <a:defRPr sz="4400"/>
            </a:lvl2pPr>
            <a:lvl3pPr marL="1452245" indent="0">
              <a:buNone/>
              <a:defRPr sz="3800"/>
            </a:lvl3pPr>
            <a:lvl4pPr marL="2178685" indent="0">
              <a:buNone/>
              <a:defRPr sz="3200"/>
            </a:lvl4pPr>
            <a:lvl5pPr marL="2905125" indent="0">
              <a:buNone/>
              <a:defRPr sz="3200"/>
            </a:lvl5pPr>
            <a:lvl6pPr marL="3631565" indent="0">
              <a:buNone/>
              <a:defRPr sz="3200"/>
            </a:lvl6pPr>
            <a:lvl7pPr marL="4357370" indent="0">
              <a:buNone/>
              <a:defRPr sz="3200"/>
            </a:lvl7pPr>
            <a:lvl8pPr marL="5083810" indent="0">
              <a:buNone/>
              <a:defRPr sz="3200"/>
            </a:lvl8pPr>
            <a:lvl9pPr marL="581025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465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0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34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15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59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703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4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4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68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2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56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37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1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2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vi-VN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ĐOÀN </a:t>
            </a:r>
            <a:r>
              <a:rPr lang="vi-VN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LẬP</a:t>
            </a:r>
            <a:endParaRPr lang="vi-VN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32719" y="427355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64: PHÉP TRỪ TRONG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 VI 100 000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>
            <a:fillRect/>
          </a:stretch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HÁI XOÀI</a:t>
            </a:r>
            <a:endParaRPr lang="en-GB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590 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899 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0191" y="1610994"/>
            <a:ext cx="10744224" cy="482064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520822" y="5659267"/>
            <a:ext cx="4234554" cy="712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22"/>
          <p:cNvSpPr/>
          <p:nvPr/>
        </p:nvSpPr>
        <p:spPr>
          <a:xfrm>
            <a:off x="5156015" y="4287397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Text Box 23"/>
          <p:cNvSpPr txBox="1"/>
          <p:nvPr/>
        </p:nvSpPr>
        <p:spPr>
          <a:xfrm>
            <a:off x="5236910" y="4385906"/>
            <a:ext cx="113432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4"/>
          <p:cNvSpPr txBox="1"/>
          <p:nvPr/>
        </p:nvSpPr>
        <p:spPr>
          <a:xfrm>
            <a:off x="5211431" y="5180393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7;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5"/>
          <p:cNvSpPr txBox="1"/>
          <p:nvPr/>
        </p:nvSpPr>
        <p:spPr>
          <a:xfrm>
            <a:off x="5198563" y="5853074"/>
            <a:ext cx="1132696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/>
          <p:nvPr/>
        </p:nvSpPr>
        <p:spPr>
          <a:xfrm>
            <a:off x="5198564" y="649823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9"/>
          <p:cNvSpPr txBox="1"/>
          <p:nvPr/>
        </p:nvSpPr>
        <p:spPr>
          <a:xfrm>
            <a:off x="2250341" y="468562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23 285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18" name="Text Box 31"/>
          <p:cNvSpPr txBox="1"/>
          <p:nvPr/>
        </p:nvSpPr>
        <p:spPr>
          <a:xfrm>
            <a:off x="2250342" y="552382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12 967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19" name="Text Box 32"/>
          <p:cNvSpPr txBox="1"/>
          <p:nvPr/>
        </p:nvSpPr>
        <p:spPr>
          <a:xfrm>
            <a:off x="1869341" y="5066626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Line 33"/>
          <p:cNvSpPr/>
          <p:nvPr/>
        </p:nvSpPr>
        <p:spPr>
          <a:xfrm>
            <a:off x="2035576" y="621119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/>
          <p:cNvSpPr txBox="1"/>
          <p:nvPr/>
        </p:nvSpPr>
        <p:spPr>
          <a:xfrm>
            <a:off x="3459346" y="6313882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38"/>
          <p:cNvSpPr txBox="1"/>
          <p:nvPr/>
        </p:nvSpPr>
        <p:spPr>
          <a:xfrm>
            <a:off x="3154546" y="6300547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39"/>
          <p:cNvSpPr txBox="1"/>
          <p:nvPr/>
        </p:nvSpPr>
        <p:spPr>
          <a:xfrm>
            <a:off x="2886077" y="6309512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40"/>
          <p:cNvSpPr txBox="1"/>
          <p:nvPr/>
        </p:nvSpPr>
        <p:spPr>
          <a:xfrm>
            <a:off x="2515151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26"/>
          <p:cNvSpPr txBox="1"/>
          <p:nvPr/>
        </p:nvSpPr>
        <p:spPr>
          <a:xfrm>
            <a:off x="5198563" y="714339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40"/>
          <p:cNvSpPr txBox="1"/>
          <p:nvPr/>
        </p:nvSpPr>
        <p:spPr>
          <a:xfrm>
            <a:off x="2230168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5129211" y="7883402"/>
            <a:ext cx="5477156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23 285 – 12 967 = 10 318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73E-6 3.05556E-6 L -4.08173E-6 -0.132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Text Box 29"/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84 758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Text Box 31"/>
          <p:cNvSpPr txBox="1"/>
          <p:nvPr/>
        </p:nvSpPr>
        <p:spPr>
          <a:xfrm>
            <a:off x="3196125" y="30905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43 265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" name="Text Box 32"/>
          <p:cNvSpPr txBox="1"/>
          <p:nvPr/>
        </p:nvSpPr>
        <p:spPr>
          <a:xfrm>
            <a:off x="2815124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Line 33"/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/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41 493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Text Box 29"/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79 363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" name="Text Box 31"/>
          <p:cNvSpPr txBox="1"/>
          <p:nvPr/>
        </p:nvSpPr>
        <p:spPr>
          <a:xfrm>
            <a:off x="6873884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5 819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Text Box 32"/>
          <p:cNvSpPr txBox="1"/>
          <p:nvPr/>
        </p:nvSpPr>
        <p:spPr>
          <a:xfrm>
            <a:off x="6492883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Line 33"/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/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34 635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Text Box 31"/>
          <p:cNvSpPr txBox="1"/>
          <p:nvPr/>
        </p:nvSpPr>
        <p:spPr>
          <a:xfrm>
            <a:off x="11568919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927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" name="Text Box 32"/>
          <p:cNvSpPr txBox="1"/>
          <p:nvPr/>
        </p:nvSpPr>
        <p:spPr>
          <a:xfrm>
            <a:off x="11187918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" name="Line 33"/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/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73 544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Text Box 35"/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33 708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" name="Text Box 29"/>
          <p:cNvSpPr txBox="1"/>
          <p:nvPr/>
        </p:nvSpPr>
        <p:spPr>
          <a:xfrm>
            <a:off x="1752826" y="5486400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97 358 – 89 263			56 492 – 56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75 046 – 32 638			16 519 – 8 245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 Box 29"/>
          <p:cNvSpPr txBox="1"/>
          <p:nvPr/>
        </p:nvSpPr>
        <p:spPr>
          <a:xfrm>
            <a:off x="1206862" y="2498478"/>
            <a:ext cx="14081693" cy="3477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97 358 – 89 263			56 492 – 56</a:t>
            </a: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75 046 – 32 638			16 519 – 8 245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29"/>
          <p:cNvSpPr txBox="1"/>
          <p:nvPr/>
        </p:nvSpPr>
        <p:spPr>
          <a:xfrm>
            <a:off x="3505127" y="329157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97 358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1"/>
          <p:cNvSpPr txBox="1"/>
          <p:nvPr/>
        </p:nvSpPr>
        <p:spPr>
          <a:xfrm>
            <a:off x="3505128" y="402426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89 263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2"/>
          <p:cNvSpPr txBox="1"/>
          <p:nvPr/>
        </p:nvSpPr>
        <p:spPr>
          <a:xfrm>
            <a:off x="3124127" y="367257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Line 33"/>
          <p:cNvSpPr/>
          <p:nvPr/>
        </p:nvSpPr>
        <p:spPr>
          <a:xfrm>
            <a:off x="3290362" y="471162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" name="Text Box 35"/>
          <p:cNvSpPr txBox="1"/>
          <p:nvPr/>
        </p:nvSpPr>
        <p:spPr>
          <a:xfrm>
            <a:off x="3505126" y="468489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8 095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29"/>
          <p:cNvSpPr txBox="1"/>
          <p:nvPr/>
        </p:nvSpPr>
        <p:spPr>
          <a:xfrm>
            <a:off x="10631883" y="318165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56 492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Text Box 31"/>
          <p:cNvSpPr txBox="1"/>
          <p:nvPr/>
        </p:nvSpPr>
        <p:spPr>
          <a:xfrm>
            <a:off x="10631884" y="3914348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56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 Box 32"/>
          <p:cNvSpPr txBox="1"/>
          <p:nvPr/>
        </p:nvSpPr>
        <p:spPr>
          <a:xfrm>
            <a:off x="10250883" y="356265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Line 33"/>
          <p:cNvSpPr/>
          <p:nvPr/>
        </p:nvSpPr>
        <p:spPr>
          <a:xfrm>
            <a:off x="10417118" y="460171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" name="Text Box 35"/>
          <p:cNvSpPr txBox="1"/>
          <p:nvPr/>
        </p:nvSpPr>
        <p:spPr>
          <a:xfrm>
            <a:off x="10626874" y="4640037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56 436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29"/>
          <p:cNvSpPr txBox="1"/>
          <p:nvPr/>
        </p:nvSpPr>
        <p:spPr>
          <a:xfrm>
            <a:off x="3702001" y="612678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75 046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31"/>
          <p:cNvSpPr txBox="1"/>
          <p:nvPr/>
        </p:nvSpPr>
        <p:spPr>
          <a:xfrm>
            <a:off x="3702002" y="685947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32 638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 Box 32"/>
          <p:cNvSpPr txBox="1"/>
          <p:nvPr/>
        </p:nvSpPr>
        <p:spPr>
          <a:xfrm>
            <a:off x="3321001" y="650778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Line 33"/>
          <p:cNvSpPr/>
          <p:nvPr/>
        </p:nvSpPr>
        <p:spPr>
          <a:xfrm>
            <a:off x="3487236" y="754684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" name="Text Box 35"/>
          <p:cNvSpPr txBox="1"/>
          <p:nvPr/>
        </p:nvSpPr>
        <p:spPr>
          <a:xfrm>
            <a:off x="3702000" y="7520104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42 408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29"/>
          <p:cNvSpPr txBox="1"/>
          <p:nvPr/>
        </p:nvSpPr>
        <p:spPr>
          <a:xfrm>
            <a:off x="10828757" y="601687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16 519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Text Box 31"/>
          <p:cNvSpPr txBox="1"/>
          <p:nvPr/>
        </p:nvSpPr>
        <p:spPr>
          <a:xfrm>
            <a:off x="10828758" y="674956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8 245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Text Box 32"/>
          <p:cNvSpPr txBox="1"/>
          <p:nvPr/>
        </p:nvSpPr>
        <p:spPr>
          <a:xfrm>
            <a:off x="10447757" y="639787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Line 33"/>
          <p:cNvSpPr/>
          <p:nvPr/>
        </p:nvSpPr>
        <p:spPr>
          <a:xfrm>
            <a:off x="10613992" y="743692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" name="Text Box 35"/>
          <p:cNvSpPr txBox="1"/>
          <p:nvPr/>
        </p:nvSpPr>
        <p:spPr>
          <a:xfrm>
            <a:off x="10823748" y="7475249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8 274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29100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13 000 – 6 000 = 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13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13 000 – 6 000 = 7 000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922" y="5472295"/>
            <a:ext cx="9299973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271919" y="3059718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15 000 – 7000 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12 000 – 5 000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17 000 – 8 000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3700919" y="322679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8 000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3700919" y="4065114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7 000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3738592" y="494155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9 000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3421" r="11926" b="78723"/>
          <a:stretch>
            <a:fillRect/>
          </a:stretch>
        </p:blipFill>
        <p:spPr>
          <a:xfrm rot="10800000">
            <a:off x="9098960" y="4285360"/>
            <a:ext cx="3429068" cy="6701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"/>
          <a:srcRect l="3421" r="11926" b="78723"/>
          <a:stretch>
            <a:fillRect/>
          </a:stretch>
        </p:blipFill>
        <p:spPr>
          <a:xfrm rot="10800000">
            <a:off x="5445612" y="4283071"/>
            <a:ext cx="3749045" cy="6283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604" y="1255845"/>
            <a:ext cx="16200034" cy="1758672"/>
            <a:chOff x="1470819" y="1943100"/>
            <a:chExt cx="16200034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52334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ba tháng đầu năm, một nhà máy sản xuất đồ chơi đã sản xuất được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24 500 xe ô tô. Tháng 1 nhà máy bán đi 10 600 xe ô tô, tháng 2 nhà máy bán đi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9 500 xe ô tô. Hỏi nhà máy còn lại bao nhiêu xe ô tô đồ chơi?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2505" y="2913334"/>
            <a:ext cx="14051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505" y="581365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– 10 600 = 13 900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13 900 – 9 500 = 4 400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4 400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538" y="3862148"/>
            <a:ext cx="5234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/>
          <a:srcRect l="3421" r="11926" b="78723"/>
          <a:stretch>
            <a:fillRect/>
          </a:stretch>
        </p:blipFill>
        <p:spPr>
          <a:xfrm>
            <a:off x="5403813" y="3714445"/>
            <a:ext cx="10650612" cy="62833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565676" y="4177083"/>
            <a:ext cx="10186959" cy="310307"/>
            <a:chOff x="2956719" y="5780114"/>
            <a:chExt cx="7620000" cy="46828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9104595" y="3270244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5574" y="4723299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18923" y="476744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9133057" y="4163542"/>
            <a:ext cx="0" cy="381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488868" y="4147108"/>
            <a:ext cx="0" cy="4460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"/>
          <a:srcRect l="3421" r="11926" b="78723"/>
          <a:stretch>
            <a:fillRect/>
          </a:stretch>
        </p:blipFill>
        <p:spPr>
          <a:xfrm rot="10800000">
            <a:off x="12407818" y="4327288"/>
            <a:ext cx="3344817" cy="67019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671978" y="466399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WPS Slides</Application>
  <PresentationFormat>Custom</PresentationFormat>
  <Paragraphs>190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VNI-Avo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Phượng Nguyễn Thị</cp:lastModifiedBy>
  <cp:revision>154</cp:revision>
  <dcterms:created xsi:type="dcterms:W3CDTF">2022-07-10T01:37:00Z</dcterms:created>
  <dcterms:modified xsi:type="dcterms:W3CDTF">2025-04-02T15:52:07Z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D8A8235E836E45BCB65FB4780064ECA1_12</vt:lpwstr>
  </property>
  <property fmtid="{D5CDD505-2E9C-101B-9397-08002B2CF9AE}" pid="3" name="KSOProductBuildVer">
    <vt:lpwstr>1033-12.2.0.20782</vt:lpwstr>
  </property>
</Properties>
</file>