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7" r:id="rId2"/>
    <p:sldMasterId id="2147483801" r:id="rId3"/>
    <p:sldMasterId id="2147483846" r:id="rId4"/>
  </p:sldMasterIdLst>
  <p:notesMasterIdLst>
    <p:notesMasterId r:id="rId17"/>
  </p:notesMasterIdLst>
  <p:sldIdLst>
    <p:sldId id="265" r:id="rId5"/>
    <p:sldId id="263" r:id="rId6"/>
    <p:sldId id="284" r:id="rId7"/>
    <p:sldId id="292" r:id="rId8"/>
    <p:sldId id="295" r:id="rId9"/>
    <p:sldId id="410" r:id="rId10"/>
    <p:sldId id="264" r:id="rId11"/>
    <p:sldId id="408" r:id="rId12"/>
    <p:sldId id="409" r:id="rId13"/>
    <p:sldId id="405" r:id="rId14"/>
    <p:sldId id="406" r:id="rId15"/>
    <p:sldId id="40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AECA1-E515-4F7C-B3E9-2FDB5142FA4E}"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93385-D78D-4FCA-93B1-5AB0C653CFC3}" type="slidenum">
              <a:rPr lang="en-US" smtClean="0"/>
              <a:t>‹#›</a:t>
            </a:fld>
            <a:endParaRPr lang="en-US"/>
          </a:p>
        </p:txBody>
      </p:sp>
    </p:spTree>
    <p:extLst>
      <p:ext uri="{BB962C8B-B14F-4D97-AF65-F5344CB8AC3E}">
        <p14:creationId xmlns:p14="http://schemas.microsoft.com/office/powerpoint/2010/main" val="383353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B3C2C-16BC-499B-9D02-1C6CEBC232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09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6875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2BB9-A63A-5103-920B-FC65C5470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EC054-A5B2-E550-51CD-480C8CB40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244E6-4792-43BB-929D-76447277D31D}"/>
              </a:ext>
            </a:extLst>
          </p:cNvPr>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a:extLst>
              <a:ext uri="{FF2B5EF4-FFF2-40B4-BE49-F238E27FC236}">
                <a16:creationId xmlns:a16="http://schemas.microsoft.com/office/drawing/2014/main" id="{8274706B-A26D-705F-6F0F-7AE1D15062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26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2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03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B3C2C-16BC-499B-9D02-1C6CEBC232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5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hyperlink" Target="https://www.facebook.com/groups/629898828017053"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hyperlink" Target="https://www.facebook.com/groups/629898828017053"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68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3ACF2-155D-F80E-06B6-3D1DAA469C0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500E94-045F-5F94-0955-A2A464D98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D908EB9-1CB5-FAA0-265B-336ADE3421D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FC71FD3-4B8C-6BBD-1241-18E2C396F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1B9E184-FB6B-1C77-2102-7A863CDC717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4E01C5-8465-8739-931D-8D14BC18C73B}"/>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8" name="页脚占位符 7">
            <a:extLst>
              <a:ext uri="{FF2B5EF4-FFF2-40B4-BE49-F238E27FC236}">
                <a16:creationId xmlns:a16="http://schemas.microsoft.com/office/drawing/2014/main" id="{8EFD6706-F071-34FF-9658-F260818E63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D69791-9EE3-03A7-48E1-635CC47CF680}"/>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61248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9"/>
          <a:stretch>
            <a:fillRect/>
          </a:stretch>
        </p:blipFill>
        <p:spPr>
          <a:xfrm>
            <a:off x="10881259" y="0"/>
            <a:ext cx="1542422" cy="518205"/>
          </a:xfrm>
          <a:prstGeom prst="rect">
            <a:avLst/>
          </a:prstGeom>
        </p:spPr>
      </p:pic>
    </p:spTree>
    <p:extLst>
      <p:ext uri="{BB962C8B-B14F-4D97-AF65-F5344CB8AC3E}">
        <p14:creationId xmlns:p14="http://schemas.microsoft.com/office/powerpoint/2010/main" val="56415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42479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Tree>
    <p:extLst>
      <p:ext uri="{BB962C8B-B14F-4D97-AF65-F5344CB8AC3E}">
        <p14:creationId xmlns:p14="http://schemas.microsoft.com/office/powerpoint/2010/main" val="4264999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451567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E1A0C8-1FB0-9A48-E5F4-B1875DB468E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EE67EF-BFD6-1BC4-A5EC-3C6386811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46C223-E39D-00C9-F42E-D0061B2DF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B3838C-C27F-76BF-88F0-306D30778283}"/>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6" name="页脚占位符 5">
            <a:extLst>
              <a:ext uri="{FF2B5EF4-FFF2-40B4-BE49-F238E27FC236}">
                <a16:creationId xmlns:a16="http://schemas.microsoft.com/office/drawing/2014/main" id="{4B27BDB0-FD08-4E7D-0C31-BC2A0B1A7F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821B870-1560-C3F9-D46D-D4944BA1073F}"/>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65754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3EEE4-967A-4B2C-FE7D-9E424A0D70A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A9F3F6E-7BED-EBA9-1FCB-6A475FE96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6E686E0-265E-FDA3-3281-D29EAF436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8B8B27-2ACE-6295-DF11-2EA1B0E70FF6}"/>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6" name="页脚占位符 5">
            <a:extLst>
              <a:ext uri="{FF2B5EF4-FFF2-40B4-BE49-F238E27FC236}">
                <a16:creationId xmlns:a16="http://schemas.microsoft.com/office/drawing/2014/main" id="{244DB63E-E385-DD64-2F2A-CA8467CEB73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4D2378-D172-9E74-B34F-5596ECA51BE9}"/>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968424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C8F8D-41D9-574C-F782-80C88716F93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CBB0392-7375-183C-FD77-212FEE738CA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4AA4CF-940E-76D0-0634-103A87A05239}"/>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887F6CB4-25FA-9753-6A82-F0BA0338DC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CAFDBD-60A0-FB05-12E6-1A5477572886}"/>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079544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FC9DA1-06C5-B9BB-53A8-07E9B6FBD01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1F1C0C-17E2-5592-E586-D7291B666BD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4E67D6-D46C-63E1-2CAE-2E88514688CC}"/>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ABFE7029-D111-4C06-6DF2-2B799838E6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E35EA4-1714-8A8E-091D-F87EFE2106A2}"/>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073319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1AF2B1-6A90-CB69-DAB7-D57BA4B3C7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2CB5D32-802B-F811-76CE-E817757D1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E211B0A-F0F5-70FB-B3A8-74F4F5C6CC4B}"/>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98F8BB81-0E4E-63DB-6569-E975D42DA2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D01E25-B706-3BE5-9ADD-A48435FD124E}"/>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94835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19C5C2F-78DB-480B-BE39-2AAF23D22735}"/>
              </a:ext>
            </a:extLst>
          </p:cNvPr>
          <p:cNvSpPr>
            <a:spLocks noGrp="1"/>
          </p:cNvSpPr>
          <p:nvPr>
            <p:ph type="dt" sz="half" idx="10"/>
          </p:nvPr>
        </p:nvSpPr>
        <p:spPr/>
        <p:txBody>
          <a:bodyPr/>
          <a:lstStyle/>
          <a:p>
            <a:fld id="{4CB5F36F-A5F2-422A-A465-8105AC7DA715}" type="datetimeFigureOut">
              <a:rPr lang="zh-CN" altLang="en-US" smtClean="0"/>
              <a:t>2025/12/9</a:t>
            </a:fld>
            <a:endParaRPr lang="zh-CN" altLang="en-US"/>
          </a:p>
        </p:txBody>
      </p:sp>
      <p:sp>
        <p:nvSpPr>
          <p:cNvPr id="3" name="页脚占位符 2">
            <a:extLst>
              <a:ext uri="{FF2B5EF4-FFF2-40B4-BE49-F238E27FC236}">
                <a16:creationId xmlns:a16="http://schemas.microsoft.com/office/drawing/2014/main" id="{6F5374D1-73D1-496C-B251-44AE4CE9216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E55891-D18B-4460-AE28-42A4AC0AD696}"/>
              </a:ext>
            </a:extLst>
          </p:cNvPr>
          <p:cNvSpPr>
            <a:spLocks noGrp="1"/>
          </p:cNvSpPr>
          <p:nvPr>
            <p:ph type="sldNum" sz="quarter" idx="12"/>
          </p:nvPr>
        </p:nvSpPr>
        <p:spPr/>
        <p:txBody>
          <a:bodyPr/>
          <a:lstStyle/>
          <a:p>
            <a:fld id="{FD81E660-1834-48B6-A0B0-564CE0EBA564}" type="slidenum">
              <a:rPr lang="zh-CN" altLang="en-US" smtClean="0"/>
              <a:t>‹#›</a:t>
            </a:fld>
            <a:endParaRPr lang="zh-CN" altLang="en-US"/>
          </a:p>
        </p:txBody>
      </p:sp>
    </p:spTree>
    <p:extLst>
      <p:ext uri="{BB962C8B-B14F-4D97-AF65-F5344CB8AC3E}">
        <p14:creationId xmlns:p14="http://schemas.microsoft.com/office/powerpoint/2010/main" val="412074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9BE50-598E-22C3-0E13-8F97F4DED4B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3B4EE1-D12F-B09A-0C25-0F53AD78E53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89C071-D5F8-0CB7-EA7E-7A540386718C}"/>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32333FB1-F7FE-8F8E-F1FB-61352897C0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242CB4-28A3-7EA6-97C5-E6906336A2B8}"/>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385911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092160-89B2-93CF-3CEB-14E3C392982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DB8FAFA-FB76-C83B-5479-558B391A0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9C31B8-6A48-DBC1-9925-6C56376CF64D}"/>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726B69C1-2F9E-97A2-EAE2-D42AECC528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21B383-FC4A-D948-9277-C5C77BCC13A9}"/>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547713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0B30C-72BF-51F0-249F-FA8CC3A471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BF7F-859A-C081-CED2-078C173E868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E13D43-E0E9-775B-A673-BD9D1124427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7D2BF71-95D5-242F-6BFD-1A652CECE9F2}"/>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6" name="页脚占位符 5">
            <a:extLst>
              <a:ext uri="{FF2B5EF4-FFF2-40B4-BE49-F238E27FC236}">
                <a16:creationId xmlns:a16="http://schemas.microsoft.com/office/drawing/2014/main" id="{66672779-990C-8C8C-573C-F02B005858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0961BB-55F0-2C92-1B69-CC3CF3A889FA}"/>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430223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3ACF2-155D-F80E-06B6-3D1DAA469C0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500E94-045F-5F94-0955-A2A464D98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D908EB9-1CB5-FAA0-265B-336ADE3421D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FC71FD3-4B8C-6BBD-1241-18E2C396F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1B9E184-FB6B-1C77-2102-7A863CDC717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4E01C5-8465-8739-931D-8D14BC18C73B}"/>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8" name="页脚占位符 7">
            <a:extLst>
              <a:ext uri="{FF2B5EF4-FFF2-40B4-BE49-F238E27FC236}">
                <a16:creationId xmlns:a16="http://schemas.microsoft.com/office/drawing/2014/main" id="{8EFD6706-F071-34FF-9658-F260818E63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D69791-9EE3-03A7-48E1-635CC47CF680}"/>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329641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spTree>
    <p:extLst>
      <p:ext uri="{BB962C8B-B14F-4D97-AF65-F5344CB8AC3E}">
        <p14:creationId xmlns:p14="http://schemas.microsoft.com/office/powerpoint/2010/main" val="9392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68910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Tree>
    <p:extLst>
      <p:ext uri="{BB962C8B-B14F-4D97-AF65-F5344CB8AC3E}">
        <p14:creationId xmlns:p14="http://schemas.microsoft.com/office/powerpoint/2010/main" val="21031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305759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E1A0C8-1FB0-9A48-E5F4-B1875DB468E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EE67EF-BFD6-1BC4-A5EC-3C6386811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46C223-E39D-00C9-F42E-D0061B2DF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B3838C-C27F-76BF-88F0-306D30778283}"/>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6" name="页脚占位符 5">
            <a:extLst>
              <a:ext uri="{FF2B5EF4-FFF2-40B4-BE49-F238E27FC236}">
                <a16:creationId xmlns:a16="http://schemas.microsoft.com/office/drawing/2014/main" id="{4B27BDB0-FD08-4E7D-0C31-BC2A0B1A7F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821B870-1560-C3F9-D46D-D4944BA1073F}"/>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317473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3EEE4-967A-4B2C-FE7D-9E424A0D70A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A9F3F6E-7BED-EBA9-1FCB-6A475FE96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6E686E0-265E-FDA3-3281-D29EAF436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8B8B27-2ACE-6295-DF11-2EA1B0E70FF6}"/>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6" name="页脚占位符 5">
            <a:extLst>
              <a:ext uri="{FF2B5EF4-FFF2-40B4-BE49-F238E27FC236}">
                <a16:creationId xmlns:a16="http://schemas.microsoft.com/office/drawing/2014/main" id="{244DB63E-E385-DD64-2F2A-CA8467CEB73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4D2378-D172-9E74-B34F-5596ECA51BE9}"/>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826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34850B-3CA3-437B-8415-70D1DACB7B2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C46D08-C9C0-4F55-94F6-5CF3E4F240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F0D655E-5A94-467A-A78B-83C734193265}"/>
              </a:ext>
            </a:extLst>
          </p:cNvPr>
          <p:cNvSpPr>
            <a:spLocks noGrp="1"/>
          </p:cNvSpPr>
          <p:nvPr>
            <p:ph type="dt" sz="half" idx="10"/>
          </p:nvPr>
        </p:nvSpPr>
        <p:spPr/>
        <p:txBody>
          <a:bodyPr/>
          <a:lstStyle/>
          <a:p>
            <a:fld id="{885ED0AC-7099-4BCC-902A-8081A16814A5}"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48D3C2C5-CE53-4C4D-B7E1-5CC01B7914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1F2D4C-7CB4-428F-9A1C-F41F163A37F9}"/>
              </a:ext>
            </a:extLst>
          </p:cNvPr>
          <p:cNvSpPr>
            <a:spLocks noGrp="1"/>
          </p:cNvSpPr>
          <p:nvPr>
            <p:ph type="sldNum" sz="quarter" idx="12"/>
          </p:nvPr>
        </p:nvSpPr>
        <p:spPr/>
        <p:txBody>
          <a:bodyPr/>
          <a:lstStyle/>
          <a:p>
            <a:fld id="{50407EA0-2C1B-4F0F-9246-CD7B142F11EE}" type="slidenum">
              <a:rPr lang="zh-CN" altLang="en-US" smtClean="0"/>
              <a:t>‹#›</a:t>
            </a:fld>
            <a:endParaRPr lang="zh-CN" altLang="en-US"/>
          </a:p>
        </p:txBody>
      </p:sp>
    </p:spTree>
    <p:extLst>
      <p:ext uri="{BB962C8B-B14F-4D97-AF65-F5344CB8AC3E}">
        <p14:creationId xmlns:p14="http://schemas.microsoft.com/office/powerpoint/2010/main" val="1420775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C8F8D-41D9-574C-F782-80C88716F93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CBB0392-7375-183C-FD77-212FEE738CA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4AA4CF-940E-76D0-0634-103A87A05239}"/>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887F6CB4-25FA-9753-6A82-F0BA0338DC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CAFDBD-60A0-FB05-12E6-1A5477572886}"/>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591554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FC9DA1-06C5-B9BB-53A8-07E9B6FBD01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1F1C0C-17E2-5592-E586-D7291B666BD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4E67D6-D46C-63E1-2CAE-2E88514688CC}"/>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ABFE7029-D111-4C06-6DF2-2B799838E6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E35EA4-1714-8A8E-091D-F87EFE2106A2}"/>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87551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77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ients about us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823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74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9BE50-598E-22C3-0E13-8F97F4DED4B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3B4EE1-D12F-B09A-0C25-0F53AD78E53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89C071-D5F8-0CB7-EA7E-7A540386718C}"/>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32333FB1-F7FE-8F8E-F1FB-61352897C0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242CB4-28A3-7EA6-97C5-E6906336A2B8}"/>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17260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092160-89B2-93CF-3CEB-14E3C392982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DB8FAFA-FB76-C83B-5479-558B391A0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9C31B8-6A48-DBC1-9925-6C56376CF64D}"/>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726B69C1-2F9E-97A2-EAE2-D42AECC528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21B383-FC4A-D948-9277-C5C77BCC13A9}"/>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78535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0B30C-72BF-51F0-249F-FA8CC3A471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BF7F-859A-C081-CED2-078C173E868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E13D43-E0E9-775B-A673-BD9D1124427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7D2BF71-95D5-242F-6BFD-1A652CECE9F2}"/>
              </a:ext>
            </a:extLst>
          </p:cNvPr>
          <p:cNvSpPr>
            <a:spLocks noGrp="1"/>
          </p:cNvSpPr>
          <p:nvPr>
            <p:ph type="dt" sz="half" idx="10"/>
          </p:nvPr>
        </p:nvSpPr>
        <p:spPr/>
        <p:txBody>
          <a:bodyPr/>
          <a:lstStyle/>
          <a:p>
            <a:fld id="{B4D9F84E-6ED2-4CA0-8467-E95EA9C45FB3}" type="datetimeFigureOut">
              <a:rPr lang="zh-CN" altLang="en-US" smtClean="0"/>
              <a:t>2025/12/9</a:t>
            </a:fld>
            <a:endParaRPr lang="zh-CN" altLang="en-US"/>
          </a:p>
        </p:txBody>
      </p:sp>
      <p:sp>
        <p:nvSpPr>
          <p:cNvPr id="6" name="页脚占位符 5">
            <a:extLst>
              <a:ext uri="{FF2B5EF4-FFF2-40B4-BE49-F238E27FC236}">
                <a16:creationId xmlns:a16="http://schemas.microsoft.com/office/drawing/2014/main" id="{66672779-990C-8C8C-573C-F02B005858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0961BB-55F0-2C92-1B69-CC3CF3A889FA}"/>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951663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911568"/>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86"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120672"/>
      </p:ext>
    </p:extLst>
  </p:cSld>
  <p:clrMap bg1="lt1" tx1="dk1" bg2="lt2" tx2="dk2" accent1="accent1" accent2="accent2" accent3="accent3" accent4="accent4" accent5="accent5" accent6="accent6" hlink="hlink" folHlink="folHlink"/>
  <p:sldLayoutIdLst>
    <p:sldLayoutId id="2147483708" r:id="rId1"/>
    <p:sldLayoutId id="2147483709"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A6D33F7-5BBD-F77D-E316-007537AD4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6AE3D51-2EFE-5EFD-CE62-E101CBD02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8E4CF5-2B29-FD13-72C2-F9416FC03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9F84E-6ED2-4CA0-8467-E95EA9C45FB3}"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CD183975-DCA3-FDF9-D467-200885FC6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3D89DD6-0EC7-ED2B-A93D-F302CCDDE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86972187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15" r:id="rId7"/>
    <p:sldLayoutId id="2147483816" r:id="rId8"/>
    <p:sldLayoutId id="2147483841" r:id="rId9"/>
    <p:sldLayoutId id="2147483842" r:id="rId10"/>
    <p:sldLayoutId id="2147483843" r:id="rId11"/>
    <p:sldLayoutId id="2147483844" r:id="rId12"/>
    <p:sldLayoutId id="214748384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A6D33F7-5BBD-F77D-E316-007537AD4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6AE3D51-2EFE-5EFD-CE62-E101CBD02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8E4CF5-2B29-FD13-72C2-F9416FC03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9F84E-6ED2-4CA0-8467-E95EA9C45FB3}" type="datetimeFigureOut">
              <a:rPr lang="zh-CN" altLang="en-US" smtClean="0"/>
              <a:t>2025/12/9</a:t>
            </a:fld>
            <a:endParaRPr lang="zh-CN" altLang="en-US"/>
          </a:p>
        </p:txBody>
      </p:sp>
      <p:sp>
        <p:nvSpPr>
          <p:cNvPr id="5" name="页脚占位符 4">
            <a:extLst>
              <a:ext uri="{FF2B5EF4-FFF2-40B4-BE49-F238E27FC236}">
                <a16:creationId xmlns:a16="http://schemas.microsoft.com/office/drawing/2014/main" id="{CD183975-DCA3-FDF9-D467-200885FC6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3D89DD6-0EC7-ED2B-A93D-F302CCDDE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20534740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60" r:id="rId7"/>
    <p:sldLayoutId id="2147483861" r:id="rId8"/>
    <p:sldLayoutId id="2147483886" r:id="rId9"/>
    <p:sldLayoutId id="2147483887" r:id="rId10"/>
    <p:sldLayoutId id="2147483888" r:id="rId11"/>
    <p:sldLayoutId id="2147483889" r:id="rId12"/>
    <p:sldLayoutId id="21474838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AFBCFEEC-03F8-42CA-73AD-50F3A2EE39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4949669"/>
            <a:ext cx="12187170" cy="1908329"/>
          </a:xfrm>
          <a:prstGeom prst="rect">
            <a:avLst/>
          </a:prstGeom>
        </p:spPr>
      </p:pic>
      <p:pic>
        <p:nvPicPr>
          <p:cNvPr id="12" name="Picture 11">
            <a:extLst>
              <a:ext uri="{FF2B5EF4-FFF2-40B4-BE49-F238E27FC236}">
                <a16:creationId xmlns:a16="http://schemas.microsoft.com/office/drawing/2014/main" id="{CA7C00C3-B5DF-22E5-6DA2-15B16C1F34D1}"/>
              </a:ext>
            </a:extLst>
          </p:cNvPr>
          <p:cNvPicPr>
            <a:picLocks noChangeAspect="1"/>
          </p:cNvPicPr>
          <p:nvPr/>
        </p:nvPicPr>
        <p:blipFill rotWithShape="1">
          <a:blip r:embed="rId4">
            <a:extLst>
              <a:ext uri="{28A0092B-C50C-407E-A947-70E740481C1C}">
                <a14:useLocalDpi xmlns:a14="http://schemas.microsoft.com/office/drawing/2010/main" val="0"/>
              </a:ext>
            </a:extLst>
          </a:blip>
          <a:srcRect t="44547"/>
          <a:stretch/>
        </p:blipFill>
        <p:spPr>
          <a:xfrm>
            <a:off x="-457742" y="1655504"/>
            <a:ext cx="13318855" cy="5036660"/>
          </a:xfrm>
          <a:prstGeom prst="rect">
            <a:avLst/>
          </a:prstGeom>
        </p:spPr>
      </p:pic>
      <p:pic>
        <p:nvPicPr>
          <p:cNvPr id="3" name="图片 10">
            <a:extLst>
              <a:ext uri="{FF2B5EF4-FFF2-40B4-BE49-F238E27FC236}">
                <a16:creationId xmlns:a16="http://schemas.microsoft.com/office/drawing/2014/main" id="{D09B2A12-7C7B-F8C0-EC4E-56A1AF92DD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0439" y="2334155"/>
            <a:ext cx="1107996" cy="1107996"/>
          </a:xfrm>
          <a:prstGeom prst="rect">
            <a:avLst/>
          </a:prstGeom>
        </p:spPr>
      </p:pic>
      <p:pic>
        <p:nvPicPr>
          <p:cNvPr id="23" name="图片 36">
            <a:extLst>
              <a:ext uri="{FF2B5EF4-FFF2-40B4-BE49-F238E27FC236}">
                <a16:creationId xmlns:a16="http://schemas.microsoft.com/office/drawing/2014/main" id="{FFB57864-4D33-D8D9-FCB6-8D3021230D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49504">
            <a:off x="3105603" y="3859503"/>
            <a:ext cx="1277052" cy="1298399"/>
          </a:xfrm>
          <a:prstGeom prst="rect">
            <a:avLst/>
          </a:prstGeom>
        </p:spPr>
      </p:pic>
      <p:pic>
        <p:nvPicPr>
          <p:cNvPr id="8" name="Picture 7">
            <a:extLst>
              <a:ext uri="{FF2B5EF4-FFF2-40B4-BE49-F238E27FC236}">
                <a16:creationId xmlns:a16="http://schemas.microsoft.com/office/drawing/2014/main" id="{10DA0D9D-BB4A-BDF8-A03F-AD9733FA9224}"/>
              </a:ext>
            </a:extLst>
          </p:cNvPr>
          <p:cNvPicPr>
            <a:picLocks noChangeAspect="1"/>
          </p:cNvPicPr>
          <p:nvPr/>
        </p:nvPicPr>
        <p:blipFill>
          <a:blip r:embed="rId7"/>
          <a:stretch>
            <a:fillRect/>
          </a:stretch>
        </p:blipFill>
        <p:spPr>
          <a:xfrm>
            <a:off x="4359424" y="1074606"/>
            <a:ext cx="3838573" cy="1283343"/>
          </a:xfrm>
          <a:prstGeom prst="rect">
            <a:avLst/>
          </a:prstGeom>
        </p:spPr>
      </p:pic>
      <p:pic>
        <p:nvPicPr>
          <p:cNvPr id="4" name="Picture 3">
            <a:extLst>
              <a:ext uri="{FF2B5EF4-FFF2-40B4-BE49-F238E27FC236}">
                <a16:creationId xmlns:a16="http://schemas.microsoft.com/office/drawing/2014/main" id="{795316FF-815C-2E02-F26A-CE3FC325872D}"/>
              </a:ext>
            </a:extLst>
          </p:cNvPr>
          <p:cNvPicPr>
            <a:picLocks noChangeAspect="1"/>
          </p:cNvPicPr>
          <p:nvPr/>
        </p:nvPicPr>
        <p:blipFill>
          <a:blip r:embed="rId8"/>
          <a:stretch>
            <a:fillRect/>
          </a:stretch>
        </p:blipFill>
        <p:spPr>
          <a:xfrm>
            <a:off x="3104319" y="2369395"/>
            <a:ext cx="7443861" cy="1511939"/>
          </a:xfrm>
          <a:prstGeom prst="rect">
            <a:avLst/>
          </a:prstGeom>
        </p:spPr>
      </p:pic>
    </p:spTree>
    <p:extLst>
      <p:ext uri="{BB962C8B-B14F-4D97-AF65-F5344CB8AC3E}">
        <p14:creationId xmlns:p14="http://schemas.microsoft.com/office/powerpoint/2010/main" val="22560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i="1" u="none" strike="noStrike" kern="1200" cap="none" spc="0" normalizeH="0" baseline="0" noProof="0" dirty="0">
                <a:ln>
                  <a:noFill/>
                </a:ln>
                <a:solidFill>
                  <a:srgbClr val="F08C50"/>
                </a:solidFill>
                <a:effectLst/>
                <a:uLnTx/>
                <a:uFillTx/>
                <a:latin typeface="Cambria" panose="02040503050406030204" pitchFamily="18" charset="0"/>
                <a:ea typeface="Cambria" panose="02040503050406030204" pitchFamily="18" charset="0"/>
                <a:cs typeface="Calibri" panose="020F0502020204030204" pitchFamily="34" charset="0"/>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8" y="2204453"/>
            <a:ext cx="7872252" cy="4524315"/>
          </a:xfrm>
          <a:custGeom>
            <a:avLst/>
            <a:gdLst>
              <a:gd name="connsiteX0" fmla="*/ 0 w 7872252"/>
              <a:gd name="connsiteY0" fmla="*/ 0 h 4524315"/>
              <a:gd name="connsiteX1" fmla="*/ 7872252 w 7872252"/>
              <a:gd name="connsiteY1" fmla="*/ 0 h 4524315"/>
              <a:gd name="connsiteX2" fmla="*/ 7872252 w 7872252"/>
              <a:gd name="connsiteY2" fmla="*/ 4524315 h 4524315"/>
              <a:gd name="connsiteX3" fmla="*/ 0 w 7872252"/>
              <a:gd name="connsiteY3" fmla="*/ 4524315 h 4524315"/>
              <a:gd name="connsiteX4" fmla="*/ 0 w 7872252"/>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524315" fill="none" extrusionOk="0">
                <a:moveTo>
                  <a:pt x="0" y="0"/>
                </a:moveTo>
                <a:cubicBezTo>
                  <a:pt x="1582630" y="9338"/>
                  <a:pt x="4753962" y="118926"/>
                  <a:pt x="7872252" y="0"/>
                </a:cubicBezTo>
                <a:cubicBezTo>
                  <a:pt x="7874750" y="2013708"/>
                  <a:pt x="7790302" y="3543699"/>
                  <a:pt x="7872252" y="4524315"/>
                </a:cubicBezTo>
                <a:cubicBezTo>
                  <a:pt x="6721078" y="4599290"/>
                  <a:pt x="1600643" y="4654715"/>
                  <a:pt x="0" y="4524315"/>
                </a:cubicBezTo>
                <a:cubicBezTo>
                  <a:pt x="94029" y="3565269"/>
                  <a:pt x="57206" y="848566"/>
                  <a:pt x="0" y="0"/>
                </a:cubicBezTo>
                <a:close/>
              </a:path>
              <a:path w="7872252" h="4524315" stroke="0" extrusionOk="0">
                <a:moveTo>
                  <a:pt x="0" y="0"/>
                </a:moveTo>
                <a:cubicBezTo>
                  <a:pt x="1934348" y="-62486"/>
                  <a:pt x="4255902" y="158418"/>
                  <a:pt x="7872252" y="0"/>
                </a:cubicBezTo>
                <a:cubicBezTo>
                  <a:pt x="7715098" y="567466"/>
                  <a:pt x="7704024" y="2787746"/>
                  <a:pt x="7872252" y="4524315"/>
                </a:cubicBezTo>
                <a:cubicBezTo>
                  <a:pt x="5180451" y="4674788"/>
                  <a:pt x="1783763" y="4674029"/>
                  <a:pt x="0" y="4524315"/>
                </a:cubicBezTo>
                <a:cubicBezTo>
                  <a:pt x="26562" y="3281011"/>
                  <a:pt x="-135358" y="51020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1724108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i="1" u="none" strike="noStrike" kern="1200" cap="none" spc="0" normalizeH="0" baseline="0" noProof="0" dirty="0">
                <a:ln>
                  <a:noFill/>
                </a:ln>
                <a:solidFill>
                  <a:srgbClr val="F08C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8" y="2204453"/>
            <a:ext cx="7872252" cy="4524315"/>
          </a:xfrm>
          <a:custGeom>
            <a:avLst/>
            <a:gdLst>
              <a:gd name="connsiteX0" fmla="*/ 0 w 7872252"/>
              <a:gd name="connsiteY0" fmla="*/ 0 h 4524315"/>
              <a:gd name="connsiteX1" fmla="*/ 7872252 w 7872252"/>
              <a:gd name="connsiteY1" fmla="*/ 0 h 4524315"/>
              <a:gd name="connsiteX2" fmla="*/ 7872252 w 7872252"/>
              <a:gd name="connsiteY2" fmla="*/ 4524315 h 4524315"/>
              <a:gd name="connsiteX3" fmla="*/ 0 w 7872252"/>
              <a:gd name="connsiteY3" fmla="*/ 4524315 h 4524315"/>
              <a:gd name="connsiteX4" fmla="*/ 0 w 7872252"/>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524315" fill="none" extrusionOk="0">
                <a:moveTo>
                  <a:pt x="0" y="0"/>
                </a:moveTo>
                <a:cubicBezTo>
                  <a:pt x="1582630" y="9338"/>
                  <a:pt x="4753962" y="118926"/>
                  <a:pt x="7872252" y="0"/>
                </a:cubicBezTo>
                <a:cubicBezTo>
                  <a:pt x="7874750" y="2013708"/>
                  <a:pt x="7790302" y="3543699"/>
                  <a:pt x="7872252" y="4524315"/>
                </a:cubicBezTo>
                <a:cubicBezTo>
                  <a:pt x="6721078" y="4599290"/>
                  <a:pt x="1600643" y="4654715"/>
                  <a:pt x="0" y="4524315"/>
                </a:cubicBezTo>
                <a:cubicBezTo>
                  <a:pt x="94029" y="3565269"/>
                  <a:pt x="57206" y="848566"/>
                  <a:pt x="0" y="0"/>
                </a:cubicBezTo>
                <a:close/>
              </a:path>
              <a:path w="7872252" h="4524315" stroke="0" extrusionOk="0">
                <a:moveTo>
                  <a:pt x="0" y="0"/>
                </a:moveTo>
                <a:cubicBezTo>
                  <a:pt x="1934348" y="-62486"/>
                  <a:pt x="4255902" y="158418"/>
                  <a:pt x="7872252" y="0"/>
                </a:cubicBezTo>
                <a:cubicBezTo>
                  <a:pt x="7715098" y="567466"/>
                  <a:pt x="7704024" y="2787746"/>
                  <a:pt x="7872252" y="4524315"/>
                </a:cubicBezTo>
                <a:cubicBezTo>
                  <a:pt x="5180451" y="4674788"/>
                  <a:pt x="1783763" y="4674029"/>
                  <a:pt x="0" y="4524315"/>
                </a:cubicBezTo>
                <a:cubicBezTo>
                  <a:pt x="26562" y="3281011"/>
                  <a:pt x="-135358" y="51020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en-US" sz="32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srgbClr val="000000"/>
                </a:solidFill>
                <a:latin typeface="Cambria" panose="02040503050406030204" pitchFamily="18" charset="0"/>
                <a:ea typeface="Cambria" panose="02040503050406030204" pitchFamily="18" charset="0"/>
                <a:cs typeface="Arial-Rounded" panose="020B0500000000000000" pitchFamily="34" charset="0"/>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rất yêu quý. Em sẽ cố gắng học thật giỏi để không phụ lòng mong mỏi của bố dành cho em.</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1403571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AFBCFEEC-03F8-42CA-73AD-50F3A2EE39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4949669"/>
            <a:ext cx="12187170" cy="1908329"/>
          </a:xfrm>
          <a:prstGeom prst="rect">
            <a:avLst/>
          </a:prstGeom>
        </p:spPr>
      </p:pic>
      <p:pic>
        <p:nvPicPr>
          <p:cNvPr id="12" name="Picture 11">
            <a:extLst>
              <a:ext uri="{FF2B5EF4-FFF2-40B4-BE49-F238E27FC236}">
                <a16:creationId xmlns:a16="http://schemas.microsoft.com/office/drawing/2014/main" id="{CA7C00C3-B5DF-22E5-6DA2-15B16C1F34D1}"/>
              </a:ext>
            </a:extLst>
          </p:cNvPr>
          <p:cNvPicPr>
            <a:picLocks noChangeAspect="1"/>
          </p:cNvPicPr>
          <p:nvPr/>
        </p:nvPicPr>
        <p:blipFill rotWithShape="1">
          <a:blip r:embed="rId4">
            <a:extLst>
              <a:ext uri="{28A0092B-C50C-407E-A947-70E740481C1C}">
                <a14:useLocalDpi xmlns:a14="http://schemas.microsoft.com/office/drawing/2010/main" val="0"/>
              </a:ext>
            </a:extLst>
          </a:blip>
          <a:srcRect t="44547"/>
          <a:stretch/>
        </p:blipFill>
        <p:spPr>
          <a:xfrm>
            <a:off x="-457742" y="1655504"/>
            <a:ext cx="13318855" cy="5036660"/>
          </a:xfrm>
          <a:prstGeom prst="rect">
            <a:avLst/>
          </a:prstGeom>
        </p:spPr>
      </p:pic>
      <p:pic>
        <p:nvPicPr>
          <p:cNvPr id="3" name="图片 10">
            <a:extLst>
              <a:ext uri="{FF2B5EF4-FFF2-40B4-BE49-F238E27FC236}">
                <a16:creationId xmlns:a16="http://schemas.microsoft.com/office/drawing/2014/main" id="{D09B2A12-7C7B-F8C0-EC4E-56A1AF92DD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0439" y="2334155"/>
            <a:ext cx="1107996" cy="1107996"/>
          </a:xfrm>
          <a:prstGeom prst="rect">
            <a:avLst/>
          </a:prstGeom>
        </p:spPr>
      </p:pic>
      <p:pic>
        <p:nvPicPr>
          <p:cNvPr id="23" name="图片 36">
            <a:extLst>
              <a:ext uri="{FF2B5EF4-FFF2-40B4-BE49-F238E27FC236}">
                <a16:creationId xmlns:a16="http://schemas.microsoft.com/office/drawing/2014/main" id="{FFB57864-4D33-D8D9-FCB6-8D3021230D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49504">
            <a:off x="3105603" y="3859503"/>
            <a:ext cx="1277052" cy="1298399"/>
          </a:xfrm>
          <a:prstGeom prst="rect">
            <a:avLst/>
          </a:prstGeom>
        </p:spPr>
      </p:pic>
      <p:pic>
        <p:nvPicPr>
          <p:cNvPr id="4" name="Picture 3">
            <a:extLst>
              <a:ext uri="{FF2B5EF4-FFF2-40B4-BE49-F238E27FC236}">
                <a16:creationId xmlns:a16="http://schemas.microsoft.com/office/drawing/2014/main" id="{3F6C34F1-EDF7-0204-1FED-7D620C5B8962}"/>
              </a:ext>
            </a:extLst>
          </p:cNvPr>
          <p:cNvPicPr>
            <a:picLocks noChangeAspect="1"/>
          </p:cNvPicPr>
          <p:nvPr/>
        </p:nvPicPr>
        <p:blipFill>
          <a:blip r:embed="rId7"/>
          <a:stretch>
            <a:fillRect/>
          </a:stretch>
        </p:blipFill>
        <p:spPr>
          <a:xfrm>
            <a:off x="2565106" y="766645"/>
            <a:ext cx="7273158" cy="3048264"/>
          </a:xfrm>
          <a:prstGeom prst="rect">
            <a:avLst/>
          </a:prstGeom>
        </p:spPr>
      </p:pic>
    </p:spTree>
    <p:extLst>
      <p:ext uri="{BB962C8B-B14F-4D97-AF65-F5344CB8AC3E}">
        <p14:creationId xmlns:p14="http://schemas.microsoft.com/office/powerpoint/2010/main" val="36314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A7BA481-7BE7-E262-A367-6E0AC8B8B1BE}"/>
              </a:ext>
            </a:extLst>
          </p:cNvPr>
          <p:cNvSpPr/>
          <p:nvPr/>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8" name="图片 17">
            <a:extLst>
              <a:ext uri="{FF2B5EF4-FFF2-40B4-BE49-F238E27FC236}">
                <a16:creationId xmlns:a16="http://schemas.microsoft.com/office/drawing/2014/main" id="{D5333A03-189B-84CE-4848-7A7E52BF3E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16" name="图片 15">
            <a:extLst>
              <a:ext uri="{FF2B5EF4-FFF2-40B4-BE49-F238E27FC236}">
                <a16:creationId xmlns:a16="http://schemas.microsoft.com/office/drawing/2014/main" id="{7903B1FE-02A9-74B3-E9A0-0F6CDDFF10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4" name="图片 3">
            <a:extLst>
              <a:ext uri="{FF2B5EF4-FFF2-40B4-BE49-F238E27FC236}">
                <a16:creationId xmlns:a16="http://schemas.microsoft.com/office/drawing/2014/main" id="{37E2FE2E-0B9D-800A-323F-0D0C0FFD36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5" name="图片 14">
            <a:extLst>
              <a:ext uri="{FF2B5EF4-FFF2-40B4-BE49-F238E27FC236}">
                <a16:creationId xmlns:a16="http://schemas.microsoft.com/office/drawing/2014/main" id="{44A16D67-1706-27DC-8B6F-C4A7A929C4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7" name="图片 16">
            <a:extLst>
              <a:ext uri="{FF2B5EF4-FFF2-40B4-BE49-F238E27FC236}">
                <a16:creationId xmlns:a16="http://schemas.microsoft.com/office/drawing/2014/main" id="{39DECE02-08E7-60BE-2DCA-AE7454BDE9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4265367"/>
            <a:ext cx="12187170" cy="2592631"/>
          </a:xfrm>
          <a:prstGeom prst="rect">
            <a:avLst/>
          </a:prstGeom>
        </p:spPr>
      </p:pic>
      <p:pic>
        <p:nvPicPr>
          <p:cNvPr id="19" name="图片 18">
            <a:extLst>
              <a:ext uri="{FF2B5EF4-FFF2-40B4-BE49-F238E27FC236}">
                <a16:creationId xmlns:a16="http://schemas.microsoft.com/office/drawing/2014/main" id="{9E195F6F-FB02-BD77-2E77-2434867537F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30" y="-446581"/>
            <a:ext cx="1600149" cy="1740256"/>
          </a:xfrm>
          <a:prstGeom prst="rect">
            <a:avLst/>
          </a:prstGeom>
        </p:spPr>
      </p:pic>
      <p:pic>
        <p:nvPicPr>
          <p:cNvPr id="20" name="图片 19">
            <a:extLst>
              <a:ext uri="{FF2B5EF4-FFF2-40B4-BE49-F238E27FC236}">
                <a16:creationId xmlns:a16="http://schemas.microsoft.com/office/drawing/2014/main" id="{D48D8AEF-38BE-C815-D0AB-E1B2A49795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pic>
        <p:nvPicPr>
          <p:cNvPr id="21" name="图片 20">
            <a:extLst>
              <a:ext uri="{FF2B5EF4-FFF2-40B4-BE49-F238E27FC236}">
                <a16:creationId xmlns:a16="http://schemas.microsoft.com/office/drawing/2014/main" id="{039E5322-E398-8A84-07E2-B5637941A3C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20875656">
            <a:off x="-417519" y="2808694"/>
            <a:ext cx="1603302" cy="4451609"/>
          </a:xfrm>
          <a:prstGeom prst="rect">
            <a:avLst/>
          </a:prstGeom>
        </p:spPr>
      </p:pic>
      <p:pic>
        <p:nvPicPr>
          <p:cNvPr id="37" name="图片 36">
            <a:extLst>
              <a:ext uri="{FF2B5EF4-FFF2-40B4-BE49-F238E27FC236}">
                <a16:creationId xmlns:a16="http://schemas.microsoft.com/office/drawing/2014/main" id="{8BE9BA07-6B37-44CD-ED1A-C12EEBAA4F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249504">
            <a:off x="3835565" y="1509779"/>
            <a:ext cx="1277052" cy="1298399"/>
          </a:xfrm>
          <a:prstGeom prst="rect">
            <a:avLst/>
          </a:prstGeom>
        </p:spPr>
      </p:pic>
      <p:pic>
        <p:nvPicPr>
          <p:cNvPr id="11" name="图片 10">
            <a:extLst>
              <a:ext uri="{FF2B5EF4-FFF2-40B4-BE49-F238E27FC236}">
                <a16:creationId xmlns:a16="http://schemas.microsoft.com/office/drawing/2014/main" id="{22CA8C09-988D-ED67-8849-FDCA952A5AE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20986" y="725316"/>
            <a:ext cx="1107996" cy="1107996"/>
          </a:xfrm>
          <a:prstGeom prst="rect">
            <a:avLst/>
          </a:prstGeom>
        </p:spPr>
      </p:pic>
      <p:pic>
        <p:nvPicPr>
          <p:cNvPr id="2" name="Picture 1">
            <a:extLst>
              <a:ext uri="{FF2B5EF4-FFF2-40B4-BE49-F238E27FC236}">
                <a16:creationId xmlns:a16="http://schemas.microsoft.com/office/drawing/2014/main" id="{D4B9FC2D-58E7-3849-0908-E904F581C53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52456" y="1440352"/>
            <a:ext cx="7580497" cy="5312714"/>
          </a:xfrm>
          <a:prstGeom prst="rect">
            <a:avLst/>
          </a:prstGeom>
        </p:spPr>
      </p:pic>
      <p:pic>
        <p:nvPicPr>
          <p:cNvPr id="12" name="Picture 11">
            <a:extLst>
              <a:ext uri="{FF2B5EF4-FFF2-40B4-BE49-F238E27FC236}">
                <a16:creationId xmlns:a16="http://schemas.microsoft.com/office/drawing/2014/main" id="{21145897-5C71-F8D6-5FEA-4ECE72FD0844}"/>
              </a:ext>
            </a:extLst>
          </p:cNvPr>
          <p:cNvPicPr>
            <a:picLocks noChangeAspect="1"/>
          </p:cNvPicPr>
          <p:nvPr/>
        </p:nvPicPr>
        <p:blipFill>
          <a:blip r:embed="rId13"/>
          <a:stretch>
            <a:fillRect/>
          </a:stretch>
        </p:blipFill>
        <p:spPr>
          <a:xfrm>
            <a:off x="4697856" y="318332"/>
            <a:ext cx="7730398" cy="4328535"/>
          </a:xfrm>
          <a:prstGeom prst="rect">
            <a:avLst/>
          </a:prstGeom>
        </p:spPr>
      </p:pic>
    </p:spTree>
    <p:extLst>
      <p:ext uri="{BB962C8B-B14F-4D97-AF65-F5344CB8AC3E}">
        <p14:creationId xmlns:p14="http://schemas.microsoft.com/office/powerpoint/2010/main" val="242933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 descr="图片包含 物体&#10;&#10;描述已自动生成">
            <a:extLst>
              <a:ext uri="{FF2B5EF4-FFF2-40B4-BE49-F238E27FC236}">
                <a16:creationId xmlns:a16="http://schemas.microsoft.com/office/drawing/2014/main" id="{C0AFF4BC-6033-4224-B905-A216DC7C0B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4317" y="-786915"/>
            <a:ext cx="4751035" cy="4567458"/>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图片 1">
            <a:extLst>
              <a:ext uri="{FF2B5EF4-FFF2-40B4-BE49-F238E27FC236}">
                <a16:creationId xmlns:a16="http://schemas.microsoft.com/office/drawing/2014/main" id="{54E9C73C-A3D2-423D-B2AA-A246842E64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355690"/>
            <a:ext cx="12192000" cy="2502310"/>
          </a:xfrm>
          <a:prstGeom prst="rect">
            <a:avLst/>
          </a:prstGeom>
        </p:spPr>
      </p:pic>
      <p:sp>
        <p:nvSpPr>
          <p:cNvPr id="7" name="矩形 2">
            <a:extLst>
              <a:ext uri="{FF2B5EF4-FFF2-40B4-BE49-F238E27FC236}">
                <a16:creationId xmlns:a16="http://schemas.microsoft.com/office/drawing/2014/main" id="{D40787C3-26AC-42DA-AC9E-7241C9D96A8A}"/>
              </a:ext>
            </a:extLst>
          </p:cNvPr>
          <p:cNvSpPr/>
          <p:nvPr/>
        </p:nvSpPr>
        <p:spPr>
          <a:xfrm>
            <a:off x="190500" y="460847"/>
            <a:ext cx="11783613" cy="5936306"/>
          </a:xfrm>
          <a:prstGeom prst="rect">
            <a:avLst/>
          </a:prstGeom>
          <a:solidFill>
            <a:srgbClr val="FFFE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29" name="图片 16">
            <a:extLst>
              <a:ext uri="{FF2B5EF4-FFF2-40B4-BE49-F238E27FC236}">
                <a16:creationId xmlns:a16="http://schemas.microsoft.com/office/drawing/2014/main" id="{847D912C-8C85-4353-9D90-1D9DD11942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
          <a:stretch/>
        </p:blipFill>
        <p:spPr>
          <a:xfrm>
            <a:off x="-530876" y="-324591"/>
            <a:ext cx="1940576" cy="1024608"/>
          </a:xfrm>
          <a:prstGeom prst="rect">
            <a:avLst/>
          </a:prstGeom>
        </p:spPr>
      </p:pic>
      <p:sp>
        <p:nvSpPr>
          <p:cNvPr id="44" name="TextBox 43">
            <a:extLst>
              <a:ext uri="{FF2B5EF4-FFF2-40B4-BE49-F238E27FC236}">
                <a16:creationId xmlns:a16="http://schemas.microsoft.com/office/drawing/2014/main" id="{04E44662-29C0-4CD0-87D3-C9E55C81333E}"/>
              </a:ext>
            </a:extLst>
          </p:cNvPr>
          <p:cNvSpPr txBox="1"/>
          <p:nvPr/>
        </p:nvSpPr>
        <p:spPr>
          <a:xfrm>
            <a:off x="333628" y="529380"/>
            <a:ext cx="11497356" cy="1200329"/>
          </a:xfrm>
          <a:prstGeom prst="rect">
            <a:avLst/>
          </a:prstGeom>
          <a:noFill/>
        </p:spPr>
        <p:txBody>
          <a:bodyPr wrap="square">
            <a:spAutoFit/>
          </a:bodyPr>
          <a:lstStyle/>
          <a:p>
            <a:pPr lvl="0" algn="ctr" defTabSz="457200"/>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1. </a:t>
            </a:r>
            <a:r>
              <a:rPr lang="vi-VN"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Những câu văn nào dưới đây thể hiện cảm xúc với người thân?</a:t>
            </a:r>
          </a:p>
        </p:txBody>
      </p:sp>
      <p:sp>
        <p:nvSpPr>
          <p:cNvPr id="2" name="TextBox 1">
            <a:extLst>
              <a:ext uri="{FF2B5EF4-FFF2-40B4-BE49-F238E27FC236}">
                <a16:creationId xmlns:a16="http://schemas.microsoft.com/office/drawing/2014/main" id="{F92F33FF-6862-45A1-A635-7E762BFC89C6}"/>
              </a:ext>
            </a:extLst>
          </p:cNvPr>
          <p:cNvSpPr txBox="1"/>
          <p:nvPr/>
        </p:nvSpPr>
        <p:spPr>
          <a:xfrm>
            <a:off x="787064" y="1820640"/>
            <a:ext cx="11043920" cy="2597699"/>
          </a:xfrm>
          <a:prstGeom prst="rect">
            <a:avLst/>
          </a:prstGeom>
          <a:noFill/>
        </p:spPr>
        <p:txBody>
          <a:bodyPr wrap="square" rtlCol="0">
            <a:spAutoFit/>
          </a:bodyPr>
          <a:lstStyle/>
          <a:p>
            <a:pPr algn="just">
              <a:lnSpc>
                <a:spcPct val="150000"/>
              </a:lnSpc>
            </a:pPr>
            <a:r>
              <a:rPr lang="vi-VN" sz="2800" b="1" dirty="0">
                <a:latin typeface="Cambria" panose="02040503050406030204" pitchFamily="18" charset="0"/>
                <a:ea typeface="Cambria" panose="02040503050406030204" pitchFamily="18" charset="0"/>
                <a:cs typeface="Arial-Rounded" panose="020B0500000000000000" pitchFamily="34" charset="0"/>
              </a:rPr>
              <a:t>a. Dương nhìn ông, lòng trào lên cảm xúc yêu thương khó tả.</a:t>
            </a:r>
          </a:p>
          <a:p>
            <a:pPr algn="just">
              <a:lnSpc>
                <a:spcPct val="150000"/>
              </a:lnSpc>
            </a:pPr>
            <a:r>
              <a:rPr lang="vi-VN" sz="2800" b="1" dirty="0">
                <a:latin typeface="Cambria" panose="02040503050406030204" pitchFamily="18" charset="0"/>
                <a:ea typeface="Cambria" panose="02040503050406030204" pitchFamily="18" charset="0"/>
                <a:cs typeface="Arial-Rounded" panose="020B0500000000000000" pitchFamily="34" charset="0"/>
              </a:rPr>
              <a:t>b. Thường ngày, Dương luôn nghĩ ông rất nhanh nhẹn.</a:t>
            </a:r>
          </a:p>
          <a:p>
            <a:pPr algn="just">
              <a:lnSpc>
                <a:spcPct val="150000"/>
              </a:lnSpc>
            </a:pPr>
            <a:r>
              <a:rPr lang="vi-VN" sz="2800" b="1" dirty="0">
                <a:latin typeface="Cambria" panose="02040503050406030204" pitchFamily="18" charset="0"/>
                <a:ea typeface="Cambria" panose="02040503050406030204" pitchFamily="18" charset="0"/>
                <a:cs typeface="Arial-Rounded" panose="020B0500000000000000" pitchFamily="34" charset="0"/>
              </a:rPr>
              <a:t>c. Ông đưa đón nó đi học mỗi khi bố mẹ bận rộn.</a:t>
            </a:r>
          </a:p>
          <a:p>
            <a:pPr algn="just">
              <a:lnSpc>
                <a:spcPct val="150000"/>
              </a:lnSpc>
            </a:pPr>
            <a:r>
              <a:rPr lang="vi-VN" sz="2800" b="1" dirty="0">
                <a:latin typeface="Cambria" panose="02040503050406030204" pitchFamily="18" charset="0"/>
                <a:ea typeface="Cambria" panose="02040503050406030204" pitchFamily="18" charset="0"/>
                <a:cs typeface="Arial-Rounded" panose="020B0500000000000000" pitchFamily="34" charset="0"/>
              </a:rPr>
              <a:t>d. Ông ngoại ơi, cháu yêu ông nhiều lắm!</a:t>
            </a:r>
          </a:p>
        </p:txBody>
      </p:sp>
      <p:pic>
        <p:nvPicPr>
          <p:cNvPr id="4" name="Picture 3" descr="Shape&#10;&#10;Description automatically generated">
            <a:extLst>
              <a:ext uri="{FF2B5EF4-FFF2-40B4-BE49-F238E27FC236}">
                <a16:creationId xmlns:a16="http://schemas.microsoft.com/office/drawing/2014/main" id="{E173A650-7AB9-484C-A25B-A4ED559BD7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7777" y="1615977"/>
            <a:ext cx="1047023" cy="886493"/>
          </a:xfrm>
          <a:prstGeom prst="rect">
            <a:avLst/>
          </a:prstGeom>
        </p:spPr>
      </p:pic>
      <p:pic>
        <p:nvPicPr>
          <p:cNvPr id="20" name="Picture 19" descr="Shape&#10;&#10;Description automatically generated">
            <a:extLst>
              <a:ext uri="{FF2B5EF4-FFF2-40B4-BE49-F238E27FC236}">
                <a16:creationId xmlns:a16="http://schemas.microsoft.com/office/drawing/2014/main" id="{0EB32141-DE69-4924-A386-A876AC147F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0237" y="3643056"/>
            <a:ext cx="986063" cy="834879"/>
          </a:xfrm>
          <a:prstGeom prst="rect">
            <a:avLst/>
          </a:prstGeom>
        </p:spPr>
      </p:pic>
    </p:spTree>
    <p:extLst>
      <p:ext uri="{BB962C8B-B14F-4D97-AF65-F5344CB8AC3E}">
        <p14:creationId xmlns:p14="http://schemas.microsoft.com/office/powerpoint/2010/main" val="383920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4"/>
          <a:stretch>
            <a:fillRect/>
          </a:stretch>
        </p:blipFill>
        <p:spPr>
          <a:xfrm rot="1184741" flipH="1">
            <a:off x="3215903" y="-790"/>
            <a:ext cx="8083565" cy="5734215"/>
          </a:xfrm>
          <a:prstGeom prst="rect">
            <a:avLst/>
          </a:prstGeom>
        </p:spPr>
      </p:pic>
      <p:sp>
        <p:nvSpPr>
          <p:cNvPr id="6" name="TextBox 5">
            <a:extLst>
              <a:ext uri="{FF2B5EF4-FFF2-40B4-BE49-F238E27FC236}">
                <a16:creationId xmlns:a16="http://schemas.microsoft.com/office/drawing/2014/main" id="{ADA9480D-0196-4FC0-A3D7-6601CDBAD3A9}"/>
              </a:ext>
            </a:extLst>
          </p:cNvPr>
          <p:cNvSpPr txBox="1"/>
          <p:nvPr/>
        </p:nvSpPr>
        <p:spPr>
          <a:xfrm>
            <a:off x="4013201" y="1589044"/>
            <a:ext cx="7274484" cy="1754326"/>
          </a:xfrm>
          <a:prstGeom prst="rect">
            <a:avLst/>
          </a:prstGeom>
          <a:noFill/>
          <a:effectLst>
            <a:outerShdw blurRad="1270000" algn="ctr" rotWithShape="0">
              <a:srgbClr val="FF0000">
                <a:alpha val="56000"/>
              </a:srgbClr>
            </a:outerShdw>
          </a:effectLst>
        </p:spPr>
        <p:txBody>
          <a:bodyPr wrap="square" rtlCol="0">
            <a:spAutoFit/>
          </a:bodyPr>
          <a:lstStyle/>
          <a:p>
            <a:pPr lvl="0" algn="ctr" defTabSz="457200"/>
            <a:r>
              <a:rPr lang="en-US" sz="3600" b="1" dirty="0">
                <a:solidFill>
                  <a:srgbClr val="FF0000"/>
                </a:solidFill>
                <a:effectLst>
                  <a:outerShdw blurRad="50800" dist="38100" dir="10800000" algn="r" rotWithShape="0">
                    <a:prstClr val="black">
                      <a:alpha val="40000"/>
                    </a:prstClr>
                  </a:outerShdw>
                </a:effectLst>
                <a:ea typeface="Arial-Rounded" panose="020B0500000000000000" pitchFamily="34" charset="0"/>
                <a:cs typeface="Arial-Rounded" panose="020B0500000000000000" pitchFamily="34" charset="0"/>
              </a:rPr>
              <a:t>2. </a:t>
            </a:r>
            <a:r>
              <a:rPr lang="vi-VN" sz="3600" b="1" dirty="0">
                <a:solidFill>
                  <a:srgbClr val="FF0000"/>
                </a:solidFill>
                <a:effectLst>
                  <a:outerShdw blurRad="50800" dist="38100" dir="10800000" algn="r" rotWithShape="0">
                    <a:prstClr val="black">
                      <a:alpha val="40000"/>
                    </a:prstClr>
                  </a:outerShdw>
                </a:effectLst>
                <a:ea typeface="Arial-Rounded" panose="020B0500000000000000" pitchFamily="34" charset="0"/>
                <a:cs typeface="Arial-Rounded" panose="020B0500000000000000" pitchFamily="34" charset="0"/>
              </a:rPr>
              <a:t>Nói 2 – 3 câu thể hiện cảm xúc của em khi nghĩ về một cử chỉ, việc làm của người thân.</a:t>
            </a:r>
          </a:p>
        </p:txBody>
      </p:sp>
    </p:spTree>
    <p:extLst>
      <p:ext uri="{BB962C8B-B14F-4D97-AF65-F5344CB8AC3E}">
        <p14:creationId xmlns:p14="http://schemas.microsoft.com/office/powerpoint/2010/main" val="1972298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320B9C6-029E-42B5-B4CF-363075F1F35F}"/>
              </a:ext>
            </a:extLst>
          </p:cNvPr>
          <p:cNvGrpSpPr/>
          <p:nvPr/>
        </p:nvGrpSpPr>
        <p:grpSpPr>
          <a:xfrm>
            <a:off x="5669280" y="783630"/>
            <a:ext cx="3627120" cy="1415828"/>
            <a:chOff x="4013394" y="1055615"/>
            <a:chExt cx="2149979" cy="1415828"/>
          </a:xfrm>
        </p:grpSpPr>
        <p:sp>
          <p:nvSpPr>
            <p:cNvPr id="3" name="Rectangle 2">
              <a:extLst>
                <a:ext uri="{FF2B5EF4-FFF2-40B4-BE49-F238E27FC236}">
                  <a16:creationId xmlns:a16="http://schemas.microsoft.com/office/drawing/2014/main" id="{254A2395-5CF4-4C20-9C33-3FE05A3251F6}"/>
                </a:ext>
              </a:extLst>
            </p:cNvPr>
            <p:cNvSpPr/>
            <p:nvPr/>
          </p:nvSpPr>
          <p:spPr>
            <a:xfrm>
              <a:off x="4013394" y="1477961"/>
              <a:ext cx="2149979" cy="993482"/>
            </a:xfrm>
            <a:custGeom>
              <a:avLst/>
              <a:gdLst>
                <a:gd name="connsiteX0" fmla="*/ 0 w 2149979"/>
                <a:gd name="connsiteY0" fmla="*/ 0 h 993482"/>
                <a:gd name="connsiteX1" fmla="*/ 2149979 w 2149979"/>
                <a:gd name="connsiteY1" fmla="*/ 0 h 993482"/>
                <a:gd name="connsiteX2" fmla="*/ 2149979 w 2149979"/>
                <a:gd name="connsiteY2" fmla="*/ 993482 h 993482"/>
                <a:gd name="connsiteX3" fmla="*/ 0 w 2149979"/>
                <a:gd name="connsiteY3" fmla="*/ 993482 h 993482"/>
                <a:gd name="connsiteX4" fmla="*/ 0 w 2149979"/>
                <a:gd name="connsiteY4" fmla="*/ 0 h 99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3482" fill="none" extrusionOk="0">
                  <a:moveTo>
                    <a:pt x="0" y="0"/>
                  </a:moveTo>
                  <a:cubicBezTo>
                    <a:pt x="762779" y="-121633"/>
                    <a:pt x="1471971" y="49767"/>
                    <a:pt x="2149979" y="0"/>
                  </a:cubicBezTo>
                  <a:cubicBezTo>
                    <a:pt x="2191830" y="253030"/>
                    <a:pt x="2114117" y="612370"/>
                    <a:pt x="2149979" y="993482"/>
                  </a:cubicBezTo>
                  <a:cubicBezTo>
                    <a:pt x="1607296" y="936681"/>
                    <a:pt x="317100" y="924456"/>
                    <a:pt x="0" y="993482"/>
                  </a:cubicBezTo>
                  <a:cubicBezTo>
                    <a:pt x="-82382" y="668227"/>
                    <a:pt x="-276" y="422041"/>
                    <a:pt x="0" y="0"/>
                  </a:cubicBezTo>
                  <a:close/>
                </a:path>
                <a:path w="2149979" h="993482" stroke="0" extrusionOk="0">
                  <a:moveTo>
                    <a:pt x="0" y="0"/>
                  </a:moveTo>
                  <a:cubicBezTo>
                    <a:pt x="330460" y="-80105"/>
                    <a:pt x="1697319" y="86230"/>
                    <a:pt x="2149979" y="0"/>
                  </a:cubicBezTo>
                  <a:cubicBezTo>
                    <a:pt x="2087884" y="369645"/>
                    <a:pt x="2157423" y="730332"/>
                    <a:pt x="2149979" y="993482"/>
                  </a:cubicBezTo>
                  <a:cubicBezTo>
                    <a:pt x="1290600" y="1148051"/>
                    <a:pt x="887017" y="962015"/>
                    <a:pt x="0" y="993482"/>
                  </a:cubicBezTo>
                  <a:cubicBezTo>
                    <a:pt x="20984" y="859039"/>
                    <a:pt x="80126" y="473561"/>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Nhớ</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lại</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việc</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làm</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người</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thân</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2" name="Picture 6" descr="30+ Free Washi Tape &amp;amp; Tape Images">
              <a:extLst>
                <a:ext uri="{FF2B5EF4-FFF2-40B4-BE49-F238E27FC236}">
                  <a16:creationId xmlns:a16="http://schemas.microsoft.com/office/drawing/2014/main" id="{571BA831-A100-497F-988C-B6D7302A063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87956" y="1055615"/>
              <a:ext cx="1400853" cy="6657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63C4586F-8371-443C-B8F0-617A889002A7}"/>
              </a:ext>
            </a:extLst>
          </p:cNvPr>
          <p:cNvGrpSpPr/>
          <p:nvPr/>
        </p:nvGrpSpPr>
        <p:grpSpPr>
          <a:xfrm>
            <a:off x="6321788" y="2360325"/>
            <a:ext cx="2907937" cy="1461063"/>
            <a:chOff x="6278404" y="141788"/>
            <a:chExt cx="2907937" cy="1461063"/>
          </a:xfrm>
        </p:grpSpPr>
        <p:sp>
          <p:nvSpPr>
            <p:cNvPr id="15" name="Rectangle 14">
              <a:extLst>
                <a:ext uri="{FF2B5EF4-FFF2-40B4-BE49-F238E27FC236}">
                  <a16:creationId xmlns:a16="http://schemas.microsoft.com/office/drawing/2014/main" id="{6C250DAE-4112-46C8-9880-BD5057BC14F6}"/>
                </a:ext>
              </a:extLst>
            </p:cNvPr>
            <p:cNvSpPr/>
            <p:nvPr/>
          </p:nvSpPr>
          <p:spPr>
            <a:xfrm>
              <a:off x="6278404" y="661506"/>
              <a:ext cx="2907937" cy="941345"/>
            </a:xfrm>
            <a:custGeom>
              <a:avLst/>
              <a:gdLst>
                <a:gd name="connsiteX0" fmla="*/ 0 w 2907937"/>
                <a:gd name="connsiteY0" fmla="*/ 0 h 941345"/>
                <a:gd name="connsiteX1" fmla="*/ 639746 w 2907937"/>
                <a:gd name="connsiteY1" fmla="*/ 0 h 941345"/>
                <a:gd name="connsiteX2" fmla="*/ 1279492 w 2907937"/>
                <a:gd name="connsiteY2" fmla="*/ 0 h 941345"/>
                <a:gd name="connsiteX3" fmla="*/ 1802921 w 2907937"/>
                <a:gd name="connsiteY3" fmla="*/ 0 h 941345"/>
                <a:gd name="connsiteX4" fmla="*/ 2384508 w 2907937"/>
                <a:gd name="connsiteY4" fmla="*/ 0 h 941345"/>
                <a:gd name="connsiteX5" fmla="*/ 2907937 w 2907937"/>
                <a:gd name="connsiteY5" fmla="*/ 0 h 941345"/>
                <a:gd name="connsiteX6" fmla="*/ 2907937 w 2907937"/>
                <a:gd name="connsiteY6" fmla="*/ 461259 h 941345"/>
                <a:gd name="connsiteX7" fmla="*/ 2907937 w 2907937"/>
                <a:gd name="connsiteY7" fmla="*/ 941345 h 941345"/>
                <a:gd name="connsiteX8" fmla="*/ 2413588 w 2907937"/>
                <a:gd name="connsiteY8" fmla="*/ 941345 h 941345"/>
                <a:gd name="connsiteX9" fmla="*/ 1773842 w 2907937"/>
                <a:gd name="connsiteY9" fmla="*/ 941345 h 941345"/>
                <a:gd name="connsiteX10" fmla="*/ 1134095 w 2907937"/>
                <a:gd name="connsiteY10" fmla="*/ 941345 h 941345"/>
                <a:gd name="connsiteX11" fmla="*/ 494349 w 2907937"/>
                <a:gd name="connsiteY11" fmla="*/ 941345 h 941345"/>
                <a:gd name="connsiteX12" fmla="*/ 0 w 2907937"/>
                <a:gd name="connsiteY12" fmla="*/ 941345 h 941345"/>
                <a:gd name="connsiteX13" fmla="*/ 0 w 2907937"/>
                <a:gd name="connsiteY13" fmla="*/ 498913 h 941345"/>
                <a:gd name="connsiteX14" fmla="*/ 0 w 2907937"/>
                <a:gd name="connsiteY14" fmla="*/ 0 h 94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7937" h="941345" fill="none" extrusionOk="0">
                  <a:moveTo>
                    <a:pt x="0" y="0"/>
                  </a:moveTo>
                  <a:cubicBezTo>
                    <a:pt x="303952" y="-33299"/>
                    <a:pt x="352035" y="38109"/>
                    <a:pt x="639746" y="0"/>
                  </a:cubicBezTo>
                  <a:cubicBezTo>
                    <a:pt x="927457" y="-38109"/>
                    <a:pt x="992348" y="46533"/>
                    <a:pt x="1279492" y="0"/>
                  </a:cubicBezTo>
                  <a:cubicBezTo>
                    <a:pt x="1566636" y="-46533"/>
                    <a:pt x="1543279" y="4511"/>
                    <a:pt x="1802921" y="0"/>
                  </a:cubicBezTo>
                  <a:cubicBezTo>
                    <a:pt x="2062563" y="-4511"/>
                    <a:pt x="2120487" y="5749"/>
                    <a:pt x="2384508" y="0"/>
                  </a:cubicBezTo>
                  <a:cubicBezTo>
                    <a:pt x="2648529" y="-5749"/>
                    <a:pt x="2659995" y="53731"/>
                    <a:pt x="2907937" y="0"/>
                  </a:cubicBezTo>
                  <a:cubicBezTo>
                    <a:pt x="2922956" y="109750"/>
                    <a:pt x="2881012" y="252058"/>
                    <a:pt x="2907937" y="461259"/>
                  </a:cubicBezTo>
                  <a:cubicBezTo>
                    <a:pt x="2934862" y="670460"/>
                    <a:pt x="2890223" y="768469"/>
                    <a:pt x="2907937" y="941345"/>
                  </a:cubicBezTo>
                  <a:cubicBezTo>
                    <a:pt x="2741554" y="998269"/>
                    <a:pt x="2554566" y="896646"/>
                    <a:pt x="2413588" y="941345"/>
                  </a:cubicBezTo>
                  <a:cubicBezTo>
                    <a:pt x="2272610" y="986044"/>
                    <a:pt x="1980544" y="929739"/>
                    <a:pt x="1773842" y="941345"/>
                  </a:cubicBezTo>
                  <a:cubicBezTo>
                    <a:pt x="1567140" y="952951"/>
                    <a:pt x="1444445" y="933044"/>
                    <a:pt x="1134095" y="941345"/>
                  </a:cubicBezTo>
                  <a:cubicBezTo>
                    <a:pt x="823745" y="949646"/>
                    <a:pt x="711464" y="873459"/>
                    <a:pt x="494349" y="941345"/>
                  </a:cubicBezTo>
                  <a:cubicBezTo>
                    <a:pt x="277234" y="1009231"/>
                    <a:pt x="206738" y="917903"/>
                    <a:pt x="0" y="941345"/>
                  </a:cubicBezTo>
                  <a:cubicBezTo>
                    <a:pt x="-22696" y="839777"/>
                    <a:pt x="39964" y="639772"/>
                    <a:pt x="0" y="498913"/>
                  </a:cubicBezTo>
                  <a:cubicBezTo>
                    <a:pt x="-39964" y="358054"/>
                    <a:pt x="1882" y="241209"/>
                    <a:pt x="0" y="0"/>
                  </a:cubicBezTo>
                  <a:close/>
                </a:path>
                <a:path w="2907937" h="941345" stroke="0" extrusionOk="0">
                  <a:moveTo>
                    <a:pt x="0" y="0"/>
                  </a:moveTo>
                  <a:cubicBezTo>
                    <a:pt x="122027" y="-38540"/>
                    <a:pt x="248710" y="39638"/>
                    <a:pt x="494349" y="0"/>
                  </a:cubicBezTo>
                  <a:cubicBezTo>
                    <a:pt x="739988" y="-39638"/>
                    <a:pt x="836852" y="2307"/>
                    <a:pt x="988699" y="0"/>
                  </a:cubicBezTo>
                  <a:cubicBezTo>
                    <a:pt x="1140546" y="-2307"/>
                    <a:pt x="1327544" y="15785"/>
                    <a:pt x="1599365" y="0"/>
                  </a:cubicBezTo>
                  <a:cubicBezTo>
                    <a:pt x="1871186" y="-15785"/>
                    <a:pt x="2053057" y="21983"/>
                    <a:pt x="2239111" y="0"/>
                  </a:cubicBezTo>
                  <a:cubicBezTo>
                    <a:pt x="2425165" y="-21983"/>
                    <a:pt x="2737365" y="79134"/>
                    <a:pt x="2907937" y="0"/>
                  </a:cubicBezTo>
                  <a:cubicBezTo>
                    <a:pt x="2963414" y="174655"/>
                    <a:pt x="2902688" y="258513"/>
                    <a:pt x="2907937" y="470673"/>
                  </a:cubicBezTo>
                  <a:cubicBezTo>
                    <a:pt x="2913186" y="682833"/>
                    <a:pt x="2852262" y="830798"/>
                    <a:pt x="2907937" y="941345"/>
                  </a:cubicBezTo>
                  <a:cubicBezTo>
                    <a:pt x="2765098" y="969385"/>
                    <a:pt x="2543335" y="932794"/>
                    <a:pt x="2268191" y="941345"/>
                  </a:cubicBezTo>
                  <a:cubicBezTo>
                    <a:pt x="1993047" y="949896"/>
                    <a:pt x="1968326" y="938491"/>
                    <a:pt x="1686603" y="941345"/>
                  </a:cubicBezTo>
                  <a:cubicBezTo>
                    <a:pt x="1404880" y="944199"/>
                    <a:pt x="1375055" y="936670"/>
                    <a:pt x="1075937" y="941345"/>
                  </a:cubicBezTo>
                  <a:cubicBezTo>
                    <a:pt x="776819" y="946020"/>
                    <a:pt x="221242" y="876642"/>
                    <a:pt x="0" y="941345"/>
                  </a:cubicBezTo>
                  <a:cubicBezTo>
                    <a:pt x="-46372" y="712580"/>
                    <a:pt x="50854" y="661535"/>
                    <a:pt x="0" y="470673"/>
                  </a:cubicBezTo>
                  <a:cubicBezTo>
                    <a:pt x="-50854" y="279811"/>
                    <a:pt x="32442" y="223586"/>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sd="397011232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Diễn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tả</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chỉ</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6" name="Picture 12" descr="Washi Tape, Tape, Japanese, Template, Decoration">
              <a:extLst>
                <a:ext uri="{FF2B5EF4-FFF2-40B4-BE49-F238E27FC236}">
                  <a16:creationId xmlns:a16="http://schemas.microsoft.com/office/drawing/2014/main" id="{21D403BD-36E9-4BED-B453-29BE0E770D2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96"/>
            <a:stretch/>
          </p:blipFill>
          <p:spPr bwMode="auto">
            <a:xfrm>
              <a:off x="7148870" y="141788"/>
              <a:ext cx="1400854" cy="7640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BAAC8F4-3ACC-40B3-ACFE-B3440064CE40}"/>
              </a:ext>
            </a:extLst>
          </p:cNvPr>
          <p:cNvGrpSpPr/>
          <p:nvPr/>
        </p:nvGrpSpPr>
        <p:grpSpPr>
          <a:xfrm>
            <a:off x="6366623" y="4890640"/>
            <a:ext cx="2696097" cy="1250046"/>
            <a:chOff x="8647868" y="1252703"/>
            <a:chExt cx="2149979" cy="1250046"/>
          </a:xfrm>
        </p:grpSpPr>
        <p:sp>
          <p:nvSpPr>
            <p:cNvPr id="18" name="Rectangle 17">
              <a:extLst>
                <a:ext uri="{FF2B5EF4-FFF2-40B4-BE49-F238E27FC236}">
                  <a16:creationId xmlns:a16="http://schemas.microsoft.com/office/drawing/2014/main" id="{57EC4C99-4008-49A2-BFAD-D3AF79EF1803}"/>
                </a:ext>
              </a:extLst>
            </p:cNvPr>
            <p:cNvSpPr/>
            <p:nvPr/>
          </p:nvSpPr>
          <p:spPr>
            <a:xfrm>
              <a:off x="8647868" y="1511820"/>
              <a:ext cx="2149979" cy="990929"/>
            </a:xfrm>
            <a:custGeom>
              <a:avLst/>
              <a:gdLst>
                <a:gd name="connsiteX0" fmla="*/ 0 w 2149979"/>
                <a:gd name="connsiteY0" fmla="*/ 0 h 990929"/>
                <a:gd name="connsiteX1" fmla="*/ 2149979 w 2149979"/>
                <a:gd name="connsiteY1" fmla="*/ 0 h 990929"/>
                <a:gd name="connsiteX2" fmla="*/ 2149979 w 2149979"/>
                <a:gd name="connsiteY2" fmla="*/ 990929 h 990929"/>
                <a:gd name="connsiteX3" fmla="*/ 0 w 2149979"/>
                <a:gd name="connsiteY3" fmla="*/ 990929 h 990929"/>
                <a:gd name="connsiteX4" fmla="*/ 0 w 2149979"/>
                <a:gd name="connsiteY4" fmla="*/ 0 h 990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0929" fill="none" extrusionOk="0">
                  <a:moveTo>
                    <a:pt x="0" y="0"/>
                  </a:moveTo>
                  <a:cubicBezTo>
                    <a:pt x="762779" y="-121633"/>
                    <a:pt x="1471971" y="49767"/>
                    <a:pt x="2149979" y="0"/>
                  </a:cubicBezTo>
                  <a:cubicBezTo>
                    <a:pt x="2226526" y="438045"/>
                    <a:pt x="2063470" y="787606"/>
                    <a:pt x="2149979" y="990929"/>
                  </a:cubicBezTo>
                  <a:cubicBezTo>
                    <a:pt x="1607296" y="934128"/>
                    <a:pt x="317100" y="921903"/>
                    <a:pt x="0" y="990929"/>
                  </a:cubicBezTo>
                  <a:cubicBezTo>
                    <a:pt x="-8104" y="559446"/>
                    <a:pt x="79716" y="350905"/>
                    <a:pt x="0" y="0"/>
                  </a:cubicBezTo>
                  <a:close/>
                </a:path>
                <a:path w="2149979" h="990929" stroke="0" extrusionOk="0">
                  <a:moveTo>
                    <a:pt x="0" y="0"/>
                  </a:moveTo>
                  <a:cubicBezTo>
                    <a:pt x="330460" y="-80105"/>
                    <a:pt x="1697319" y="86230"/>
                    <a:pt x="2149979" y="0"/>
                  </a:cubicBezTo>
                  <a:cubicBezTo>
                    <a:pt x="2218626" y="181752"/>
                    <a:pt x="2160347" y="786970"/>
                    <a:pt x="2149979" y="990929"/>
                  </a:cubicBezTo>
                  <a:cubicBezTo>
                    <a:pt x="1290600" y="1145498"/>
                    <a:pt x="887017" y="959462"/>
                    <a:pt x="0" y="990929"/>
                  </a:cubicBezTo>
                  <a:cubicBezTo>
                    <a:pt x="17405" y="758714"/>
                    <a:pt x="-64990" y="395694"/>
                    <a:pt x="0" y="0"/>
                  </a:cubicBezTo>
                  <a:close/>
                </a:path>
              </a:pathLst>
            </a:custGeom>
            <a:solidFill>
              <a:srgbClr val="CCFF99"/>
            </a:solidFill>
            <a:ln w="28575">
              <a:solidFill>
                <a:schemeClr val="bg1"/>
              </a:solidFill>
              <a:extLst>
                <a:ext uri="{C807C97D-BFC1-408E-A445-0C87EB9F89A2}">
                  <ask:lineSketchStyleProps xmlns:ask="http://schemas.microsoft.com/office/drawing/2018/sketchyshape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Cảm</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xúc</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em</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9" name="Picture 14" descr="Washi Tape, Tape, Japanese, Template, Decoration">
              <a:extLst>
                <a:ext uri="{FF2B5EF4-FFF2-40B4-BE49-F238E27FC236}">
                  <a16:creationId xmlns:a16="http://schemas.microsoft.com/office/drawing/2014/main" id="{2E70B690-F3A1-494B-8BD5-07DEA14A83C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022430" y="1252703"/>
              <a:ext cx="1400854" cy="45051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Arrow Connector 4">
            <a:extLst>
              <a:ext uri="{FF2B5EF4-FFF2-40B4-BE49-F238E27FC236}">
                <a16:creationId xmlns:a16="http://schemas.microsoft.com/office/drawing/2014/main" id="{85962D36-B57D-4B12-BE57-E5EA96E14BEF}"/>
              </a:ext>
            </a:extLst>
          </p:cNvPr>
          <p:cNvCxnSpPr>
            <a:cxnSpLocks/>
          </p:cNvCxnSpPr>
          <p:nvPr/>
        </p:nvCxnSpPr>
        <p:spPr>
          <a:xfrm flipV="1">
            <a:off x="4817378" y="2045707"/>
            <a:ext cx="851902" cy="974682"/>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1D5FA9A-FD57-45FA-9C0E-26770716AC36}"/>
              </a:ext>
            </a:extLst>
          </p:cNvPr>
          <p:cNvCxnSpPr>
            <a:cxnSpLocks/>
            <a:endCxn id="15" idx="10"/>
          </p:cNvCxnSpPr>
          <p:nvPr/>
        </p:nvCxnSpPr>
        <p:spPr>
          <a:xfrm>
            <a:off x="4912710" y="3113770"/>
            <a:ext cx="1409078" cy="218118"/>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79DADC-A9B8-4E83-B901-F290E4DF4E9A}"/>
              </a:ext>
            </a:extLst>
          </p:cNvPr>
          <p:cNvCxnSpPr>
            <a:cxnSpLocks/>
          </p:cNvCxnSpPr>
          <p:nvPr/>
        </p:nvCxnSpPr>
        <p:spPr>
          <a:xfrm>
            <a:off x="4781628" y="3014704"/>
            <a:ext cx="1525879" cy="2452221"/>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A660151-7BE1-4496-BC87-47081EA9A052}"/>
              </a:ext>
            </a:extLst>
          </p:cNvPr>
          <p:cNvGrpSpPr/>
          <p:nvPr/>
        </p:nvGrpSpPr>
        <p:grpSpPr>
          <a:xfrm>
            <a:off x="2907298" y="-176527"/>
            <a:ext cx="5321757" cy="1055407"/>
            <a:chOff x="3999780" y="-73470"/>
            <a:chExt cx="4195761" cy="1055407"/>
          </a:xfrm>
        </p:grpSpPr>
        <p:pic>
          <p:nvPicPr>
            <p:cNvPr id="59" name="Picture 58" descr="Graphical user interface, application&#10;&#10;Description automatically generated">
              <a:extLst>
                <a:ext uri="{FF2B5EF4-FFF2-40B4-BE49-F238E27FC236}">
                  <a16:creationId xmlns:a16="http://schemas.microsoft.com/office/drawing/2014/main" id="{6ACD1AF9-7C66-44DF-A38A-9FC62B8BBF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99780" y="-73470"/>
              <a:ext cx="4195761" cy="1055407"/>
            </a:xfrm>
            <a:prstGeom prst="rect">
              <a:avLst/>
            </a:prstGeom>
          </p:spPr>
        </p:pic>
        <p:sp>
          <p:nvSpPr>
            <p:cNvPr id="58" name="TextBox 57">
              <a:extLst>
                <a:ext uri="{FF2B5EF4-FFF2-40B4-BE49-F238E27FC236}">
                  <a16:creationId xmlns:a16="http://schemas.microsoft.com/office/drawing/2014/main" id="{B03DB5FD-D547-4FC6-A23C-DF505A0B6C4E}"/>
                </a:ext>
              </a:extLst>
            </p:cNvPr>
            <p:cNvSpPr txBox="1"/>
            <p:nvPr/>
          </p:nvSpPr>
          <p:spPr>
            <a:xfrm>
              <a:off x="4935757" y="103057"/>
              <a:ext cx="281592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glow rad="101600">
                      <a:srgbClr val="C0504D">
                        <a:satMod val="175000"/>
                        <a:alpha val="40000"/>
                      </a:srgbClr>
                    </a:glow>
                  </a:effectLst>
                  <a:uLnTx/>
                  <a:uFillTx/>
                  <a:ea typeface="Arial-Rounded" panose="020B0500000000000000" pitchFamily="34" charset="0"/>
                  <a:cs typeface="Arial-Rounded" panose="020B0500000000000000" pitchFamily="34" charset="0"/>
                </a:rPr>
                <a:t>Gợi</a:t>
              </a:r>
              <a:r>
                <a:rPr kumimoji="0" lang="en-US" sz="4400" b="0" i="0" u="none" strike="noStrike" kern="1200" cap="none" spc="0" normalizeH="0" baseline="0" noProof="0" dirty="0">
                  <a:ln>
                    <a:noFill/>
                  </a:ln>
                  <a:solidFill>
                    <a:srgbClr val="002060"/>
                  </a:solidFill>
                  <a:effectLst>
                    <a:glow rad="101600">
                      <a:srgbClr val="C0504D">
                        <a:satMod val="175000"/>
                        <a:alpha val="40000"/>
                      </a:srgbClr>
                    </a:glow>
                  </a:effectLst>
                  <a:uLnTx/>
                  <a:uFillTx/>
                  <a:ea typeface="Arial-Rounded" panose="020B0500000000000000" pitchFamily="34" charset="0"/>
                  <a:cs typeface="Arial-Rounded" panose="020B0500000000000000" pitchFamily="34" charset="0"/>
                </a:rPr>
                <a:t> ý</a:t>
              </a:r>
            </a:p>
          </p:txBody>
        </p:sp>
      </p:grpSp>
      <p:pic>
        <p:nvPicPr>
          <p:cNvPr id="31" name="图片 2">
            <a:extLst>
              <a:ext uri="{FF2B5EF4-FFF2-40B4-BE49-F238E27FC236}">
                <a16:creationId xmlns:a16="http://schemas.microsoft.com/office/drawing/2014/main" id="{B9B7B8CA-09F6-44EF-906C-6EC191E86F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0584" y="1677778"/>
            <a:ext cx="4781477" cy="3376674"/>
          </a:xfrm>
          <a:prstGeom prst="rect">
            <a:avLst/>
          </a:prstGeom>
        </p:spPr>
      </p:pic>
    </p:spTree>
    <p:extLst>
      <p:ext uri="{BB962C8B-B14F-4D97-AF65-F5344CB8AC3E}">
        <p14:creationId xmlns:p14="http://schemas.microsoft.com/office/powerpoint/2010/main" val="1910541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C0D5B-2C38-EFF5-D67D-960EE2A02BBB}"/>
            </a:ext>
          </a:extLst>
        </p:cNvPr>
        <p:cNvGrpSpPr/>
        <p:nvPr/>
      </p:nvGrpSpPr>
      <p:grpSpPr>
        <a:xfrm>
          <a:off x="0" y="0"/>
          <a:ext cx="0" cy="0"/>
          <a:chOff x="0" y="0"/>
          <a:chExt cx="0" cy="0"/>
        </a:xfrm>
      </p:grpSpPr>
      <p:sp>
        <p:nvSpPr>
          <p:cNvPr id="1275" name="Shape 1275">
            <a:extLst>
              <a:ext uri="{FF2B5EF4-FFF2-40B4-BE49-F238E27FC236}">
                <a16:creationId xmlns:a16="http://schemas.microsoft.com/office/drawing/2014/main" id="{52A875FC-B970-8A86-0382-2ADB6326FA41}"/>
              </a:ext>
            </a:extLst>
          </p:cNvPr>
          <p:cNvSpPr/>
          <p:nvPr/>
        </p:nvSpPr>
        <p:spPr>
          <a:xfrm>
            <a:off x="7388598" y="5121341"/>
            <a:ext cx="831898" cy="79476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Calibri" panose="020F0502020204030204" pitchFamily="34" charset="0"/>
                <a:ea typeface="仓耳玄三M W05" panose="02020400000000000000" pitchFamily="18" charset="-122"/>
                <a:cs typeface="Calibri" panose="020F0502020204030204" pitchFamily="34" charset="0"/>
                <a:sym typeface="Helvetica"/>
              </a:rPr>
              <a:t>“</a:t>
            </a:r>
          </a:p>
        </p:txBody>
      </p:sp>
      <p:pic>
        <p:nvPicPr>
          <p:cNvPr id="6" name="Picture 5">
            <a:extLst>
              <a:ext uri="{FF2B5EF4-FFF2-40B4-BE49-F238E27FC236}">
                <a16:creationId xmlns:a16="http://schemas.microsoft.com/office/drawing/2014/main" id="{23BE6719-B1B6-C373-67B5-74E641E8B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3CEC7EB6-3A50-F13F-61FA-F60DCB303621}"/>
              </a:ext>
            </a:extLst>
          </p:cNvPr>
          <p:cNvSpPr txBox="1"/>
          <p:nvPr/>
        </p:nvSpPr>
        <p:spPr>
          <a:xfrm>
            <a:off x="299788" y="2204453"/>
            <a:ext cx="7872252" cy="3416320"/>
          </a:xfrm>
          <a:custGeom>
            <a:avLst/>
            <a:gdLst>
              <a:gd name="connsiteX0" fmla="*/ 0 w 7872252"/>
              <a:gd name="connsiteY0" fmla="*/ 0 h 3416320"/>
              <a:gd name="connsiteX1" fmla="*/ 7872252 w 7872252"/>
              <a:gd name="connsiteY1" fmla="*/ 0 h 3416320"/>
              <a:gd name="connsiteX2" fmla="*/ 7872252 w 7872252"/>
              <a:gd name="connsiteY2" fmla="*/ 3416320 h 3416320"/>
              <a:gd name="connsiteX3" fmla="*/ 0 w 7872252"/>
              <a:gd name="connsiteY3" fmla="*/ 3416320 h 3416320"/>
              <a:gd name="connsiteX4" fmla="*/ 0 w 7872252"/>
              <a:gd name="connsiteY4" fmla="*/ 0 h 341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3416320" fill="none" extrusionOk="0">
                <a:moveTo>
                  <a:pt x="0" y="0"/>
                </a:moveTo>
                <a:cubicBezTo>
                  <a:pt x="1582630" y="9338"/>
                  <a:pt x="4753962" y="118926"/>
                  <a:pt x="7872252" y="0"/>
                </a:cubicBezTo>
                <a:cubicBezTo>
                  <a:pt x="7874750" y="1015324"/>
                  <a:pt x="7790302" y="2361762"/>
                  <a:pt x="7872252" y="3416320"/>
                </a:cubicBezTo>
                <a:cubicBezTo>
                  <a:pt x="6721078" y="3491295"/>
                  <a:pt x="1600643" y="3546720"/>
                  <a:pt x="0" y="3416320"/>
                </a:cubicBezTo>
                <a:cubicBezTo>
                  <a:pt x="94029" y="2051951"/>
                  <a:pt x="57206" y="406011"/>
                  <a:pt x="0" y="0"/>
                </a:cubicBezTo>
                <a:close/>
              </a:path>
              <a:path w="7872252" h="3416320" stroke="0" extrusionOk="0">
                <a:moveTo>
                  <a:pt x="0" y="0"/>
                </a:moveTo>
                <a:cubicBezTo>
                  <a:pt x="1934348" y="-62486"/>
                  <a:pt x="4255902" y="158418"/>
                  <a:pt x="7872252" y="0"/>
                </a:cubicBezTo>
                <a:cubicBezTo>
                  <a:pt x="7715098" y="1526637"/>
                  <a:pt x="7704024" y="2750442"/>
                  <a:pt x="7872252" y="3416320"/>
                </a:cubicBezTo>
                <a:cubicBezTo>
                  <a:pt x="5180451" y="3566793"/>
                  <a:pt x="1783763" y="3566034"/>
                  <a:pt x="0" y="3416320"/>
                </a:cubicBezTo>
                <a:cubicBezTo>
                  <a:pt x="26562" y="2505645"/>
                  <a:pt x="-135358" y="474241"/>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en-US" sz="36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srgbClr val="000000"/>
                </a:solidFill>
                <a:latin typeface="Cambria" panose="02040503050406030204" pitchFamily="18" charset="0"/>
                <a:ea typeface="Cambria" panose="02040503050406030204" pitchFamily="18" charset="0"/>
                <a:cs typeface="Calibri" panose="020F0502020204030204" pitchFamily="34" charset="0"/>
              </a:rPr>
              <a:t>Bố em rất thương yêu em. Trong một lần em bị ngã, bố nhẹ nhàng tới đỡ em dậy và hỏi: “Con có đau lắm không?”. Dù bị trầy da, nhưng bằng câu nói của bố, em cảm thấy không còn đau đớn gì nữa!</a:t>
            </a:r>
            <a:endPar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87F4EF4F-C51A-5403-7E73-B70B8F9250D4}"/>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114165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09461A-2B29-7035-EC19-00437FCC5FE6}"/>
              </a:ext>
            </a:extLst>
          </p:cNvPr>
          <p:cNvGrpSpPr/>
          <p:nvPr/>
        </p:nvGrpSpPr>
        <p:grpSpPr>
          <a:xfrm>
            <a:off x="796412" y="1071715"/>
            <a:ext cx="10422194" cy="1474841"/>
            <a:chOff x="884903" y="275302"/>
            <a:chExt cx="10422194" cy="1474841"/>
          </a:xfrm>
        </p:grpSpPr>
        <p:sp>
          <p:nvSpPr>
            <p:cNvPr id="3" name="Google Shape;275;p7">
              <a:extLst>
                <a:ext uri="{FF2B5EF4-FFF2-40B4-BE49-F238E27FC236}">
                  <a16:creationId xmlns:a16="http://schemas.microsoft.com/office/drawing/2014/main" id="{B7981BC8-0C4B-0639-0AC0-7C34F3FECE36}"/>
                </a:ext>
              </a:extLst>
            </p:cNvPr>
            <p:cNvSpPr/>
            <p:nvPr/>
          </p:nvSpPr>
          <p:spPr>
            <a:xfrm>
              <a:off x="884903" y="275302"/>
              <a:ext cx="10422193" cy="1474841"/>
            </a:xfrm>
            <a:prstGeom prst="roundRect">
              <a:avLst>
                <a:gd name="adj" fmla="val 6471"/>
              </a:avLst>
            </a:prstGeom>
            <a:solidFill>
              <a:srgbClr val="FFFFFF"/>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99A1DD71-FF3F-C892-4F82-095E440D672F}"/>
                </a:ext>
              </a:extLst>
            </p:cNvPr>
            <p:cNvSpPr txBox="1"/>
            <p:nvPr/>
          </p:nvSpPr>
          <p:spPr>
            <a:xfrm>
              <a:off x="884903" y="414575"/>
              <a:ext cx="1042219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3. Viết đoạn văn thể hiện tình cảm của em đối với người thân</a:t>
              </a:r>
            </a:p>
          </p:txBody>
        </p:sp>
      </p:grpSp>
      <p:pic>
        <p:nvPicPr>
          <p:cNvPr id="5" name="Picture 4">
            <a:extLst>
              <a:ext uri="{FF2B5EF4-FFF2-40B4-BE49-F238E27FC236}">
                <a16:creationId xmlns:a16="http://schemas.microsoft.com/office/drawing/2014/main" id="{6F885176-D133-33BC-4697-F8AA53E89AD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37091" y="2793984"/>
            <a:ext cx="9652112" cy="4064016"/>
          </a:xfrm>
          <a:prstGeom prst="rect">
            <a:avLst/>
          </a:prstGeom>
        </p:spPr>
      </p:pic>
    </p:spTree>
    <p:extLst>
      <p:ext uri="{BB962C8B-B14F-4D97-AF65-F5344CB8AC3E}">
        <p14:creationId xmlns:p14="http://schemas.microsoft.com/office/powerpoint/2010/main" val="204720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09461A-2B29-7035-EC19-00437FCC5FE6}"/>
              </a:ext>
            </a:extLst>
          </p:cNvPr>
          <p:cNvGrpSpPr/>
          <p:nvPr/>
        </p:nvGrpSpPr>
        <p:grpSpPr>
          <a:xfrm>
            <a:off x="3287729" y="3208740"/>
            <a:ext cx="5660287" cy="1474841"/>
            <a:chOff x="884903" y="275302"/>
            <a:chExt cx="10422194" cy="1474841"/>
          </a:xfrm>
        </p:grpSpPr>
        <p:sp>
          <p:nvSpPr>
            <p:cNvPr id="3" name="Google Shape;275;p7">
              <a:extLst>
                <a:ext uri="{FF2B5EF4-FFF2-40B4-BE49-F238E27FC236}">
                  <a16:creationId xmlns:a16="http://schemas.microsoft.com/office/drawing/2014/main" id="{B7981BC8-0C4B-0639-0AC0-7C34F3FECE36}"/>
                </a:ext>
              </a:extLst>
            </p:cNvPr>
            <p:cNvSpPr/>
            <p:nvPr/>
          </p:nvSpPr>
          <p:spPr>
            <a:xfrm>
              <a:off x="884903" y="275302"/>
              <a:ext cx="10422193" cy="1474841"/>
            </a:xfrm>
            <a:prstGeom prst="roundRect">
              <a:avLst>
                <a:gd name="adj" fmla="val 6471"/>
              </a:avLst>
            </a:prstGeom>
            <a:solidFill>
              <a:srgbClr val="FFFFFF"/>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99A1DD71-FF3F-C892-4F82-095E440D672F}"/>
                </a:ext>
              </a:extLst>
            </p:cNvPr>
            <p:cNvSpPr txBox="1"/>
            <p:nvPr/>
          </p:nvSpPr>
          <p:spPr>
            <a:xfrm>
              <a:off x="884903" y="414575"/>
              <a:ext cx="1042219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kern="0" dirty="0" err="1">
                  <a:solidFill>
                    <a:srgbClr val="892E45"/>
                  </a:solidFill>
                  <a:latin typeface="Cambria" panose="02040503050406030204" pitchFamily="18" charset="0"/>
                  <a:cs typeface="Arial"/>
                  <a:sym typeface="Arial"/>
                </a:rPr>
                <a:t>Đoạn</a:t>
              </a:r>
              <a:r>
                <a:rPr lang="en-US" sz="3200" b="1" kern="0" dirty="0">
                  <a:solidFill>
                    <a:srgbClr val="892E45"/>
                  </a:solidFill>
                  <a:latin typeface="Cambria" panose="02040503050406030204" pitchFamily="18" charset="0"/>
                  <a:cs typeface="Arial"/>
                  <a:sym typeface="Arial"/>
                </a:rPr>
                <a:t> </a:t>
              </a:r>
              <a:r>
                <a:rPr kumimoji="0" lang="vi-VN" sz="32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văn thể hiện tình cảm của em đối với người thân</a:t>
              </a:r>
            </a:p>
          </p:txBody>
        </p:sp>
      </p:grpSp>
      <p:pic>
        <p:nvPicPr>
          <p:cNvPr id="5" name="Picture 4">
            <a:extLst>
              <a:ext uri="{FF2B5EF4-FFF2-40B4-BE49-F238E27FC236}">
                <a16:creationId xmlns:a16="http://schemas.microsoft.com/office/drawing/2014/main" id="{6F885176-D133-33BC-4697-F8AA53E89AD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65826" y="4819060"/>
            <a:ext cx="4647306" cy="1956745"/>
          </a:xfrm>
          <a:prstGeom prst="rect">
            <a:avLst/>
          </a:prstGeom>
        </p:spPr>
      </p:pic>
      <p:sp>
        <p:nvSpPr>
          <p:cNvPr id="6" name="Speech Bubble: Rectangle with Corners Rounded 5">
            <a:extLst>
              <a:ext uri="{FF2B5EF4-FFF2-40B4-BE49-F238E27FC236}">
                <a16:creationId xmlns:a16="http://schemas.microsoft.com/office/drawing/2014/main" id="{C221FE9D-2B69-A31B-BF8E-D68FDAF35827}"/>
              </a:ext>
            </a:extLst>
          </p:cNvPr>
          <p:cNvSpPr/>
          <p:nvPr/>
        </p:nvSpPr>
        <p:spPr>
          <a:xfrm>
            <a:off x="297951" y="852755"/>
            <a:ext cx="3616504" cy="1788465"/>
          </a:xfrm>
          <a:prstGeom prst="wedgeRoundRectCallout">
            <a:avLst>
              <a:gd name="adj1" fmla="val 39924"/>
              <a:gd name="adj2" fmla="val 79160"/>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Người</a:t>
            </a:r>
            <a:r>
              <a:rPr kumimoji="0" lang="en-US" sz="3600" b="1"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1"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thân</a:t>
            </a:r>
            <a:r>
              <a:rPr kumimoji="0" lang="en-US" sz="3600" b="1"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Ông</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bà</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bố</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mẹ</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anh</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chị</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em</a:t>
            </a:r>
            <a:r>
              <a:rPr lang="en-US" sz="3600" kern="0" dirty="0">
                <a:solidFill>
                  <a:srgbClr val="F7A9BD">
                    <a:lumMod val="10000"/>
                  </a:srgbClr>
                </a:solidFill>
                <a:latin typeface="Cambria" panose="02040503050406030204" pitchFamily="18" charset="0"/>
                <a:sym typeface="Arial"/>
              </a:rPr>
              <a:t>…</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Speech Bubble: Rectangle with Corners Rounded 6">
            <a:extLst>
              <a:ext uri="{FF2B5EF4-FFF2-40B4-BE49-F238E27FC236}">
                <a16:creationId xmlns:a16="http://schemas.microsoft.com/office/drawing/2014/main" id="{C8F00F7B-BE28-80F0-D048-57D6D7450D6C}"/>
              </a:ext>
            </a:extLst>
          </p:cNvPr>
          <p:cNvSpPr/>
          <p:nvPr/>
        </p:nvSpPr>
        <p:spPr>
          <a:xfrm>
            <a:off x="4469258" y="647272"/>
            <a:ext cx="3667875" cy="1788465"/>
          </a:xfrm>
          <a:prstGeom prst="wedgeRoundRectCallout">
            <a:avLst>
              <a:gd name="adj1" fmla="val 5645"/>
              <a:gd name="adj2" fmla="val 91798"/>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Biểu</a:t>
            </a:r>
            <a:r>
              <a:rPr kumimoji="0" lang="en-US" sz="3600" b="1"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1"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hiện</a:t>
            </a:r>
            <a:r>
              <a:rPr kumimoji="0" lang="en-US" sz="3600" b="1"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Giúp</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đỡ</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chăm</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sóc</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nhường</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nhịn</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8" name="Speech Bubble: Rectangle with Corners Rounded 7">
            <a:extLst>
              <a:ext uri="{FF2B5EF4-FFF2-40B4-BE49-F238E27FC236}">
                <a16:creationId xmlns:a16="http://schemas.microsoft.com/office/drawing/2014/main" id="{07816FC9-934A-9EB8-D1E6-70B5CA19E8DB}"/>
              </a:ext>
            </a:extLst>
          </p:cNvPr>
          <p:cNvSpPr/>
          <p:nvPr/>
        </p:nvSpPr>
        <p:spPr>
          <a:xfrm>
            <a:off x="8524125" y="595902"/>
            <a:ext cx="3667875" cy="1788465"/>
          </a:xfrm>
          <a:prstGeom prst="wedgeRoundRectCallout">
            <a:avLst>
              <a:gd name="adj1" fmla="val -45615"/>
              <a:gd name="adj2" fmla="val 94670"/>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Tình</a:t>
            </a:r>
            <a:r>
              <a:rPr kumimoji="0" lang="en-US" sz="3600" b="1"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1"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cảm</a:t>
            </a:r>
            <a:r>
              <a:rPr kumimoji="0" lang="en-US" sz="3600" b="1"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yêu</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mến</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kính</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trọng</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tự</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3600" b="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hào</a:t>
            </a:r>
            <a:r>
              <a:rPr kumimoji="0" lang="en-US" sz="3600" b="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116190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different languages&#10;&#10;AI-generated content may be incorrect.">
            <a:extLst>
              <a:ext uri="{FF2B5EF4-FFF2-40B4-BE49-F238E27FC236}">
                <a16:creationId xmlns:a16="http://schemas.microsoft.com/office/drawing/2014/main" id="{EDE51410-92EF-E180-142D-D27395268E17}"/>
              </a:ext>
            </a:extLst>
          </p:cNvPr>
          <p:cNvPicPr>
            <a:picLocks noChangeAspect="1"/>
          </p:cNvPicPr>
          <p:nvPr/>
        </p:nvPicPr>
        <p:blipFill>
          <a:blip r:embed="rId2"/>
          <a:stretch>
            <a:fillRect/>
          </a:stretch>
        </p:blipFill>
        <p:spPr>
          <a:xfrm>
            <a:off x="2946437" y="84616"/>
            <a:ext cx="5867954" cy="6527153"/>
          </a:xfrm>
          <a:prstGeom prst="rect">
            <a:avLst/>
          </a:prstGeom>
        </p:spPr>
      </p:pic>
    </p:spTree>
    <p:extLst>
      <p:ext uri="{BB962C8B-B14F-4D97-AF65-F5344CB8AC3E}">
        <p14:creationId xmlns:p14="http://schemas.microsoft.com/office/powerpoint/2010/main" val="302087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455</Words>
  <Application>Microsoft Office PowerPoint</Application>
  <PresentationFormat>Widescreen</PresentationFormat>
  <Paragraphs>30</Paragraphs>
  <Slides>12</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等线</vt:lpstr>
      <vt:lpstr>等线 Light</vt:lpstr>
      <vt:lpstr>Arial</vt:lpstr>
      <vt:lpstr>Arial-Rounded</vt:lpstr>
      <vt:lpstr>Calibri</vt:lpstr>
      <vt:lpstr>Cambria</vt:lpstr>
      <vt:lpstr>SVN-Newton</vt:lpstr>
      <vt:lpstr>SVN-Ready</vt:lpstr>
      <vt:lpstr>Times New Roman</vt:lpstr>
      <vt:lpstr>思源黑体 CN Bold</vt:lpstr>
      <vt:lpstr>1_Office Theme</vt:lpstr>
      <vt:lpstr>3_Office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ly nguyễn</cp:lastModifiedBy>
  <cp:revision>35</cp:revision>
  <dcterms:created xsi:type="dcterms:W3CDTF">2022-08-26T12:16:08Z</dcterms:created>
  <dcterms:modified xsi:type="dcterms:W3CDTF">2025-12-09T16:50:51Z</dcterms:modified>
</cp:coreProperties>
</file>