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57" r:id="rId3"/>
    <p:sldId id="296" r:id="rId4"/>
    <p:sldId id="298" r:id="rId5"/>
    <p:sldId id="299" r:id="rId6"/>
    <p:sldId id="300" r:id="rId7"/>
    <p:sldId id="301" r:id="rId8"/>
    <p:sldId id="303" r:id="rId9"/>
    <p:sldId id="302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B69"/>
    <a:srgbClr val="88DFE8"/>
    <a:srgbClr val="FF3399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4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919" y="4963047"/>
            <a:ext cx="1386839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AN TOÀN VỚI MÔI TRƯỜNG CÔNG NGHỆ TRONG GIA ĐÌNH(T4)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70096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6661" y="2285375"/>
            <a:ext cx="13589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00FF"/>
                </a:solidFill>
                <a:latin typeface="+mj-lt"/>
              </a:rPr>
              <a:t>Em hãy cùng người thân chia sẻ về những lưu ý khi sử dụng một số sản phẩm công nghệ trong gia đình để đảm bảo an toàn và tiết kiệm năng lượng.</a:t>
            </a:r>
            <a:endParaRPr lang="en-US" sz="32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6" r="2454" b="75363"/>
          <a:stretch/>
        </p:blipFill>
        <p:spPr>
          <a:xfrm>
            <a:off x="1280319" y="3490656"/>
            <a:ext cx="13258800" cy="51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6661" y="2285375"/>
            <a:ext cx="13589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00FF"/>
                </a:solidFill>
                <a:latin typeface="+mj-lt"/>
              </a:rPr>
              <a:t>Em hãy cùng người thân chia sẻ về những lưu ý khi sử dụng một số sản phẩm công nghệ trong gia đình để đảm bảo an toàn và tiết kiệm năng lượng.</a:t>
            </a:r>
            <a:endParaRPr lang="en-US" sz="32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1" b="58021"/>
          <a:stretch/>
        </p:blipFill>
        <p:spPr>
          <a:xfrm>
            <a:off x="2804319" y="3459514"/>
            <a:ext cx="12192000" cy="475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6661" y="2285375"/>
            <a:ext cx="13589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00FF"/>
                </a:solidFill>
                <a:latin typeface="+mj-lt"/>
              </a:rPr>
              <a:t>Em hãy cùng người thân chia sẻ về những lưu ý khi sử dụng một số sản phẩm công nghệ trong gia đình để đảm bảo an toàn và tiết kiệm năng lượng.</a:t>
            </a:r>
            <a:endParaRPr lang="en-US" sz="32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9" b="37968"/>
          <a:stretch/>
        </p:blipFill>
        <p:spPr>
          <a:xfrm>
            <a:off x="1381641" y="3547566"/>
            <a:ext cx="12852678" cy="490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9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6661" y="2285375"/>
            <a:ext cx="13589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00FF"/>
                </a:solidFill>
                <a:latin typeface="+mj-lt"/>
              </a:rPr>
              <a:t>Em hãy cùng người thân chia sẻ về những lưu ý khi sử dụng một số sản phẩm công nghệ trong gia đình để đảm bảo an toàn và tiết kiệm năng lượng.</a:t>
            </a:r>
            <a:endParaRPr lang="en-US" sz="32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62031" r="1896" b="19224"/>
          <a:stretch/>
        </p:blipFill>
        <p:spPr>
          <a:xfrm>
            <a:off x="1508919" y="3386122"/>
            <a:ext cx="12954000" cy="522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3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6661" y="2285375"/>
            <a:ext cx="13589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0000FF"/>
                </a:solidFill>
                <a:latin typeface="+mj-lt"/>
              </a:rPr>
              <a:t>Em hãy cùng người thân chia sẻ về những lưu ý khi sử dụng một số sản phẩm công nghệ trong gia đình để đảm bảo an toàn và tiết kiệm năng lượng.</a:t>
            </a:r>
            <a:endParaRPr lang="en-US" sz="32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9"/>
          <a:stretch/>
        </p:blipFill>
        <p:spPr>
          <a:xfrm>
            <a:off x="1423783" y="3383374"/>
            <a:ext cx="13572536" cy="51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3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xử lý tình huống không an toàn.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1128" y="2335297"/>
            <a:ext cx="8137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9070" y="3733800"/>
            <a:ext cx="8137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3989" y="4940923"/>
            <a:ext cx="7045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1981" y="5871814"/>
            <a:ext cx="7130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68147" y="6667297"/>
            <a:ext cx="8137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41452" y="7800438"/>
            <a:ext cx="8746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67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xử lý tình huống không an toàn.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72887" r="9375" b="20813"/>
          <a:stretch/>
        </p:blipFill>
        <p:spPr>
          <a:xfrm>
            <a:off x="958183" y="2362200"/>
            <a:ext cx="1396193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6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575</Words>
  <Application>Microsoft Office PowerPoint</Application>
  <PresentationFormat>Tùy chỉnh</PresentationFormat>
  <Paragraphs>49</Paragraphs>
  <Slides>10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ly nguyễn</cp:lastModifiedBy>
  <cp:revision>306</cp:revision>
  <dcterms:created xsi:type="dcterms:W3CDTF">2022-07-10T01:37:20Z</dcterms:created>
  <dcterms:modified xsi:type="dcterms:W3CDTF">2025-02-03T06:06:28Z</dcterms:modified>
</cp:coreProperties>
</file>