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14" r:id="rId3"/>
    <p:sldMasterId id="2147483750" r:id="rId4"/>
    <p:sldMasterId id="2147483819" r:id="rId5"/>
    <p:sldMasterId id="2147483831" r:id="rId6"/>
  </p:sldMasterIdLst>
  <p:notesMasterIdLst>
    <p:notesMasterId r:id="rId28"/>
  </p:notesMasterIdLst>
  <p:sldIdLst>
    <p:sldId id="318" r:id="rId7"/>
    <p:sldId id="293" r:id="rId8"/>
    <p:sldId id="291" r:id="rId9"/>
    <p:sldId id="329" r:id="rId10"/>
    <p:sldId id="330" r:id="rId11"/>
    <p:sldId id="319" r:id="rId12"/>
    <p:sldId id="275" r:id="rId13"/>
    <p:sldId id="273" r:id="rId14"/>
    <p:sldId id="276" r:id="rId15"/>
    <p:sldId id="282" r:id="rId16"/>
    <p:sldId id="296" r:id="rId17"/>
    <p:sldId id="331" r:id="rId18"/>
    <p:sldId id="338" r:id="rId19"/>
    <p:sldId id="333" r:id="rId20"/>
    <p:sldId id="294" r:id="rId21"/>
    <p:sldId id="300" r:id="rId22"/>
    <p:sldId id="332" r:id="rId23"/>
    <p:sldId id="339" r:id="rId24"/>
    <p:sldId id="335" r:id="rId25"/>
    <p:sldId id="336" r:id="rId26"/>
    <p:sldId id="337" r:id="rId27"/>
  </p:sldIdLst>
  <p:sldSz cx="12192000" cy="6858000"/>
  <p:notesSz cx="6858000" cy="9144000"/>
  <p:defaultTextStyle>
    <a:defPPr>
      <a:defRPr lang="en-US"/>
    </a:defPPr>
    <a:lvl1pPr marL="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EC3"/>
    <a:srgbClr val="2E88DA"/>
    <a:srgbClr val="1A0FF1"/>
    <a:srgbClr val="FF00FF"/>
    <a:srgbClr val="0D94D7"/>
    <a:srgbClr val="FF6600"/>
    <a:srgbClr val="9AD3DE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B18E9-02B1-4411-871B-DD93ACE0DEA8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C84C-1540-4193-A9AB-D0DE40C1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3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6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9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1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63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7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97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21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98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51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3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51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59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12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8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45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7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14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9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4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6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92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9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7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46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69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19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212624"/>
      </p:ext>
    </p:extLst>
  </p:cSld>
  <p:clrMapOvr>
    <a:masterClrMapping/>
  </p:clrMapOvr>
  <p:transition spd="med" advClick="0" advTm="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36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8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29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83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90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34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56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99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2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244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3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92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569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8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49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6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446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66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70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67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5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44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03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50" indent="0" algn="ctr">
              <a:buNone/>
              <a:defRPr sz="2000"/>
            </a:lvl2pPr>
            <a:lvl3pPr marL="914498" indent="0" algn="ctr">
              <a:buNone/>
              <a:defRPr sz="1900"/>
            </a:lvl3pPr>
            <a:lvl4pPr marL="1371748" indent="0" algn="ctr">
              <a:buNone/>
              <a:defRPr sz="1600"/>
            </a:lvl4pPr>
            <a:lvl5pPr marL="1828998" indent="0" algn="ctr">
              <a:buNone/>
              <a:defRPr sz="1600"/>
            </a:lvl5pPr>
            <a:lvl6pPr marL="2286248" indent="0" algn="ctr">
              <a:buNone/>
              <a:defRPr sz="1600"/>
            </a:lvl6pPr>
            <a:lvl7pPr marL="2743497" indent="0" algn="ctr">
              <a:buNone/>
              <a:defRPr sz="1600"/>
            </a:lvl7pPr>
            <a:lvl8pPr marL="3200747" indent="0" algn="ctr">
              <a:buNone/>
              <a:defRPr sz="1600"/>
            </a:lvl8pPr>
            <a:lvl9pPr marL="365799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7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8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50" indent="0">
              <a:buNone/>
              <a:defRPr sz="2800"/>
            </a:lvl2pPr>
            <a:lvl3pPr marL="914498" indent="0">
              <a:buNone/>
              <a:defRPr sz="2400"/>
            </a:lvl3pPr>
            <a:lvl4pPr marL="1371748" indent="0">
              <a:buNone/>
              <a:defRPr sz="2000"/>
            </a:lvl4pPr>
            <a:lvl5pPr marL="1828998" indent="0">
              <a:buNone/>
              <a:defRPr sz="2000"/>
            </a:lvl5pPr>
            <a:lvl6pPr marL="2286248" indent="0">
              <a:buNone/>
              <a:defRPr sz="2000"/>
            </a:lvl6pPr>
            <a:lvl7pPr marL="2743497" indent="0">
              <a:buNone/>
              <a:defRPr sz="2000"/>
            </a:lvl7pPr>
            <a:lvl8pPr marL="3200747" indent="0">
              <a:buNone/>
              <a:defRPr sz="2000"/>
            </a:lvl8pPr>
            <a:lvl9pPr marL="365799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887070"/>
      </p:ext>
    </p:extLst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4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70" y="-14080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844" r:id="rId12"/>
    <p:sldLayoutId id="2147483845" r:id="rId13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50" tIns="45726" rIns="91450" bIns="457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50" tIns="45726" rIns="91450" bIns="4572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26D54D79-588C-414F-9935-D85D266663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2025/2/17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4D4EC328-9116-4993-92C0-623125586B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4" y="3811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9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5" indent="-228625" algn="l" defTabSz="91449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75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7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2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21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4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4" descr="3">
            <a:extLst>
              <a:ext uri="{FF2B5EF4-FFF2-40B4-BE49-F238E27FC236}">
                <a16:creationId xmlns:a16="http://schemas.microsoft.com/office/drawing/2014/main" id="{DE7BEAB6-5EEB-48F6-B1C6-2FCA40B854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5657" y="3416157"/>
            <a:ext cx="508000" cy="37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8928C7-FF8A-4110-9C89-0CA846D5418C}"/>
              </a:ext>
            </a:extLst>
          </p:cNvPr>
          <p:cNvSpPr txBox="1"/>
          <p:nvPr/>
        </p:nvSpPr>
        <p:spPr>
          <a:xfrm>
            <a:off x="2666443" y="1496939"/>
            <a:ext cx="6518197" cy="415492"/>
          </a:xfrm>
          <a:prstGeom prst="rect">
            <a:avLst/>
          </a:prstGeom>
          <a:noFill/>
        </p:spPr>
        <p:txBody>
          <a:bodyPr wrap="square" lIns="121914" tIns="60957" rIns="121914" bIns="60957">
            <a:spAutoFit/>
          </a:bodyPr>
          <a:lstStyle/>
          <a:p>
            <a:pPr algn="ctr" defTabSz="379727">
              <a:spcBef>
                <a:spcPct val="50000"/>
              </a:spcBef>
              <a:defRPr/>
            </a:pP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319" y="2362073"/>
            <a:ext cx="6441231" cy="1231100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13936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BDBA16-E421-4B4C-B71C-36209713B7C4}"/>
              </a:ext>
            </a:extLst>
          </p:cNvPr>
          <p:cNvSpPr txBox="1">
            <a:spLocks/>
          </p:cNvSpPr>
          <p:nvPr/>
        </p:nvSpPr>
        <p:spPr>
          <a:xfrm>
            <a:off x="499117" y="3967554"/>
            <a:ext cx="10598624" cy="5184775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en-US" sz="3200">
                <a:latin typeface="+mj-lt"/>
              </a:rPr>
              <a:t>    </a:t>
            </a:r>
            <a:endParaRPr lang="en-US" sz="3200" dirty="0">
              <a:latin typeface="+mj-lt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FDC9A348-568E-64EC-E8B5-C25DC4230E7B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2A4EF-A34A-CE8B-493E-749D7654A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02" y="1284604"/>
            <a:ext cx="9659925" cy="51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8" name="2"/>
          <p:cNvSpPr/>
          <p:nvPr/>
        </p:nvSpPr>
        <p:spPr>
          <a:xfrm>
            <a:off x="2348301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3237769" y="817735"/>
            <a:ext cx="7465673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8E154467-EDBB-500D-91CF-2330D6F8DC5A}"/>
              </a:ext>
            </a:extLst>
          </p:cNvPr>
          <p:cNvSpPr/>
          <p:nvPr/>
        </p:nvSpPr>
        <p:spPr>
          <a:xfrm>
            <a:off x="3212486" y="2189262"/>
            <a:ext cx="7465673" cy="110212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8997FA1-F189-017E-6083-C7A71C5C1EDF}"/>
              </a:ext>
            </a:extLst>
          </p:cNvPr>
          <p:cNvSpPr/>
          <p:nvPr/>
        </p:nvSpPr>
        <p:spPr>
          <a:xfrm>
            <a:off x="3235652" y="3542669"/>
            <a:ext cx="7465673" cy="1102121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8AC238EB-6DB0-819D-39AA-BD12AC706999}"/>
              </a:ext>
            </a:extLst>
          </p:cNvPr>
          <p:cNvSpPr/>
          <p:nvPr/>
        </p:nvSpPr>
        <p:spPr>
          <a:xfrm>
            <a:off x="3235652" y="4938144"/>
            <a:ext cx="7465673" cy="1102121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14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599964" y="1508751"/>
            <a:ext cx="49920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com pa,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DD8BB9DB-33BF-1774-B5D4-8ADA5CD289FB}"/>
              </a:ext>
            </a:extLst>
          </p:cNvPr>
          <p:cNvSpPr/>
          <p:nvPr/>
        </p:nvSpPr>
        <p:spPr>
          <a:xfrm>
            <a:off x="7858146" y="1747520"/>
            <a:ext cx="4333854" cy="89418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Com pa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5A9210-4675-4316-09EC-7F04C87C4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20811" y="-145096"/>
            <a:ext cx="5833084" cy="7258706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C368B910-8238-45E1-AFF2-E57306CFADE3}"/>
              </a:ext>
            </a:extLst>
          </p:cNvPr>
          <p:cNvSpPr/>
          <p:nvPr/>
        </p:nvSpPr>
        <p:spPr>
          <a:xfrm>
            <a:off x="7858146" y="2807511"/>
            <a:ext cx="4333854" cy="894181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79C7FDFC-9F50-A82B-A52A-CB24E52C8889}"/>
              </a:ext>
            </a:extLst>
          </p:cNvPr>
          <p:cNvSpPr/>
          <p:nvPr/>
        </p:nvSpPr>
        <p:spPr>
          <a:xfrm>
            <a:off x="7858146" y="3867503"/>
            <a:ext cx="4333854" cy="894183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DD788380-17AE-C116-4536-A859F0786512}"/>
              </a:ext>
            </a:extLst>
          </p:cNvPr>
          <p:cNvSpPr/>
          <p:nvPr/>
        </p:nvSpPr>
        <p:spPr>
          <a:xfrm>
            <a:off x="7858146" y="4927497"/>
            <a:ext cx="4333854" cy="89418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46D4FC9C-B093-C166-A044-335779F3F9A4}"/>
              </a:ext>
            </a:extLst>
          </p:cNvPr>
          <p:cNvSpPr/>
          <p:nvPr/>
        </p:nvSpPr>
        <p:spPr>
          <a:xfrm>
            <a:off x="7858146" y="525070"/>
            <a:ext cx="4333854" cy="1099846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8565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4" y="-4097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79C53CF-D5E0-154E-9493-7C22115439B7}"/>
              </a:ext>
            </a:extLst>
          </p:cNvPr>
          <p:cNvSpPr/>
          <p:nvPr/>
        </p:nvSpPr>
        <p:spPr>
          <a:xfrm>
            <a:off x="1036320" y="2300791"/>
            <a:ext cx="1889464" cy="1625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AA9AABA-9BAD-9105-DAF6-E9BB793543A3}"/>
              </a:ext>
            </a:extLst>
          </p:cNvPr>
          <p:cNvSpPr/>
          <p:nvPr/>
        </p:nvSpPr>
        <p:spPr>
          <a:xfrm>
            <a:off x="2647272" y="325766"/>
            <a:ext cx="933704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0FCAC60-1027-B585-05F3-ECA2B78A8C3C}"/>
              </a:ext>
            </a:extLst>
          </p:cNvPr>
          <p:cNvSpPr/>
          <p:nvPr/>
        </p:nvSpPr>
        <p:spPr>
          <a:xfrm>
            <a:off x="2529494" y="1223925"/>
            <a:ext cx="9454818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5E85A5D3-63F6-5C5B-1263-DD838DB75351}"/>
              </a:ext>
            </a:extLst>
          </p:cNvPr>
          <p:cNvSpPr/>
          <p:nvPr/>
        </p:nvSpPr>
        <p:spPr>
          <a:xfrm>
            <a:off x="3027680" y="2142408"/>
            <a:ext cx="812800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B2B8802-80F6-5FA4-8C1F-4275146F182B}"/>
              </a:ext>
            </a:extLst>
          </p:cNvPr>
          <p:cNvSpPr/>
          <p:nvPr/>
        </p:nvSpPr>
        <p:spPr>
          <a:xfrm>
            <a:off x="3027680" y="3078007"/>
            <a:ext cx="812800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FA68863F-AD00-266F-A09B-7A06C95B1C71}"/>
              </a:ext>
            </a:extLst>
          </p:cNvPr>
          <p:cNvSpPr/>
          <p:nvPr/>
        </p:nvSpPr>
        <p:spPr>
          <a:xfrm>
            <a:off x="1849120" y="4126958"/>
            <a:ext cx="779272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182BB15E-B7DD-2946-3F27-6328EB81DD44}"/>
              </a:ext>
            </a:extLst>
          </p:cNvPr>
          <p:cNvSpPr/>
          <p:nvPr/>
        </p:nvSpPr>
        <p:spPr>
          <a:xfrm>
            <a:off x="1849120" y="4998906"/>
            <a:ext cx="779272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93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DE2FDA54-35F0-6916-8829-0049D3D43508}"/>
              </a:ext>
            </a:extLst>
          </p:cNvPr>
          <p:cNvSpPr/>
          <p:nvPr/>
        </p:nvSpPr>
        <p:spPr>
          <a:xfrm>
            <a:off x="3021925" y="195733"/>
            <a:ext cx="6148150" cy="835742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3EE2DE-2F19-92EF-770B-636335BBB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9" y="1102121"/>
            <a:ext cx="3962092" cy="3873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682EFE-98BB-F918-35D4-E4EDA5A11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71" y="1102120"/>
            <a:ext cx="3952260" cy="3823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0C25E4-BC36-D1A6-23F2-A6112E847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7" y="1081547"/>
            <a:ext cx="3962092" cy="39043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6ACCB8-2FA8-3FAA-3B55-4239D1FD449B}"/>
              </a:ext>
            </a:extLst>
          </p:cNvPr>
          <p:cNvSpPr txBox="1"/>
          <p:nvPr/>
        </p:nvSpPr>
        <p:spPr>
          <a:xfrm>
            <a:off x="201628" y="4925958"/>
            <a:ext cx="3758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pa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D756EF-3393-B5C7-E9B1-7E522D9FCFB4}"/>
              </a:ext>
            </a:extLst>
          </p:cNvPr>
          <p:cNvSpPr txBox="1"/>
          <p:nvPr/>
        </p:nvSpPr>
        <p:spPr>
          <a:xfrm>
            <a:off x="4285460" y="4976029"/>
            <a:ext cx="3638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65FF2-2A62-D734-6D04-2BF94F98B913}"/>
              </a:ext>
            </a:extLst>
          </p:cNvPr>
          <p:cNvSpPr txBox="1"/>
          <p:nvPr/>
        </p:nvSpPr>
        <p:spPr>
          <a:xfrm>
            <a:off x="8367252" y="4985861"/>
            <a:ext cx="3195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com pa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4D74B44F-860B-3830-EB6E-E8448787CDB8}"/>
              </a:ext>
            </a:extLst>
          </p:cNvPr>
          <p:cNvSpPr/>
          <p:nvPr/>
        </p:nvSpPr>
        <p:spPr>
          <a:xfrm>
            <a:off x="420415" y="217150"/>
            <a:ext cx="5761312" cy="8763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5902B-AEF5-42B6-EA8D-7A21E3DB7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8" y="1283949"/>
            <a:ext cx="5257800" cy="4821575"/>
          </a:xfrm>
          <a:prstGeom prst="rect">
            <a:avLst/>
          </a:prstGeom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55508E2D-DCC7-201D-3FE0-17AE9B0020F2}"/>
              </a:ext>
            </a:extLst>
          </p:cNvPr>
          <p:cNvSpPr/>
          <p:nvPr/>
        </p:nvSpPr>
        <p:spPr>
          <a:xfrm>
            <a:off x="6096000" y="1283949"/>
            <a:ext cx="5761312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9DB6790D-8A94-B1B4-1237-AD0A89DD71B2}"/>
              </a:ext>
            </a:extLst>
          </p:cNvPr>
          <p:cNvSpPr/>
          <p:nvPr/>
        </p:nvSpPr>
        <p:spPr>
          <a:xfrm>
            <a:off x="6096000" y="2350750"/>
            <a:ext cx="5761312" cy="876300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CBD25B2-0B7C-F7EE-0CB4-8435A9956FA4}"/>
              </a:ext>
            </a:extLst>
          </p:cNvPr>
          <p:cNvSpPr/>
          <p:nvPr/>
        </p:nvSpPr>
        <p:spPr>
          <a:xfrm>
            <a:off x="6096000" y="3399401"/>
            <a:ext cx="5761312" cy="1220224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B93867-9342-76BF-0698-09C87BDFB084}"/>
              </a:ext>
            </a:extLst>
          </p:cNvPr>
          <p:cNvSpPr txBox="1"/>
          <p:nvPr/>
        </p:nvSpPr>
        <p:spPr>
          <a:xfrm>
            <a:off x="6400799" y="2523101"/>
            <a:ext cx="4600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C40C0-5088-8963-689E-0043835D34BF}"/>
              </a:ext>
            </a:extLst>
          </p:cNvPr>
          <p:cNvSpPr txBox="1"/>
          <p:nvPr/>
        </p:nvSpPr>
        <p:spPr>
          <a:xfrm>
            <a:off x="6619875" y="1520336"/>
            <a:ext cx="4524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816B70-7B78-E72A-59FB-93FE1ABF3B95}"/>
              </a:ext>
            </a:extLst>
          </p:cNvPr>
          <p:cNvSpPr txBox="1"/>
          <p:nvPr/>
        </p:nvSpPr>
        <p:spPr>
          <a:xfrm>
            <a:off x="6619875" y="3532459"/>
            <a:ext cx="50768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5072D832-BF31-5CA0-0DDE-75297A1B18D4}"/>
              </a:ext>
            </a:extLst>
          </p:cNvPr>
          <p:cNvSpPr/>
          <p:nvPr/>
        </p:nvSpPr>
        <p:spPr>
          <a:xfrm>
            <a:off x="3301069" y="219075"/>
            <a:ext cx="5589862" cy="79732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1503C-DD18-8765-0F8E-69619B68C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9" y="1016396"/>
            <a:ext cx="5057775" cy="3898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32B09B-3A10-B8FD-C6CF-6CEF55FBB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99" y="1124941"/>
            <a:ext cx="5153025" cy="3789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644237-0467-1D4F-7511-CF541CA35A0F}"/>
              </a:ext>
            </a:extLst>
          </p:cNvPr>
          <p:cNvSpPr txBox="1"/>
          <p:nvPr/>
        </p:nvSpPr>
        <p:spPr>
          <a:xfrm>
            <a:off x="590549" y="5038725"/>
            <a:ext cx="4962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A55587-4A83-6984-1EDA-9E61DECCED64}"/>
              </a:ext>
            </a:extLst>
          </p:cNvPr>
          <p:cNvSpPr txBox="1"/>
          <p:nvPr/>
        </p:nvSpPr>
        <p:spPr>
          <a:xfrm>
            <a:off x="6000750" y="5114925"/>
            <a:ext cx="4962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932" y="2734886"/>
            <a:ext cx="7294178" cy="1138767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30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5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2"/>
          <p:cNvSpPr/>
          <p:nvPr/>
        </p:nvSpPr>
        <p:spPr>
          <a:xfrm>
            <a:off x="2451339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2933810" y="386792"/>
            <a:ext cx="7767800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8E154467-EDBB-500D-91CF-2330D6F8DC5A}"/>
              </a:ext>
            </a:extLst>
          </p:cNvPr>
          <p:cNvSpPr/>
          <p:nvPr/>
        </p:nvSpPr>
        <p:spPr>
          <a:xfrm>
            <a:off x="2742883" y="1688713"/>
            <a:ext cx="8023440" cy="1298629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8997FA1-F189-017E-6083-C7A71C5C1EDF}"/>
              </a:ext>
            </a:extLst>
          </p:cNvPr>
          <p:cNvSpPr/>
          <p:nvPr/>
        </p:nvSpPr>
        <p:spPr>
          <a:xfrm>
            <a:off x="2723947" y="3336297"/>
            <a:ext cx="8042376" cy="1270755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8AC238EB-6DB0-819D-39AA-BD12AC706999}"/>
              </a:ext>
            </a:extLst>
          </p:cNvPr>
          <p:cNvSpPr/>
          <p:nvPr/>
        </p:nvSpPr>
        <p:spPr>
          <a:xfrm>
            <a:off x="2574527" y="4879039"/>
            <a:ext cx="8417937" cy="129733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08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1" y="304805"/>
            <a:ext cx="11419115" cy="654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07A5B2-5CDB-CA45-5BBF-B6020DA877C7}"/>
              </a:ext>
            </a:extLst>
          </p:cNvPr>
          <p:cNvSpPr/>
          <p:nvPr/>
        </p:nvSpPr>
        <p:spPr>
          <a:xfrm>
            <a:off x="1148080" y="510996"/>
            <a:ext cx="9895840" cy="36824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9922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850833" y="1508751"/>
            <a:ext cx="44903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98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5E6E98-A78C-8FB9-A44F-300F9F56230F}"/>
              </a:ext>
            </a:extLst>
          </p:cNvPr>
          <p:cNvSpPr/>
          <p:nvPr/>
        </p:nvSpPr>
        <p:spPr>
          <a:xfrm>
            <a:off x="2891214" y="2347903"/>
            <a:ext cx="65774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351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490415" y="1514455"/>
            <a:ext cx="48301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CCE8DA-95A7-7C6A-933D-1BC24823B08A}"/>
              </a:ext>
            </a:extLst>
          </p:cNvPr>
          <p:cNvSpPr/>
          <p:nvPr/>
        </p:nvSpPr>
        <p:spPr>
          <a:xfrm>
            <a:off x="2984571" y="3429000"/>
            <a:ext cx="58418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540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1163" flipV="1">
            <a:off x="-422479" y="146384"/>
            <a:ext cx="1338592" cy="1308461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960982" y="4674940"/>
            <a:ext cx="1459440" cy="2344420"/>
          </a:xfrm>
          <a:prstGeom prst="rect">
            <a:avLst/>
          </a:prstGeom>
        </p:spPr>
      </p:pic>
      <p:sp>
        <p:nvSpPr>
          <p:cNvPr id="43" name="Hexagon 42"/>
          <p:cNvSpPr/>
          <p:nvPr/>
        </p:nvSpPr>
        <p:spPr>
          <a:xfrm>
            <a:off x="764190" y="67523"/>
            <a:ext cx="5389662" cy="2476669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Đầu đuôi vuông vắn như nhau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Thân chia nhiều đốt rất mau rất đều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6184490" y="166605"/>
            <a:ext cx="5373255" cy="2272396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Như cái kẹo nhỏ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Chữ hỏng xóa ngay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Học trò ngày nay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Vẫn dùng đến nó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521741" y="3329617"/>
            <a:ext cx="5632111" cy="2706958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suôn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đuồn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đuột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cui</a:t>
            </a:r>
          </a:p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Dẫm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5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AF3F01A-E92F-03D4-EE6A-9299C807F6A9}"/>
              </a:ext>
            </a:extLst>
          </p:cNvPr>
          <p:cNvSpPr/>
          <p:nvPr/>
        </p:nvSpPr>
        <p:spPr>
          <a:xfrm>
            <a:off x="6184490" y="3401979"/>
            <a:ext cx="5587627" cy="2562234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Thân thì liền với hai chân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Khi làm chân nghỉ, chân quay mới kỳ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5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4E4654AC-9709-874F-62CA-DC650AB99A0C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86901" flipV="1">
            <a:off x="87427" y="-94094"/>
            <a:ext cx="1338592" cy="1308461"/>
          </a:xfrm>
          <a:prstGeom prst="rect">
            <a:avLst/>
          </a:prstGeom>
        </p:spPr>
      </p:pic>
      <p:pic>
        <p:nvPicPr>
          <p:cNvPr id="7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6A763922-1D2E-88E5-D077-3324A886A551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9565407" flipV="1">
            <a:off x="10681114" y="5393286"/>
            <a:ext cx="1338592" cy="1308461"/>
          </a:xfrm>
          <a:prstGeom prst="rect">
            <a:avLst/>
          </a:prstGeom>
        </p:spPr>
      </p:pic>
      <p:sp>
        <p:nvSpPr>
          <p:cNvPr id="22" name="Hexagon 21">
            <a:extLst>
              <a:ext uri="{FF2B5EF4-FFF2-40B4-BE49-F238E27FC236}">
                <a16:creationId xmlns:a16="http://schemas.microsoft.com/office/drawing/2014/main" id="{3779AAB2-9AD7-4339-5DAB-6F1299D491BD}"/>
              </a:ext>
            </a:extLst>
          </p:cNvPr>
          <p:cNvSpPr/>
          <p:nvPr/>
        </p:nvSpPr>
        <p:spPr>
          <a:xfrm>
            <a:off x="1552590" y="2519406"/>
            <a:ext cx="3956685" cy="730514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7BA4DF37-DC73-D168-5081-8582B1158705}"/>
              </a:ext>
            </a:extLst>
          </p:cNvPr>
          <p:cNvSpPr/>
          <p:nvPr/>
        </p:nvSpPr>
        <p:spPr>
          <a:xfrm>
            <a:off x="6927892" y="6018798"/>
            <a:ext cx="3956685" cy="73051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BF5F9345-8E47-01AD-9129-FC51EB332190}"/>
              </a:ext>
            </a:extLst>
          </p:cNvPr>
          <p:cNvSpPr/>
          <p:nvPr/>
        </p:nvSpPr>
        <p:spPr>
          <a:xfrm>
            <a:off x="6811830" y="2487462"/>
            <a:ext cx="3956685" cy="730514"/>
          </a:xfrm>
          <a:prstGeom prst="hexagon">
            <a:avLst/>
          </a:prstGeom>
          <a:solidFill>
            <a:srgbClr val="45AEC3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tẩy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0482EC8A-CE0F-44F9-FA48-9E2C20916D33}"/>
              </a:ext>
            </a:extLst>
          </p:cNvPr>
          <p:cNvSpPr/>
          <p:nvPr/>
        </p:nvSpPr>
        <p:spPr>
          <a:xfrm>
            <a:off x="1253352" y="6080584"/>
            <a:ext cx="3956685" cy="730514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55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16" grpId="0" animBg="1"/>
      <p:bldP spid="4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784583" y="2767280"/>
            <a:ext cx="48317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8852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DD8BB9DB-33BF-1774-B5D4-8ADA5CD289FB}"/>
              </a:ext>
            </a:extLst>
          </p:cNvPr>
          <p:cNvSpPr/>
          <p:nvPr/>
        </p:nvSpPr>
        <p:spPr>
          <a:xfrm>
            <a:off x="1111906" y="197118"/>
            <a:ext cx="9825948" cy="1099846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33616-93C1-403B-984D-773423A1FD78}"/>
              </a:ext>
            </a:extLst>
          </p:cNvPr>
          <p:cNvSpPr txBox="1"/>
          <p:nvPr/>
        </p:nvSpPr>
        <p:spPr>
          <a:xfrm>
            <a:off x="1237592" y="192674"/>
            <a:ext cx="96735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1FDF55-6A96-1D6D-864B-F7AF5497C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36" y="1413340"/>
            <a:ext cx="4429760" cy="51764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C147EC-2475-04F8-F84F-97A889610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13340"/>
            <a:ext cx="4429760" cy="51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0209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6EAF33-0FAC-1BDD-743B-D4919C420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79" y="1310640"/>
            <a:ext cx="10074881" cy="519176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40EE1AD0-C9D0-7E2E-DAD9-9319B8FBB95E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3FA6CA5D-8500-C8C7-528C-8FF96BEEACFD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so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FA7C6-A24C-3069-21DC-C6F0E9906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0" y="1056640"/>
            <a:ext cx="9617681" cy="54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9A55A52C-C539-1D33-D670-4DD17F8416C6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AE882-51AA-07E1-6DC7-B4138C7E3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39" y="1056640"/>
            <a:ext cx="945512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07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471</Words>
  <Application>Microsoft Office PowerPoint</Application>
  <PresentationFormat>Màn hình rộng</PresentationFormat>
  <Paragraphs>67</Paragraphs>
  <Slides>21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21</vt:i4>
      </vt:variant>
    </vt:vector>
  </HeadingPairs>
  <TitlesOfParts>
    <vt:vector size="33" baseType="lpstr">
      <vt:lpstr>Arial</vt:lpstr>
      <vt:lpstr>Arial-Rounded</vt:lpstr>
      <vt:lpstr>Calibri</vt:lpstr>
      <vt:lpstr>Calibri Light</vt:lpstr>
      <vt:lpstr>Times New Roman</vt:lpstr>
      <vt:lpstr>VNI-Avo</vt:lpstr>
      <vt:lpstr>Office Theme</vt:lpstr>
      <vt:lpstr>1_Office Theme</vt:lpstr>
      <vt:lpstr>3_Office Theme</vt:lpstr>
      <vt:lpstr>8_Office Theme</vt:lpstr>
      <vt:lpstr>5_Office Theme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ly nguyễn</cp:lastModifiedBy>
  <cp:revision>103</cp:revision>
  <dcterms:created xsi:type="dcterms:W3CDTF">2021-07-06T02:11:11Z</dcterms:created>
  <dcterms:modified xsi:type="dcterms:W3CDTF">2025-02-17T07:52:04Z</dcterms:modified>
</cp:coreProperties>
</file>