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316" r:id="rId2"/>
    <p:sldId id="318" r:id="rId3"/>
    <p:sldId id="262" r:id="rId4"/>
    <p:sldId id="277" r:id="rId5"/>
    <p:sldId id="323" r:id="rId6"/>
    <p:sldId id="324" r:id="rId7"/>
    <p:sldId id="325" r:id="rId8"/>
    <p:sldId id="336" r:id="rId9"/>
    <p:sldId id="259" r:id="rId10"/>
    <p:sldId id="326" r:id="rId11"/>
    <p:sldId id="260" r:id="rId12"/>
    <p:sldId id="328" r:id="rId13"/>
    <p:sldId id="330" r:id="rId14"/>
    <p:sldId id="331" r:id="rId15"/>
    <p:sldId id="333" r:id="rId16"/>
    <p:sldId id="290" r:id="rId17"/>
    <p:sldId id="263" r:id="rId18"/>
    <p:sldId id="334" r:id="rId19"/>
    <p:sldId id="337" r:id="rId20"/>
    <p:sldId id="317" r:id="rId21"/>
    <p:sldId id="319" r:id="rId22"/>
  </p:sldIdLst>
  <p:sldSz cx="12192000" cy="6858000"/>
  <p:notesSz cx="6858000" cy="9144000"/>
  <p:embeddedFontLst>
    <p:embeddedFont>
      <p:font typeface="#9Slide05 Aphrodite Pro" panose="020B0604020202020204" charset="0"/>
      <p:regular r:id="rId24"/>
    </p:embeddedFont>
    <p:embeddedFont>
      <p:font typeface="#9Slide05 Bodega Script" panose="020B0604020202020204" charset="0"/>
      <p:regular r:id="rId25"/>
    </p:embeddedFont>
    <p:embeddedFont>
      <p:font typeface="#9Slide05 Pateglamt Script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62165-8C34-45F2-90FB-86E44239B5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0C30B-336B-40FE-A91B-48FB313776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77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C30B-336B-40FE-A91B-48FB3137763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56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8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cam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C30B-336B-40FE-A91B-48FB3137763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48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nho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8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khoai</a:t>
            </a:r>
            <a:r>
              <a:rPr lang="en-US" dirty="0"/>
              <a:t> </a:t>
            </a:r>
            <a:r>
              <a:rPr lang="en-US" dirty="0" err="1"/>
              <a:t>mì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3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Khoai</a:t>
            </a:r>
            <a:r>
              <a:rPr lang="en-US" dirty="0"/>
              <a:t> lang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48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-1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7972" y="3519216"/>
            <a:ext cx="3501577" cy="3501577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" y="706584"/>
            <a:ext cx="10661904" cy="38568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75" y="-27855"/>
            <a:ext cx="1218983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290C2-15D0-CA69-D025-3C4DC9A17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036" y="1413192"/>
            <a:ext cx="10382388" cy="29202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37562B-D57E-78D5-A925-220791CA4EA2}"/>
              </a:ext>
            </a:extLst>
          </p:cNvPr>
          <p:cNvSpPr/>
          <p:nvPr/>
        </p:nvSpPr>
        <p:spPr>
          <a:xfrm>
            <a:off x="3542712" y="248773"/>
            <a:ext cx="44230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7200" b="1" kern="0" dirty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Mở rộng vốn từ</a:t>
            </a:r>
            <a:endParaRPr lang="id-ID" sz="7200" b="1" kern="0" dirty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056236-B60C-9460-9439-92C3D54FE28A}"/>
              </a:ext>
            </a:extLst>
          </p:cNvPr>
          <p:cNvGrpSpPr/>
          <p:nvPr/>
        </p:nvGrpSpPr>
        <p:grpSpPr>
          <a:xfrm>
            <a:off x="-1115170" y="1000340"/>
            <a:ext cx="2811440" cy="1105510"/>
            <a:chOff x="-856881" y="1091821"/>
            <a:chExt cx="2811440" cy="1105510"/>
          </a:xfrm>
        </p:grpSpPr>
        <p:sp>
          <p:nvSpPr>
            <p:cNvPr id="4" name="Google Shape;1910;p31">
              <a:extLst>
                <a:ext uri="{FF2B5EF4-FFF2-40B4-BE49-F238E27FC236}">
                  <a16:creationId xmlns:a16="http://schemas.microsoft.com/office/drawing/2014/main" id="{FF8A6F34-971E-E5CF-EE5F-3CDD72D73E74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5" name="Google Shape;1910;p31">
              <a:extLst>
                <a:ext uri="{FF2B5EF4-FFF2-40B4-BE49-F238E27FC236}">
                  <a16:creationId xmlns:a16="http://schemas.microsoft.com/office/drawing/2014/main" id="{4A4F7F40-642C-BE84-4A16-74332DF11D35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9" y="1491748"/>
            <a:ext cx="5820581" cy="507890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87" y="1610657"/>
            <a:ext cx="5919537" cy="48512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1691425" y="1610657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8306454" y="1592321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B98C0-F4D8-0F15-247F-A22E75CE512D}"/>
              </a:ext>
            </a:extLst>
          </p:cNvPr>
          <p:cNvSpPr txBox="1"/>
          <p:nvPr/>
        </p:nvSpPr>
        <p:spPr>
          <a:xfrm>
            <a:off x="1014410" y="2521678"/>
            <a:ext cx="1825044" cy="646986"/>
          </a:xfrm>
          <a:custGeom>
            <a:avLst/>
            <a:gdLst>
              <a:gd name="connsiteX0" fmla="*/ 0 w 1825044"/>
              <a:gd name="connsiteY0" fmla="*/ 107833 h 646986"/>
              <a:gd name="connsiteX1" fmla="*/ 107833 w 1825044"/>
              <a:gd name="connsiteY1" fmla="*/ 0 h 646986"/>
              <a:gd name="connsiteX2" fmla="*/ 1717211 w 1825044"/>
              <a:gd name="connsiteY2" fmla="*/ 0 h 646986"/>
              <a:gd name="connsiteX3" fmla="*/ 1825044 w 1825044"/>
              <a:gd name="connsiteY3" fmla="*/ 107833 h 646986"/>
              <a:gd name="connsiteX4" fmla="*/ 1825044 w 1825044"/>
              <a:gd name="connsiteY4" fmla="*/ 539153 h 646986"/>
              <a:gd name="connsiteX5" fmla="*/ 1717211 w 1825044"/>
              <a:gd name="connsiteY5" fmla="*/ 646986 h 646986"/>
              <a:gd name="connsiteX6" fmla="*/ 107833 w 1825044"/>
              <a:gd name="connsiteY6" fmla="*/ 646986 h 646986"/>
              <a:gd name="connsiteX7" fmla="*/ 0 w 1825044"/>
              <a:gd name="connsiteY7" fmla="*/ 539153 h 646986"/>
              <a:gd name="connsiteX8" fmla="*/ 0 w 182504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504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296121" y="126465"/>
                  <a:pt x="1075678" y="-96768"/>
                  <a:pt x="1717211" y="0"/>
                </a:cubicBezTo>
                <a:cubicBezTo>
                  <a:pt x="1775588" y="-8112"/>
                  <a:pt x="1822056" y="47374"/>
                  <a:pt x="1825044" y="107833"/>
                </a:cubicBezTo>
                <a:cubicBezTo>
                  <a:pt x="1827300" y="187760"/>
                  <a:pt x="1792703" y="413329"/>
                  <a:pt x="1825044" y="539153"/>
                </a:cubicBezTo>
                <a:cubicBezTo>
                  <a:pt x="1825491" y="596437"/>
                  <a:pt x="1774236" y="644150"/>
                  <a:pt x="1717211" y="646986"/>
                </a:cubicBezTo>
                <a:cubicBezTo>
                  <a:pt x="1389823" y="615291"/>
                  <a:pt x="847289" y="594567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82504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594115" y="36122"/>
                  <a:pt x="1241148" y="-1632"/>
                  <a:pt x="1717211" y="0"/>
                </a:cubicBezTo>
                <a:cubicBezTo>
                  <a:pt x="1768356" y="-6410"/>
                  <a:pt x="1827695" y="42933"/>
                  <a:pt x="1825044" y="107833"/>
                </a:cubicBezTo>
                <a:cubicBezTo>
                  <a:pt x="1839150" y="254065"/>
                  <a:pt x="1834507" y="474562"/>
                  <a:pt x="1825044" y="539153"/>
                </a:cubicBezTo>
                <a:cubicBezTo>
                  <a:pt x="1818292" y="601154"/>
                  <a:pt x="1765561" y="645152"/>
                  <a:pt x="1717211" y="646986"/>
                </a:cubicBezTo>
                <a:cubicBezTo>
                  <a:pt x="1223637" y="699911"/>
                  <a:pt x="477488" y="51717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D11F5-AEA4-0284-3344-D39D9C42EB16}"/>
              </a:ext>
            </a:extLst>
          </p:cNvPr>
          <p:cNvSpPr txBox="1"/>
          <p:nvPr/>
        </p:nvSpPr>
        <p:spPr>
          <a:xfrm>
            <a:off x="6730502" y="2402769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E5A67-0F7A-9119-11D7-84BA51985EDE}"/>
              </a:ext>
            </a:extLst>
          </p:cNvPr>
          <p:cNvSpPr txBox="1"/>
          <p:nvPr/>
        </p:nvSpPr>
        <p:spPr>
          <a:xfrm>
            <a:off x="2839454" y="3899177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3F784-3BA7-0D4F-C22B-680A90969961}"/>
              </a:ext>
            </a:extLst>
          </p:cNvPr>
          <p:cNvSpPr txBox="1"/>
          <p:nvPr/>
        </p:nvSpPr>
        <p:spPr>
          <a:xfrm>
            <a:off x="535528" y="3309173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sọ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7DBF6-0E11-7A3F-21AC-B22CF3DFA003}"/>
              </a:ext>
            </a:extLst>
          </p:cNvPr>
          <p:cNvSpPr txBox="1"/>
          <p:nvPr/>
        </p:nvSpPr>
        <p:spPr>
          <a:xfrm>
            <a:off x="1963028" y="4729155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75749-27DD-DBD0-1131-35C290C97981}"/>
              </a:ext>
            </a:extLst>
          </p:cNvPr>
          <p:cNvSpPr txBox="1"/>
          <p:nvPr/>
        </p:nvSpPr>
        <p:spPr>
          <a:xfrm>
            <a:off x="3011994" y="2572756"/>
            <a:ext cx="2506431" cy="1077218"/>
          </a:xfrm>
          <a:custGeom>
            <a:avLst/>
            <a:gdLst>
              <a:gd name="connsiteX0" fmla="*/ 0 w 2506431"/>
              <a:gd name="connsiteY0" fmla="*/ 179540 h 1077218"/>
              <a:gd name="connsiteX1" fmla="*/ 179540 w 2506431"/>
              <a:gd name="connsiteY1" fmla="*/ 0 h 1077218"/>
              <a:gd name="connsiteX2" fmla="*/ 2326891 w 2506431"/>
              <a:gd name="connsiteY2" fmla="*/ 0 h 1077218"/>
              <a:gd name="connsiteX3" fmla="*/ 2506431 w 2506431"/>
              <a:gd name="connsiteY3" fmla="*/ 179540 h 1077218"/>
              <a:gd name="connsiteX4" fmla="*/ 2506431 w 2506431"/>
              <a:gd name="connsiteY4" fmla="*/ 897678 h 1077218"/>
              <a:gd name="connsiteX5" fmla="*/ 2326891 w 2506431"/>
              <a:gd name="connsiteY5" fmla="*/ 1077218 h 1077218"/>
              <a:gd name="connsiteX6" fmla="*/ 179540 w 2506431"/>
              <a:gd name="connsiteY6" fmla="*/ 1077218 h 1077218"/>
              <a:gd name="connsiteX7" fmla="*/ 0 w 2506431"/>
              <a:gd name="connsiteY7" fmla="*/ 897678 h 1077218"/>
              <a:gd name="connsiteX8" fmla="*/ 0 w 2506431"/>
              <a:gd name="connsiteY8" fmla="*/ 179540 h 1077218"/>
              <a:gd name="connsiteX0" fmla="*/ 0 w 2506431"/>
              <a:gd name="connsiteY0" fmla="*/ 179540 h 1077218"/>
              <a:gd name="connsiteX1" fmla="*/ 179540 w 2506431"/>
              <a:gd name="connsiteY1" fmla="*/ 0 h 1077218"/>
              <a:gd name="connsiteX2" fmla="*/ 2326891 w 2506431"/>
              <a:gd name="connsiteY2" fmla="*/ 0 h 1077218"/>
              <a:gd name="connsiteX3" fmla="*/ 2506431 w 2506431"/>
              <a:gd name="connsiteY3" fmla="*/ 179540 h 1077218"/>
              <a:gd name="connsiteX4" fmla="*/ 2506431 w 2506431"/>
              <a:gd name="connsiteY4" fmla="*/ 897678 h 1077218"/>
              <a:gd name="connsiteX5" fmla="*/ 2326891 w 2506431"/>
              <a:gd name="connsiteY5" fmla="*/ 1077218 h 1077218"/>
              <a:gd name="connsiteX6" fmla="*/ 179540 w 2506431"/>
              <a:gd name="connsiteY6" fmla="*/ 1077218 h 1077218"/>
              <a:gd name="connsiteX7" fmla="*/ 0 w 2506431"/>
              <a:gd name="connsiteY7" fmla="*/ 897678 h 1077218"/>
              <a:gd name="connsiteX8" fmla="*/ 0 w 2506431"/>
              <a:gd name="connsiteY8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1077218" fill="none" extrusionOk="0">
                <a:moveTo>
                  <a:pt x="0" y="179540"/>
                </a:moveTo>
                <a:cubicBezTo>
                  <a:pt x="838" y="103071"/>
                  <a:pt x="86594" y="10425"/>
                  <a:pt x="179540" y="0"/>
                </a:cubicBezTo>
                <a:cubicBezTo>
                  <a:pt x="692315" y="76898"/>
                  <a:pt x="1401696" y="114978"/>
                  <a:pt x="2326891" y="0"/>
                </a:cubicBezTo>
                <a:cubicBezTo>
                  <a:pt x="2425445" y="-4151"/>
                  <a:pt x="2493405" y="76443"/>
                  <a:pt x="2506431" y="179540"/>
                </a:cubicBezTo>
                <a:cubicBezTo>
                  <a:pt x="2567959" y="447007"/>
                  <a:pt x="2473267" y="611081"/>
                  <a:pt x="2506431" y="897678"/>
                </a:cubicBezTo>
                <a:cubicBezTo>
                  <a:pt x="2509543" y="981039"/>
                  <a:pt x="2413558" y="1063217"/>
                  <a:pt x="2326891" y="1077218"/>
                </a:cubicBezTo>
                <a:cubicBezTo>
                  <a:pt x="1720542" y="1127429"/>
                  <a:pt x="927326" y="1079367"/>
                  <a:pt x="179540" y="1077218"/>
                </a:cubicBezTo>
                <a:cubicBezTo>
                  <a:pt x="105950" y="1074327"/>
                  <a:pt x="-14098" y="999622"/>
                  <a:pt x="0" y="897678"/>
                </a:cubicBezTo>
                <a:cubicBezTo>
                  <a:pt x="29008" y="636164"/>
                  <a:pt x="7551" y="430692"/>
                  <a:pt x="0" y="179540"/>
                </a:cubicBezTo>
                <a:close/>
              </a:path>
              <a:path w="2506431" h="1077218" stroke="0" extrusionOk="0">
                <a:moveTo>
                  <a:pt x="0" y="179540"/>
                </a:moveTo>
                <a:cubicBezTo>
                  <a:pt x="3553" y="96126"/>
                  <a:pt x="79304" y="-17410"/>
                  <a:pt x="179540" y="0"/>
                </a:cubicBezTo>
                <a:cubicBezTo>
                  <a:pt x="914691" y="64037"/>
                  <a:pt x="1342956" y="-76919"/>
                  <a:pt x="2326891" y="0"/>
                </a:cubicBezTo>
                <a:cubicBezTo>
                  <a:pt x="2401725" y="-6487"/>
                  <a:pt x="2523002" y="71552"/>
                  <a:pt x="2506431" y="179540"/>
                </a:cubicBezTo>
                <a:cubicBezTo>
                  <a:pt x="2509502" y="314903"/>
                  <a:pt x="2519223" y="606568"/>
                  <a:pt x="2506431" y="897678"/>
                </a:cubicBezTo>
                <a:cubicBezTo>
                  <a:pt x="2492792" y="994624"/>
                  <a:pt x="2421411" y="1075865"/>
                  <a:pt x="2326891" y="1077218"/>
                </a:cubicBezTo>
                <a:cubicBezTo>
                  <a:pt x="1859079" y="831867"/>
                  <a:pt x="644129" y="1171083"/>
                  <a:pt x="179540" y="1077218"/>
                </a:cubicBezTo>
                <a:cubicBezTo>
                  <a:pt x="74780" y="1086014"/>
                  <a:pt x="-5086" y="991936"/>
                  <a:pt x="0" y="897678"/>
                </a:cubicBezTo>
                <a:cubicBezTo>
                  <a:pt x="-52580" y="637402"/>
                  <a:pt x="58486" y="378619"/>
                  <a:pt x="0" y="179540"/>
                </a:cubicBezTo>
                <a:close/>
              </a:path>
              <a:path w="2506431" h="1077218" fill="none" stroke="0" extrusionOk="0">
                <a:moveTo>
                  <a:pt x="0" y="179540"/>
                </a:moveTo>
                <a:cubicBezTo>
                  <a:pt x="7197" y="91012"/>
                  <a:pt x="93509" y="25066"/>
                  <a:pt x="179540" y="0"/>
                </a:cubicBezTo>
                <a:cubicBezTo>
                  <a:pt x="823164" y="109715"/>
                  <a:pt x="1333353" y="113538"/>
                  <a:pt x="2326891" y="0"/>
                </a:cubicBezTo>
                <a:cubicBezTo>
                  <a:pt x="2418554" y="-7503"/>
                  <a:pt x="2500697" y="65744"/>
                  <a:pt x="2506431" y="179540"/>
                </a:cubicBezTo>
                <a:cubicBezTo>
                  <a:pt x="2563797" y="440795"/>
                  <a:pt x="2510478" y="569029"/>
                  <a:pt x="2506431" y="897678"/>
                </a:cubicBezTo>
                <a:cubicBezTo>
                  <a:pt x="2494575" y="989429"/>
                  <a:pt x="2413231" y="1071423"/>
                  <a:pt x="2326891" y="1077218"/>
                </a:cubicBezTo>
                <a:cubicBezTo>
                  <a:pt x="1658267" y="1086126"/>
                  <a:pt x="846123" y="1036671"/>
                  <a:pt x="179540" y="1077218"/>
                </a:cubicBezTo>
                <a:cubicBezTo>
                  <a:pt x="91604" y="1075411"/>
                  <a:pt x="-11582" y="995719"/>
                  <a:pt x="0" y="897678"/>
                </a:cubicBezTo>
                <a:cubicBezTo>
                  <a:pt x="18155" y="659914"/>
                  <a:pt x="-3239" y="460204"/>
                  <a:pt x="0" y="1795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2506431"/>
                      <a:gd name="connsiteY0" fmla="*/ 179540 h 1077218"/>
                      <a:gd name="connsiteX1" fmla="*/ 179540 w 2506431"/>
                      <a:gd name="connsiteY1" fmla="*/ 0 h 1077218"/>
                      <a:gd name="connsiteX2" fmla="*/ 2326891 w 2506431"/>
                      <a:gd name="connsiteY2" fmla="*/ 0 h 1077218"/>
                      <a:gd name="connsiteX3" fmla="*/ 2506431 w 2506431"/>
                      <a:gd name="connsiteY3" fmla="*/ 179540 h 1077218"/>
                      <a:gd name="connsiteX4" fmla="*/ 2506431 w 2506431"/>
                      <a:gd name="connsiteY4" fmla="*/ 897678 h 1077218"/>
                      <a:gd name="connsiteX5" fmla="*/ 2326891 w 2506431"/>
                      <a:gd name="connsiteY5" fmla="*/ 1077218 h 1077218"/>
                      <a:gd name="connsiteX6" fmla="*/ 179540 w 2506431"/>
                      <a:gd name="connsiteY6" fmla="*/ 1077218 h 1077218"/>
                      <a:gd name="connsiteX7" fmla="*/ 0 w 2506431"/>
                      <a:gd name="connsiteY7" fmla="*/ 897678 h 1077218"/>
                      <a:gd name="connsiteX8" fmla="*/ 0 w 2506431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06431" h="1077218" fill="none" extrusionOk="0">
                        <a:moveTo>
                          <a:pt x="0" y="179540"/>
                        </a:moveTo>
                        <a:cubicBezTo>
                          <a:pt x="323" y="89138"/>
                          <a:pt x="86015" y="9453"/>
                          <a:pt x="179540" y="0"/>
                        </a:cubicBezTo>
                        <a:cubicBezTo>
                          <a:pt x="767652" y="72427"/>
                          <a:pt x="1377662" y="61419"/>
                          <a:pt x="2326891" y="0"/>
                        </a:cubicBezTo>
                        <a:cubicBezTo>
                          <a:pt x="2425755" y="-2015"/>
                          <a:pt x="2495131" y="76965"/>
                          <a:pt x="2506431" y="179540"/>
                        </a:cubicBezTo>
                        <a:cubicBezTo>
                          <a:pt x="2561541" y="442713"/>
                          <a:pt x="2485438" y="587068"/>
                          <a:pt x="2506431" y="897678"/>
                        </a:cubicBezTo>
                        <a:cubicBezTo>
                          <a:pt x="2508914" y="984234"/>
                          <a:pt x="2422185" y="1072888"/>
                          <a:pt x="2326891" y="1077218"/>
                        </a:cubicBezTo>
                        <a:cubicBezTo>
                          <a:pt x="1663418" y="1107045"/>
                          <a:pt x="920861" y="997912"/>
                          <a:pt x="179540" y="1077218"/>
                        </a:cubicBezTo>
                        <a:cubicBezTo>
                          <a:pt x="93313" y="1075756"/>
                          <a:pt x="-6349" y="998090"/>
                          <a:pt x="0" y="897678"/>
                        </a:cubicBezTo>
                        <a:cubicBezTo>
                          <a:pt x="20181" y="652597"/>
                          <a:pt x="16197" y="452994"/>
                          <a:pt x="0" y="179540"/>
                        </a:cubicBezTo>
                        <a:close/>
                      </a:path>
                      <a:path w="2506431" h="1077218" stroke="0" extrusionOk="0">
                        <a:moveTo>
                          <a:pt x="0" y="179540"/>
                        </a:moveTo>
                        <a:cubicBezTo>
                          <a:pt x="9092" y="82861"/>
                          <a:pt x="81197" y="1697"/>
                          <a:pt x="179540" y="0"/>
                        </a:cubicBezTo>
                        <a:cubicBezTo>
                          <a:pt x="909393" y="123000"/>
                          <a:pt x="1328328" y="-96860"/>
                          <a:pt x="2326891" y="0"/>
                        </a:cubicBezTo>
                        <a:cubicBezTo>
                          <a:pt x="2415689" y="-7895"/>
                          <a:pt x="2511990" y="69175"/>
                          <a:pt x="2506431" y="179540"/>
                        </a:cubicBezTo>
                        <a:cubicBezTo>
                          <a:pt x="2495617" y="316575"/>
                          <a:pt x="2509754" y="604562"/>
                          <a:pt x="2506431" y="897678"/>
                        </a:cubicBezTo>
                        <a:cubicBezTo>
                          <a:pt x="2490548" y="1002589"/>
                          <a:pt x="2422933" y="1076708"/>
                          <a:pt x="2326891" y="1077218"/>
                        </a:cubicBezTo>
                        <a:cubicBezTo>
                          <a:pt x="1850906" y="916511"/>
                          <a:pt x="652009" y="1116885"/>
                          <a:pt x="179540" y="1077218"/>
                        </a:cubicBezTo>
                        <a:cubicBezTo>
                          <a:pt x="71073" y="1075338"/>
                          <a:pt x="-4492" y="994800"/>
                          <a:pt x="0" y="897678"/>
                        </a:cubicBezTo>
                        <a:cubicBezTo>
                          <a:pt x="-55434" y="677166"/>
                          <a:pt x="55303" y="428968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lang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A78F9-F0A6-5221-4CA5-EFA06759460C}"/>
              </a:ext>
            </a:extLst>
          </p:cNvPr>
          <p:cNvSpPr txBox="1"/>
          <p:nvPr/>
        </p:nvSpPr>
        <p:spPr>
          <a:xfrm>
            <a:off x="9501784" y="2572756"/>
            <a:ext cx="1570096" cy="646986"/>
          </a:xfrm>
          <a:custGeom>
            <a:avLst/>
            <a:gdLst>
              <a:gd name="connsiteX0" fmla="*/ 0 w 1570096"/>
              <a:gd name="connsiteY0" fmla="*/ 107833 h 646986"/>
              <a:gd name="connsiteX1" fmla="*/ 107833 w 1570096"/>
              <a:gd name="connsiteY1" fmla="*/ 0 h 646986"/>
              <a:gd name="connsiteX2" fmla="*/ 1462263 w 1570096"/>
              <a:gd name="connsiteY2" fmla="*/ 0 h 646986"/>
              <a:gd name="connsiteX3" fmla="*/ 1570096 w 1570096"/>
              <a:gd name="connsiteY3" fmla="*/ 107833 h 646986"/>
              <a:gd name="connsiteX4" fmla="*/ 1570096 w 1570096"/>
              <a:gd name="connsiteY4" fmla="*/ 539153 h 646986"/>
              <a:gd name="connsiteX5" fmla="*/ 1462263 w 1570096"/>
              <a:gd name="connsiteY5" fmla="*/ 646986 h 646986"/>
              <a:gd name="connsiteX6" fmla="*/ 107833 w 1570096"/>
              <a:gd name="connsiteY6" fmla="*/ 646986 h 646986"/>
              <a:gd name="connsiteX7" fmla="*/ 0 w 1570096"/>
              <a:gd name="connsiteY7" fmla="*/ 539153 h 646986"/>
              <a:gd name="connsiteX8" fmla="*/ 0 w 1570096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096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632882" y="-49148"/>
                  <a:pt x="1141870" y="-65843"/>
                  <a:pt x="1462263" y="0"/>
                </a:cubicBezTo>
                <a:cubicBezTo>
                  <a:pt x="1520640" y="-8112"/>
                  <a:pt x="1567108" y="47374"/>
                  <a:pt x="1570096" y="107833"/>
                </a:cubicBezTo>
                <a:cubicBezTo>
                  <a:pt x="1572352" y="187760"/>
                  <a:pt x="1537755" y="413329"/>
                  <a:pt x="1570096" y="539153"/>
                </a:cubicBezTo>
                <a:cubicBezTo>
                  <a:pt x="1570543" y="596437"/>
                  <a:pt x="1519288" y="644150"/>
                  <a:pt x="1462263" y="646986"/>
                </a:cubicBezTo>
                <a:cubicBezTo>
                  <a:pt x="1284701" y="621478"/>
                  <a:pt x="473323" y="734056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570096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59746" y="14680"/>
                  <a:pt x="977734" y="-42806"/>
                  <a:pt x="1462263" y="0"/>
                </a:cubicBezTo>
                <a:cubicBezTo>
                  <a:pt x="1513408" y="-6410"/>
                  <a:pt x="1572747" y="42933"/>
                  <a:pt x="1570096" y="107833"/>
                </a:cubicBezTo>
                <a:cubicBezTo>
                  <a:pt x="1584202" y="254065"/>
                  <a:pt x="1579559" y="474562"/>
                  <a:pt x="1570096" y="539153"/>
                </a:cubicBezTo>
                <a:cubicBezTo>
                  <a:pt x="1563344" y="601154"/>
                  <a:pt x="1510613" y="645152"/>
                  <a:pt x="1462263" y="646986"/>
                </a:cubicBezTo>
                <a:cubicBezTo>
                  <a:pt x="1042837" y="628765"/>
                  <a:pt x="273700" y="700294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ổi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CAB7B-6994-BEB7-1ED3-EC7D382758AA}"/>
              </a:ext>
            </a:extLst>
          </p:cNvPr>
          <p:cNvSpPr txBox="1"/>
          <p:nvPr/>
        </p:nvSpPr>
        <p:spPr>
          <a:xfrm>
            <a:off x="9352546" y="3382210"/>
            <a:ext cx="2080282" cy="646986"/>
          </a:xfrm>
          <a:custGeom>
            <a:avLst/>
            <a:gdLst>
              <a:gd name="connsiteX0" fmla="*/ 0 w 2080282"/>
              <a:gd name="connsiteY0" fmla="*/ 107833 h 646986"/>
              <a:gd name="connsiteX1" fmla="*/ 107833 w 2080282"/>
              <a:gd name="connsiteY1" fmla="*/ 0 h 646986"/>
              <a:gd name="connsiteX2" fmla="*/ 1972449 w 2080282"/>
              <a:gd name="connsiteY2" fmla="*/ 0 h 646986"/>
              <a:gd name="connsiteX3" fmla="*/ 2080282 w 2080282"/>
              <a:gd name="connsiteY3" fmla="*/ 107833 h 646986"/>
              <a:gd name="connsiteX4" fmla="*/ 2080282 w 2080282"/>
              <a:gd name="connsiteY4" fmla="*/ 539153 h 646986"/>
              <a:gd name="connsiteX5" fmla="*/ 1972449 w 2080282"/>
              <a:gd name="connsiteY5" fmla="*/ 646986 h 646986"/>
              <a:gd name="connsiteX6" fmla="*/ 107833 w 2080282"/>
              <a:gd name="connsiteY6" fmla="*/ 646986 h 646986"/>
              <a:gd name="connsiteX7" fmla="*/ 0 w 2080282"/>
              <a:gd name="connsiteY7" fmla="*/ 539153 h 646986"/>
              <a:gd name="connsiteX8" fmla="*/ 0 w 208028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28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71365" y="-103518"/>
                  <a:pt x="1572688" y="28617"/>
                  <a:pt x="1972449" y="0"/>
                </a:cubicBezTo>
                <a:cubicBezTo>
                  <a:pt x="2030826" y="-8112"/>
                  <a:pt x="2077294" y="47374"/>
                  <a:pt x="2080282" y="107833"/>
                </a:cubicBezTo>
                <a:cubicBezTo>
                  <a:pt x="2082538" y="187760"/>
                  <a:pt x="2047941" y="413329"/>
                  <a:pt x="2080282" y="539153"/>
                </a:cubicBezTo>
                <a:cubicBezTo>
                  <a:pt x="2080729" y="596437"/>
                  <a:pt x="2029474" y="644150"/>
                  <a:pt x="1972449" y="646986"/>
                </a:cubicBezTo>
                <a:cubicBezTo>
                  <a:pt x="1308364" y="645714"/>
                  <a:pt x="600364" y="622693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08028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971182" y="83255"/>
                  <a:pt x="1278677" y="-167813"/>
                  <a:pt x="1972449" y="0"/>
                </a:cubicBezTo>
                <a:cubicBezTo>
                  <a:pt x="2023594" y="-6410"/>
                  <a:pt x="2082933" y="42933"/>
                  <a:pt x="2080282" y="107833"/>
                </a:cubicBezTo>
                <a:cubicBezTo>
                  <a:pt x="2094388" y="254065"/>
                  <a:pt x="2089745" y="474562"/>
                  <a:pt x="2080282" y="539153"/>
                </a:cubicBezTo>
                <a:cubicBezTo>
                  <a:pt x="2073530" y="601154"/>
                  <a:pt x="2020799" y="645152"/>
                  <a:pt x="1972449" y="646986"/>
                </a:cubicBezTo>
                <a:cubicBezTo>
                  <a:pt x="1722188" y="519380"/>
                  <a:pt x="341583" y="55898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49829-6E87-04F6-DB8A-17DA9CB6BDBA}"/>
              </a:ext>
            </a:extLst>
          </p:cNvPr>
          <p:cNvSpPr txBox="1"/>
          <p:nvPr/>
        </p:nvSpPr>
        <p:spPr>
          <a:xfrm>
            <a:off x="7041283" y="3382210"/>
            <a:ext cx="1791292" cy="646986"/>
          </a:xfrm>
          <a:custGeom>
            <a:avLst/>
            <a:gdLst>
              <a:gd name="connsiteX0" fmla="*/ 0 w 1791292"/>
              <a:gd name="connsiteY0" fmla="*/ 107833 h 646986"/>
              <a:gd name="connsiteX1" fmla="*/ 107833 w 1791292"/>
              <a:gd name="connsiteY1" fmla="*/ 0 h 646986"/>
              <a:gd name="connsiteX2" fmla="*/ 1683459 w 1791292"/>
              <a:gd name="connsiteY2" fmla="*/ 0 h 646986"/>
              <a:gd name="connsiteX3" fmla="*/ 1791292 w 1791292"/>
              <a:gd name="connsiteY3" fmla="*/ 107833 h 646986"/>
              <a:gd name="connsiteX4" fmla="*/ 1791292 w 1791292"/>
              <a:gd name="connsiteY4" fmla="*/ 539153 h 646986"/>
              <a:gd name="connsiteX5" fmla="*/ 1683459 w 1791292"/>
              <a:gd name="connsiteY5" fmla="*/ 646986 h 646986"/>
              <a:gd name="connsiteX6" fmla="*/ 107833 w 1791292"/>
              <a:gd name="connsiteY6" fmla="*/ 646986 h 646986"/>
              <a:gd name="connsiteX7" fmla="*/ 0 w 1791292"/>
              <a:gd name="connsiteY7" fmla="*/ 539153 h 646986"/>
              <a:gd name="connsiteX8" fmla="*/ 0 w 179129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9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39252" y="49239"/>
                  <a:pt x="1376190" y="-77518"/>
                  <a:pt x="1683459" y="0"/>
                </a:cubicBezTo>
                <a:cubicBezTo>
                  <a:pt x="1741836" y="-8112"/>
                  <a:pt x="1788304" y="47374"/>
                  <a:pt x="1791292" y="107833"/>
                </a:cubicBezTo>
                <a:cubicBezTo>
                  <a:pt x="1793548" y="187760"/>
                  <a:pt x="1758951" y="413329"/>
                  <a:pt x="1791292" y="539153"/>
                </a:cubicBezTo>
                <a:cubicBezTo>
                  <a:pt x="1791739" y="596437"/>
                  <a:pt x="1740484" y="644150"/>
                  <a:pt x="1683459" y="646986"/>
                </a:cubicBezTo>
                <a:cubicBezTo>
                  <a:pt x="999823" y="522015"/>
                  <a:pt x="872409" y="701034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79129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03032" y="-49481"/>
                  <a:pt x="1425096" y="97377"/>
                  <a:pt x="1683459" y="0"/>
                </a:cubicBezTo>
                <a:cubicBezTo>
                  <a:pt x="1734604" y="-6410"/>
                  <a:pt x="1793943" y="42933"/>
                  <a:pt x="1791292" y="107833"/>
                </a:cubicBezTo>
                <a:cubicBezTo>
                  <a:pt x="1805398" y="254065"/>
                  <a:pt x="1800755" y="474562"/>
                  <a:pt x="1791292" y="539153"/>
                </a:cubicBezTo>
                <a:cubicBezTo>
                  <a:pt x="1784540" y="601154"/>
                  <a:pt x="1731809" y="645152"/>
                  <a:pt x="1683459" y="646986"/>
                </a:cubicBezTo>
                <a:cubicBezTo>
                  <a:pt x="1164317" y="622020"/>
                  <a:pt x="276530" y="524307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CC1A5-9F22-4EA9-FC73-CFFD2EBC5305}"/>
              </a:ext>
            </a:extLst>
          </p:cNvPr>
          <p:cNvSpPr txBox="1"/>
          <p:nvPr/>
        </p:nvSpPr>
        <p:spPr>
          <a:xfrm>
            <a:off x="7414510" y="4178884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E8D2F-75F4-4925-EF45-4F2F29077F52}"/>
              </a:ext>
            </a:extLst>
          </p:cNvPr>
          <p:cNvSpPr txBox="1"/>
          <p:nvPr/>
        </p:nvSpPr>
        <p:spPr>
          <a:xfrm>
            <a:off x="9721753" y="4275082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17529D-1B59-F39B-CF00-25546314E420}"/>
              </a:ext>
            </a:extLst>
          </p:cNvPr>
          <p:cNvSpPr txBox="1"/>
          <p:nvPr/>
        </p:nvSpPr>
        <p:spPr>
          <a:xfrm>
            <a:off x="7592911" y="5026973"/>
            <a:ext cx="3519270" cy="646986"/>
          </a:xfrm>
          <a:custGeom>
            <a:avLst/>
            <a:gdLst>
              <a:gd name="connsiteX0" fmla="*/ 0 w 3519270"/>
              <a:gd name="connsiteY0" fmla="*/ 107833 h 646986"/>
              <a:gd name="connsiteX1" fmla="*/ 107833 w 3519270"/>
              <a:gd name="connsiteY1" fmla="*/ 0 h 646986"/>
              <a:gd name="connsiteX2" fmla="*/ 3411437 w 3519270"/>
              <a:gd name="connsiteY2" fmla="*/ 0 h 646986"/>
              <a:gd name="connsiteX3" fmla="*/ 3519270 w 3519270"/>
              <a:gd name="connsiteY3" fmla="*/ 107833 h 646986"/>
              <a:gd name="connsiteX4" fmla="*/ 3519270 w 3519270"/>
              <a:gd name="connsiteY4" fmla="*/ 539153 h 646986"/>
              <a:gd name="connsiteX5" fmla="*/ 3411437 w 3519270"/>
              <a:gd name="connsiteY5" fmla="*/ 646986 h 646986"/>
              <a:gd name="connsiteX6" fmla="*/ 107833 w 3519270"/>
              <a:gd name="connsiteY6" fmla="*/ 646986 h 646986"/>
              <a:gd name="connsiteX7" fmla="*/ 0 w 3519270"/>
              <a:gd name="connsiteY7" fmla="*/ 539153 h 646986"/>
              <a:gd name="connsiteX8" fmla="*/ 0 w 3519270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9270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49107" y="72427"/>
                  <a:pt x="1956969" y="61419"/>
                  <a:pt x="3411437" y="0"/>
                </a:cubicBezTo>
                <a:cubicBezTo>
                  <a:pt x="3469814" y="-8112"/>
                  <a:pt x="3516282" y="47374"/>
                  <a:pt x="3519270" y="107833"/>
                </a:cubicBezTo>
                <a:cubicBezTo>
                  <a:pt x="3521526" y="187760"/>
                  <a:pt x="3486929" y="413329"/>
                  <a:pt x="3519270" y="539153"/>
                </a:cubicBezTo>
                <a:cubicBezTo>
                  <a:pt x="3519717" y="596437"/>
                  <a:pt x="3468462" y="644150"/>
                  <a:pt x="3411437" y="646986"/>
                </a:cubicBezTo>
                <a:cubicBezTo>
                  <a:pt x="3012084" y="676813"/>
                  <a:pt x="1357584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19270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90958" y="123000"/>
                  <a:pt x="2179819" y="-96860"/>
                  <a:pt x="3411437" y="0"/>
                </a:cubicBezTo>
                <a:cubicBezTo>
                  <a:pt x="3462582" y="-6410"/>
                  <a:pt x="3521921" y="42933"/>
                  <a:pt x="3519270" y="107833"/>
                </a:cubicBezTo>
                <a:cubicBezTo>
                  <a:pt x="3533376" y="254065"/>
                  <a:pt x="3528733" y="474562"/>
                  <a:pt x="3519270" y="539153"/>
                </a:cubicBezTo>
                <a:cubicBezTo>
                  <a:pt x="3512518" y="601154"/>
                  <a:pt x="3459787" y="645152"/>
                  <a:pt x="3411437" y="646986"/>
                </a:cubicBezTo>
                <a:cubicBezTo>
                  <a:pt x="2614595" y="486279"/>
                  <a:pt x="1158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măng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cụt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71C88E5-72CD-CC25-EAD5-96DD8D18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942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9C78E-F54D-2B1A-8406-4810ABFD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73" y="963599"/>
            <a:ext cx="14233959" cy="5677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6" name="Picture 5" descr="A picture containing outdoor, fruit, oranges, citrus&#10;&#10;Description automatically generated">
            <a:extLst>
              <a:ext uri="{FF2B5EF4-FFF2-40B4-BE49-F238E27FC236}">
                <a16:creationId xmlns:a16="http://schemas.microsoft.com/office/drawing/2014/main" id="{7E635377-3C29-E725-8CFF-24512532A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6" y="631387"/>
            <a:ext cx="4998576" cy="471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4F93E-B088-E9F3-5B4E-17BD066CD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986" y="499579"/>
            <a:ext cx="5496020" cy="515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05AD18-7246-5B51-DC4C-17BE50B0121D}"/>
              </a:ext>
            </a:extLst>
          </p:cNvPr>
          <p:cNvSpPr txBox="1"/>
          <p:nvPr/>
        </p:nvSpPr>
        <p:spPr>
          <a:xfrm>
            <a:off x="2262590" y="5520287"/>
            <a:ext cx="2226284" cy="646986"/>
          </a:xfrm>
          <a:custGeom>
            <a:avLst/>
            <a:gdLst>
              <a:gd name="connsiteX0" fmla="*/ 0 w 2226284"/>
              <a:gd name="connsiteY0" fmla="*/ 107833 h 646986"/>
              <a:gd name="connsiteX1" fmla="*/ 107833 w 2226284"/>
              <a:gd name="connsiteY1" fmla="*/ 0 h 646986"/>
              <a:gd name="connsiteX2" fmla="*/ 2118451 w 2226284"/>
              <a:gd name="connsiteY2" fmla="*/ 0 h 646986"/>
              <a:gd name="connsiteX3" fmla="*/ 2226284 w 2226284"/>
              <a:gd name="connsiteY3" fmla="*/ 107833 h 646986"/>
              <a:gd name="connsiteX4" fmla="*/ 2226284 w 2226284"/>
              <a:gd name="connsiteY4" fmla="*/ 539153 h 646986"/>
              <a:gd name="connsiteX5" fmla="*/ 2118451 w 2226284"/>
              <a:gd name="connsiteY5" fmla="*/ 646986 h 646986"/>
              <a:gd name="connsiteX6" fmla="*/ 107833 w 2226284"/>
              <a:gd name="connsiteY6" fmla="*/ 646986 h 646986"/>
              <a:gd name="connsiteX7" fmla="*/ 0 w 2226284"/>
              <a:gd name="connsiteY7" fmla="*/ 539153 h 646986"/>
              <a:gd name="connsiteX8" fmla="*/ 0 w 222628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28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051136" y="72427"/>
                  <a:pt x="1177972" y="61419"/>
                  <a:pt x="2118451" y="0"/>
                </a:cubicBezTo>
                <a:cubicBezTo>
                  <a:pt x="2176828" y="-8112"/>
                  <a:pt x="2223296" y="47374"/>
                  <a:pt x="2226284" y="107833"/>
                </a:cubicBezTo>
                <a:cubicBezTo>
                  <a:pt x="2228540" y="187760"/>
                  <a:pt x="2193943" y="413329"/>
                  <a:pt x="2226284" y="539153"/>
                </a:cubicBezTo>
                <a:cubicBezTo>
                  <a:pt x="2226731" y="596437"/>
                  <a:pt x="2175476" y="644150"/>
                  <a:pt x="2118451" y="646986"/>
                </a:cubicBezTo>
                <a:cubicBezTo>
                  <a:pt x="1558587" y="676813"/>
                  <a:pt x="425913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22628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653689" y="123000"/>
                  <a:pt x="1704027" y="-96860"/>
                  <a:pt x="2118451" y="0"/>
                </a:cubicBezTo>
                <a:cubicBezTo>
                  <a:pt x="2169596" y="-6410"/>
                  <a:pt x="2228935" y="42933"/>
                  <a:pt x="2226284" y="107833"/>
                </a:cubicBezTo>
                <a:cubicBezTo>
                  <a:pt x="2240390" y="254065"/>
                  <a:pt x="2235747" y="474562"/>
                  <a:pt x="2226284" y="539153"/>
                </a:cubicBezTo>
                <a:cubicBezTo>
                  <a:pt x="2219532" y="601154"/>
                  <a:pt x="2166801" y="645152"/>
                  <a:pt x="2118451" y="646986"/>
                </a:cubicBezTo>
                <a:cubicBezTo>
                  <a:pt x="1175068" y="486279"/>
                  <a:pt x="961968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cam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68A90-3A6D-8EBC-D542-FCE76086B987}"/>
              </a:ext>
            </a:extLst>
          </p:cNvPr>
          <p:cNvSpPr txBox="1"/>
          <p:nvPr/>
        </p:nvSpPr>
        <p:spPr>
          <a:xfrm>
            <a:off x="7967179" y="5520287"/>
            <a:ext cx="1962231" cy="646986"/>
          </a:xfrm>
          <a:custGeom>
            <a:avLst/>
            <a:gdLst>
              <a:gd name="connsiteX0" fmla="*/ 0 w 1962231"/>
              <a:gd name="connsiteY0" fmla="*/ 107833 h 646986"/>
              <a:gd name="connsiteX1" fmla="*/ 107833 w 1962231"/>
              <a:gd name="connsiteY1" fmla="*/ 0 h 646986"/>
              <a:gd name="connsiteX2" fmla="*/ 1854398 w 1962231"/>
              <a:gd name="connsiteY2" fmla="*/ 0 h 646986"/>
              <a:gd name="connsiteX3" fmla="*/ 1962231 w 1962231"/>
              <a:gd name="connsiteY3" fmla="*/ 107833 h 646986"/>
              <a:gd name="connsiteX4" fmla="*/ 1962231 w 1962231"/>
              <a:gd name="connsiteY4" fmla="*/ 539153 h 646986"/>
              <a:gd name="connsiteX5" fmla="*/ 1854398 w 1962231"/>
              <a:gd name="connsiteY5" fmla="*/ 646986 h 646986"/>
              <a:gd name="connsiteX6" fmla="*/ 107833 w 1962231"/>
              <a:gd name="connsiteY6" fmla="*/ 646986 h 646986"/>
              <a:gd name="connsiteX7" fmla="*/ 0 w 1962231"/>
              <a:gd name="connsiteY7" fmla="*/ 539153 h 646986"/>
              <a:gd name="connsiteX8" fmla="*/ 0 w 19622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22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85701" y="17894"/>
                  <a:pt x="1481148" y="138790"/>
                  <a:pt x="1854398" y="0"/>
                </a:cubicBezTo>
                <a:cubicBezTo>
                  <a:pt x="1912775" y="-8112"/>
                  <a:pt x="1959243" y="47374"/>
                  <a:pt x="1962231" y="107833"/>
                </a:cubicBezTo>
                <a:cubicBezTo>
                  <a:pt x="1964487" y="187760"/>
                  <a:pt x="1929890" y="413329"/>
                  <a:pt x="1962231" y="539153"/>
                </a:cubicBezTo>
                <a:cubicBezTo>
                  <a:pt x="1962678" y="596437"/>
                  <a:pt x="1911423" y="644150"/>
                  <a:pt x="1854398" y="646986"/>
                </a:cubicBezTo>
                <a:cubicBezTo>
                  <a:pt x="1119897" y="793252"/>
                  <a:pt x="514041" y="797631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9622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384228" y="-39065"/>
                  <a:pt x="1650882" y="14178"/>
                  <a:pt x="1854398" y="0"/>
                </a:cubicBezTo>
                <a:cubicBezTo>
                  <a:pt x="1905543" y="-6410"/>
                  <a:pt x="1964882" y="42933"/>
                  <a:pt x="1962231" y="107833"/>
                </a:cubicBezTo>
                <a:cubicBezTo>
                  <a:pt x="1976337" y="254065"/>
                  <a:pt x="1971694" y="474562"/>
                  <a:pt x="1962231" y="539153"/>
                </a:cubicBezTo>
                <a:cubicBezTo>
                  <a:pt x="1955479" y="601154"/>
                  <a:pt x="1902748" y="645152"/>
                  <a:pt x="1854398" y="646986"/>
                </a:cubicBezTo>
                <a:cubicBezTo>
                  <a:pt x="1468080" y="498391"/>
                  <a:pt x="828670" y="600591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outdoor, fruit, grape&#10;&#10;Description automatically generated">
            <a:extLst>
              <a:ext uri="{FF2B5EF4-FFF2-40B4-BE49-F238E27FC236}">
                <a16:creationId xmlns:a16="http://schemas.microsoft.com/office/drawing/2014/main" id="{509CE882-C7F6-9133-A452-2AAC5A3F3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8" y="872837"/>
            <a:ext cx="4856382" cy="454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30D0-C0C0-FE34-8846-6ACA6E1E0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72836"/>
            <a:ext cx="5133473" cy="454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4DACA-A9EA-EC32-85A7-1E463C152BEC}"/>
              </a:ext>
            </a:extLst>
          </p:cNvPr>
          <p:cNvSpPr txBox="1"/>
          <p:nvPr/>
        </p:nvSpPr>
        <p:spPr>
          <a:xfrm>
            <a:off x="2262590" y="5520287"/>
            <a:ext cx="2226284" cy="646986"/>
          </a:xfrm>
          <a:custGeom>
            <a:avLst/>
            <a:gdLst>
              <a:gd name="connsiteX0" fmla="*/ 0 w 2226284"/>
              <a:gd name="connsiteY0" fmla="*/ 107833 h 646986"/>
              <a:gd name="connsiteX1" fmla="*/ 107833 w 2226284"/>
              <a:gd name="connsiteY1" fmla="*/ 0 h 646986"/>
              <a:gd name="connsiteX2" fmla="*/ 2118451 w 2226284"/>
              <a:gd name="connsiteY2" fmla="*/ 0 h 646986"/>
              <a:gd name="connsiteX3" fmla="*/ 2226284 w 2226284"/>
              <a:gd name="connsiteY3" fmla="*/ 107833 h 646986"/>
              <a:gd name="connsiteX4" fmla="*/ 2226284 w 2226284"/>
              <a:gd name="connsiteY4" fmla="*/ 539153 h 646986"/>
              <a:gd name="connsiteX5" fmla="*/ 2118451 w 2226284"/>
              <a:gd name="connsiteY5" fmla="*/ 646986 h 646986"/>
              <a:gd name="connsiteX6" fmla="*/ 107833 w 2226284"/>
              <a:gd name="connsiteY6" fmla="*/ 646986 h 646986"/>
              <a:gd name="connsiteX7" fmla="*/ 0 w 2226284"/>
              <a:gd name="connsiteY7" fmla="*/ 539153 h 646986"/>
              <a:gd name="connsiteX8" fmla="*/ 0 w 222628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28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051136" y="72427"/>
                  <a:pt x="1177972" y="61419"/>
                  <a:pt x="2118451" y="0"/>
                </a:cubicBezTo>
                <a:cubicBezTo>
                  <a:pt x="2176828" y="-8112"/>
                  <a:pt x="2223296" y="47374"/>
                  <a:pt x="2226284" y="107833"/>
                </a:cubicBezTo>
                <a:cubicBezTo>
                  <a:pt x="2228540" y="187760"/>
                  <a:pt x="2193943" y="413329"/>
                  <a:pt x="2226284" y="539153"/>
                </a:cubicBezTo>
                <a:cubicBezTo>
                  <a:pt x="2226731" y="596437"/>
                  <a:pt x="2175476" y="644150"/>
                  <a:pt x="2118451" y="646986"/>
                </a:cubicBezTo>
                <a:cubicBezTo>
                  <a:pt x="1558587" y="676813"/>
                  <a:pt x="425913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22628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653689" y="123000"/>
                  <a:pt x="1704027" y="-96860"/>
                  <a:pt x="2118451" y="0"/>
                </a:cubicBezTo>
                <a:cubicBezTo>
                  <a:pt x="2169596" y="-6410"/>
                  <a:pt x="2228935" y="42933"/>
                  <a:pt x="2226284" y="107833"/>
                </a:cubicBezTo>
                <a:cubicBezTo>
                  <a:pt x="2240390" y="254065"/>
                  <a:pt x="2235747" y="474562"/>
                  <a:pt x="2226284" y="539153"/>
                </a:cubicBezTo>
                <a:cubicBezTo>
                  <a:pt x="2219532" y="601154"/>
                  <a:pt x="2166801" y="645152"/>
                  <a:pt x="2118451" y="646986"/>
                </a:cubicBezTo>
                <a:cubicBezTo>
                  <a:pt x="1175068" y="486279"/>
                  <a:pt x="961968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BBD82-5EE0-0051-C162-3A3E9EDAB205}"/>
              </a:ext>
            </a:extLst>
          </p:cNvPr>
          <p:cNvSpPr txBox="1"/>
          <p:nvPr/>
        </p:nvSpPr>
        <p:spPr>
          <a:xfrm>
            <a:off x="7395699" y="5548194"/>
            <a:ext cx="1956119" cy="646986"/>
          </a:xfrm>
          <a:custGeom>
            <a:avLst/>
            <a:gdLst>
              <a:gd name="connsiteX0" fmla="*/ 0 w 1956119"/>
              <a:gd name="connsiteY0" fmla="*/ 107833 h 646986"/>
              <a:gd name="connsiteX1" fmla="*/ 107833 w 1956119"/>
              <a:gd name="connsiteY1" fmla="*/ 0 h 646986"/>
              <a:gd name="connsiteX2" fmla="*/ 1848286 w 1956119"/>
              <a:gd name="connsiteY2" fmla="*/ 0 h 646986"/>
              <a:gd name="connsiteX3" fmla="*/ 1956119 w 1956119"/>
              <a:gd name="connsiteY3" fmla="*/ 107833 h 646986"/>
              <a:gd name="connsiteX4" fmla="*/ 1956119 w 1956119"/>
              <a:gd name="connsiteY4" fmla="*/ 539153 h 646986"/>
              <a:gd name="connsiteX5" fmla="*/ 1848286 w 1956119"/>
              <a:gd name="connsiteY5" fmla="*/ 646986 h 646986"/>
              <a:gd name="connsiteX6" fmla="*/ 107833 w 1956119"/>
              <a:gd name="connsiteY6" fmla="*/ 646986 h 646986"/>
              <a:gd name="connsiteX7" fmla="*/ 0 w 1956119"/>
              <a:gd name="connsiteY7" fmla="*/ 539153 h 646986"/>
              <a:gd name="connsiteX8" fmla="*/ 0 w 1956119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19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671829" y="-2106"/>
                  <a:pt x="1428992" y="-118142"/>
                  <a:pt x="1848286" y="0"/>
                </a:cubicBezTo>
                <a:cubicBezTo>
                  <a:pt x="1906663" y="-8112"/>
                  <a:pt x="1953131" y="47374"/>
                  <a:pt x="1956119" y="107833"/>
                </a:cubicBezTo>
                <a:cubicBezTo>
                  <a:pt x="1958375" y="187760"/>
                  <a:pt x="1923778" y="413329"/>
                  <a:pt x="1956119" y="539153"/>
                </a:cubicBezTo>
                <a:cubicBezTo>
                  <a:pt x="1956566" y="596437"/>
                  <a:pt x="1905311" y="644150"/>
                  <a:pt x="1848286" y="646986"/>
                </a:cubicBezTo>
                <a:cubicBezTo>
                  <a:pt x="1518296" y="754151"/>
                  <a:pt x="359508" y="651727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956119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508301" y="135354"/>
                  <a:pt x="1032501" y="73257"/>
                  <a:pt x="1848286" y="0"/>
                </a:cubicBezTo>
                <a:cubicBezTo>
                  <a:pt x="1899431" y="-6410"/>
                  <a:pt x="1958770" y="42933"/>
                  <a:pt x="1956119" y="107833"/>
                </a:cubicBezTo>
                <a:cubicBezTo>
                  <a:pt x="1970225" y="254065"/>
                  <a:pt x="1965582" y="474562"/>
                  <a:pt x="1956119" y="539153"/>
                </a:cubicBezTo>
                <a:cubicBezTo>
                  <a:pt x="1949367" y="601154"/>
                  <a:pt x="1896636" y="645152"/>
                  <a:pt x="1848286" y="646986"/>
                </a:cubicBezTo>
                <a:cubicBezTo>
                  <a:pt x="1347876" y="791671"/>
                  <a:pt x="583578" y="745174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outdoor, cassava, fries, plant&#10;&#10;Description automatically generated">
            <a:extLst>
              <a:ext uri="{FF2B5EF4-FFF2-40B4-BE49-F238E27FC236}">
                <a16:creationId xmlns:a16="http://schemas.microsoft.com/office/drawing/2014/main" id="{AFB1228A-BFF5-57C3-8956-789153DAD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" y="733926"/>
            <a:ext cx="4788191" cy="455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F8419C4C-0C1A-3AA1-6F3C-2C3DDCE6B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18" y="674861"/>
            <a:ext cx="5292435" cy="466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0145C-C135-E0B3-56F4-503018BE6967}"/>
              </a:ext>
            </a:extLst>
          </p:cNvPr>
          <p:cNvSpPr txBox="1"/>
          <p:nvPr/>
        </p:nvSpPr>
        <p:spPr>
          <a:xfrm>
            <a:off x="1405646" y="5424586"/>
            <a:ext cx="3584028" cy="646986"/>
          </a:xfrm>
          <a:custGeom>
            <a:avLst/>
            <a:gdLst>
              <a:gd name="connsiteX0" fmla="*/ 0 w 3584028"/>
              <a:gd name="connsiteY0" fmla="*/ 107833 h 646986"/>
              <a:gd name="connsiteX1" fmla="*/ 107833 w 3584028"/>
              <a:gd name="connsiteY1" fmla="*/ 0 h 646986"/>
              <a:gd name="connsiteX2" fmla="*/ 3476195 w 3584028"/>
              <a:gd name="connsiteY2" fmla="*/ 0 h 646986"/>
              <a:gd name="connsiteX3" fmla="*/ 3584028 w 3584028"/>
              <a:gd name="connsiteY3" fmla="*/ 107833 h 646986"/>
              <a:gd name="connsiteX4" fmla="*/ 3584028 w 3584028"/>
              <a:gd name="connsiteY4" fmla="*/ 539153 h 646986"/>
              <a:gd name="connsiteX5" fmla="*/ 3476195 w 3584028"/>
              <a:gd name="connsiteY5" fmla="*/ 646986 h 646986"/>
              <a:gd name="connsiteX6" fmla="*/ 107833 w 3584028"/>
              <a:gd name="connsiteY6" fmla="*/ 646986 h 646986"/>
              <a:gd name="connsiteX7" fmla="*/ 0 w 3584028"/>
              <a:gd name="connsiteY7" fmla="*/ 539153 h 646986"/>
              <a:gd name="connsiteX8" fmla="*/ 0 w 35840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0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697980" y="72427"/>
                  <a:pt x="2049880" y="61419"/>
                  <a:pt x="3476195" y="0"/>
                </a:cubicBezTo>
                <a:cubicBezTo>
                  <a:pt x="3534572" y="-8112"/>
                  <a:pt x="3581040" y="47374"/>
                  <a:pt x="3584028" y="107833"/>
                </a:cubicBezTo>
                <a:cubicBezTo>
                  <a:pt x="3586284" y="187760"/>
                  <a:pt x="3551687" y="413329"/>
                  <a:pt x="3584028" y="539153"/>
                </a:cubicBezTo>
                <a:cubicBezTo>
                  <a:pt x="3584475" y="596437"/>
                  <a:pt x="3533220" y="644150"/>
                  <a:pt x="3476195" y="646986"/>
                </a:cubicBezTo>
                <a:cubicBezTo>
                  <a:pt x="2012612" y="676813"/>
                  <a:pt x="1670345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840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145393" y="123000"/>
                  <a:pt x="2826941" y="-96860"/>
                  <a:pt x="3476195" y="0"/>
                </a:cubicBezTo>
                <a:cubicBezTo>
                  <a:pt x="3527340" y="-6410"/>
                  <a:pt x="3586679" y="42933"/>
                  <a:pt x="3584028" y="107833"/>
                </a:cubicBezTo>
                <a:cubicBezTo>
                  <a:pt x="3598134" y="254065"/>
                  <a:pt x="3593491" y="474562"/>
                  <a:pt x="3584028" y="539153"/>
                </a:cubicBezTo>
                <a:cubicBezTo>
                  <a:pt x="3577276" y="601154"/>
                  <a:pt x="3524545" y="645152"/>
                  <a:pt x="3476195" y="646986"/>
                </a:cubicBezTo>
                <a:cubicBezTo>
                  <a:pt x="2171611" y="486279"/>
                  <a:pt x="1190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D9D1C-A0D5-FE26-DB9C-578657FD230B}"/>
              </a:ext>
            </a:extLst>
          </p:cNvPr>
          <p:cNvSpPr txBox="1"/>
          <p:nvPr/>
        </p:nvSpPr>
        <p:spPr>
          <a:xfrm>
            <a:off x="6774652" y="5454118"/>
            <a:ext cx="3584028" cy="646986"/>
          </a:xfrm>
          <a:custGeom>
            <a:avLst/>
            <a:gdLst>
              <a:gd name="connsiteX0" fmla="*/ 0 w 3584028"/>
              <a:gd name="connsiteY0" fmla="*/ 107833 h 646986"/>
              <a:gd name="connsiteX1" fmla="*/ 107833 w 3584028"/>
              <a:gd name="connsiteY1" fmla="*/ 0 h 646986"/>
              <a:gd name="connsiteX2" fmla="*/ 3476195 w 3584028"/>
              <a:gd name="connsiteY2" fmla="*/ 0 h 646986"/>
              <a:gd name="connsiteX3" fmla="*/ 3584028 w 3584028"/>
              <a:gd name="connsiteY3" fmla="*/ 107833 h 646986"/>
              <a:gd name="connsiteX4" fmla="*/ 3584028 w 3584028"/>
              <a:gd name="connsiteY4" fmla="*/ 539153 h 646986"/>
              <a:gd name="connsiteX5" fmla="*/ 3476195 w 3584028"/>
              <a:gd name="connsiteY5" fmla="*/ 646986 h 646986"/>
              <a:gd name="connsiteX6" fmla="*/ 107833 w 3584028"/>
              <a:gd name="connsiteY6" fmla="*/ 646986 h 646986"/>
              <a:gd name="connsiteX7" fmla="*/ 0 w 3584028"/>
              <a:gd name="connsiteY7" fmla="*/ 539153 h 646986"/>
              <a:gd name="connsiteX8" fmla="*/ 0 w 35840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0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697980" y="72427"/>
                  <a:pt x="2049880" y="61419"/>
                  <a:pt x="3476195" y="0"/>
                </a:cubicBezTo>
                <a:cubicBezTo>
                  <a:pt x="3534572" y="-8112"/>
                  <a:pt x="3581040" y="47374"/>
                  <a:pt x="3584028" y="107833"/>
                </a:cubicBezTo>
                <a:cubicBezTo>
                  <a:pt x="3586284" y="187760"/>
                  <a:pt x="3551687" y="413329"/>
                  <a:pt x="3584028" y="539153"/>
                </a:cubicBezTo>
                <a:cubicBezTo>
                  <a:pt x="3584475" y="596437"/>
                  <a:pt x="3533220" y="644150"/>
                  <a:pt x="3476195" y="646986"/>
                </a:cubicBezTo>
                <a:cubicBezTo>
                  <a:pt x="2012612" y="676813"/>
                  <a:pt x="1670345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840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145393" y="123000"/>
                  <a:pt x="2826941" y="-96860"/>
                  <a:pt x="3476195" y="0"/>
                </a:cubicBezTo>
                <a:cubicBezTo>
                  <a:pt x="3527340" y="-6410"/>
                  <a:pt x="3586679" y="42933"/>
                  <a:pt x="3584028" y="107833"/>
                </a:cubicBezTo>
                <a:cubicBezTo>
                  <a:pt x="3598134" y="254065"/>
                  <a:pt x="3593491" y="474562"/>
                  <a:pt x="3584028" y="539153"/>
                </a:cubicBezTo>
                <a:cubicBezTo>
                  <a:pt x="3577276" y="601154"/>
                  <a:pt x="3524545" y="645152"/>
                  <a:pt x="3476195" y="646986"/>
                </a:cubicBezTo>
                <a:cubicBezTo>
                  <a:pt x="2171611" y="486279"/>
                  <a:pt x="1190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grass, plant, outdoor, vegetable&#10;&#10;Description automatically generated">
            <a:extLst>
              <a:ext uri="{FF2B5EF4-FFF2-40B4-BE49-F238E27FC236}">
                <a16:creationId xmlns:a16="http://schemas.microsoft.com/office/drawing/2014/main" id="{AB8745B2-AFB3-8D25-5C78-930079F32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99" y="800100"/>
            <a:ext cx="1013059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0DD8190-3409-48BC-AA9A-06260B2DAB23}"/>
              </a:ext>
            </a:extLst>
          </p:cNvPr>
          <p:cNvSpPr/>
          <p:nvPr/>
        </p:nvSpPr>
        <p:spPr>
          <a:xfrm>
            <a:off x="-58057" y="1451429"/>
            <a:ext cx="12554857" cy="1757234"/>
          </a:xfrm>
          <a:custGeom>
            <a:avLst/>
            <a:gdLst>
              <a:gd name="connsiteX0" fmla="*/ 0 w 12554857"/>
              <a:gd name="connsiteY0" fmla="*/ 0 h 1757234"/>
              <a:gd name="connsiteX1" fmla="*/ 885371 w 12554857"/>
              <a:gd name="connsiteY1" fmla="*/ 928914 h 1757234"/>
              <a:gd name="connsiteX2" fmla="*/ 2902857 w 12554857"/>
              <a:gd name="connsiteY2" fmla="*/ 551542 h 1757234"/>
              <a:gd name="connsiteX3" fmla="*/ 4151086 w 12554857"/>
              <a:gd name="connsiteY3" fmla="*/ 1378857 h 1757234"/>
              <a:gd name="connsiteX4" fmla="*/ 6139543 w 12554857"/>
              <a:gd name="connsiteY4" fmla="*/ 1741714 h 1757234"/>
              <a:gd name="connsiteX5" fmla="*/ 6473371 w 12554857"/>
              <a:gd name="connsiteY5" fmla="*/ 899885 h 1757234"/>
              <a:gd name="connsiteX6" fmla="*/ 8563428 w 12554857"/>
              <a:gd name="connsiteY6" fmla="*/ 551542 h 1757234"/>
              <a:gd name="connsiteX7" fmla="*/ 9666514 w 12554857"/>
              <a:gd name="connsiteY7" fmla="*/ 1306285 h 1757234"/>
              <a:gd name="connsiteX8" fmla="*/ 11596914 w 12554857"/>
              <a:gd name="connsiteY8" fmla="*/ 1741714 h 1757234"/>
              <a:gd name="connsiteX9" fmla="*/ 12554857 w 12554857"/>
              <a:gd name="connsiteY9" fmla="*/ 1407885 h 175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54857" h="1757234" extrusionOk="0">
                <a:moveTo>
                  <a:pt x="0" y="0"/>
                </a:moveTo>
                <a:cubicBezTo>
                  <a:pt x="175878" y="497586"/>
                  <a:pt x="413581" y="836521"/>
                  <a:pt x="885371" y="928914"/>
                </a:cubicBezTo>
                <a:cubicBezTo>
                  <a:pt x="1336572" y="894804"/>
                  <a:pt x="2285492" y="517615"/>
                  <a:pt x="2902857" y="551542"/>
                </a:cubicBezTo>
                <a:cubicBezTo>
                  <a:pt x="3360418" y="584336"/>
                  <a:pt x="3474864" y="1145569"/>
                  <a:pt x="4151086" y="1378857"/>
                </a:cubicBezTo>
                <a:cubicBezTo>
                  <a:pt x="4694976" y="1641567"/>
                  <a:pt x="5771052" y="1847396"/>
                  <a:pt x="6139543" y="1741714"/>
                </a:cubicBezTo>
                <a:cubicBezTo>
                  <a:pt x="6516425" y="1601252"/>
                  <a:pt x="5987472" y="1175317"/>
                  <a:pt x="6473371" y="899885"/>
                </a:cubicBezTo>
                <a:cubicBezTo>
                  <a:pt x="6769039" y="717566"/>
                  <a:pt x="8022935" y="562027"/>
                  <a:pt x="8563428" y="551542"/>
                </a:cubicBezTo>
                <a:cubicBezTo>
                  <a:pt x="9081706" y="629170"/>
                  <a:pt x="9082331" y="1027241"/>
                  <a:pt x="9666514" y="1306285"/>
                </a:cubicBezTo>
                <a:cubicBezTo>
                  <a:pt x="10094968" y="1502067"/>
                  <a:pt x="11090271" y="1735884"/>
                  <a:pt x="11596914" y="1741714"/>
                </a:cubicBezTo>
                <a:cubicBezTo>
                  <a:pt x="12104186" y="1725604"/>
                  <a:pt x="12320384" y="1570286"/>
                  <a:pt x="12554857" y="140788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8870651">
                  <a:custGeom>
                    <a:avLst/>
                    <a:gdLst>
                      <a:gd name="connsiteX0" fmla="*/ 0 w 12554857"/>
                      <a:gd name="connsiteY0" fmla="*/ 0 h 1757234"/>
                      <a:gd name="connsiteX1" fmla="*/ 885371 w 12554857"/>
                      <a:gd name="connsiteY1" fmla="*/ 928914 h 1757234"/>
                      <a:gd name="connsiteX2" fmla="*/ 2902857 w 12554857"/>
                      <a:gd name="connsiteY2" fmla="*/ 551542 h 1757234"/>
                      <a:gd name="connsiteX3" fmla="*/ 4151086 w 12554857"/>
                      <a:gd name="connsiteY3" fmla="*/ 1378857 h 1757234"/>
                      <a:gd name="connsiteX4" fmla="*/ 6139543 w 12554857"/>
                      <a:gd name="connsiteY4" fmla="*/ 1741714 h 1757234"/>
                      <a:gd name="connsiteX5" fmla="*/ 6473371 w 12554857"/>
                      <a:gd name="connsiteY5" fmla="*/ 899885 h 1757234"/>
                      <a:gd name="connsiteX6" fmla="*/ 8563428 w 12554857"/>
                      <a:gd name="connsiteY6" fmla="*/ 551542 h 1757234"/>
                      <a:gd name="connsiteX7" fmla="*/ 9666514 w 12554857"/>
                      <a:gd name="connsiteY7" fmla="*/ 1306285 h 1757234"/>
                      <a:gd name="connsiteX8" fmla="*/ 11596914 w 12554857"/>
                      <a:gd name="connsiteY8" fmla="*/ 1741714 h 1757234"/>
                      <a:gd name="connsiteX9" fmla="*/ 12554857 w 12554857"/>
                      <a:gd name="connsiteY9" fmla="*/ 1407885 h 1757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54857" h="1757234">
                        <a:moveTo>
                          <a:pt x="0" y="0"/>
                        </a:moveTo>
                        <a:cubicBezTo>
                          <a:pt x="200781" y="418495"/>
                          <a:pt x="401562" y="836990"/>
                          <a:pt x="885371" y="928914"/>
                        </a:cubicBezTo>
                        <a:cubicBezTo>
                          <a:pt x="1369180" y="1020838"/>
                          <a:pt x="2358571" y="476552"/>
                          <a:pt x="2902857" y="551542"/>
                        </a:cubicBezTo>
                        <a:cubicBezTo>
                          <a:pt x="3447143" y="626532"/>
                          <a:pt x="3611638" y="1180495"/>
                          <a:pt x="4151086" y="1378857"/>
                        </a:cubicBezTo>
                        <a:cubicBezTo>
                          <a:pt x="4690534" y="1577219"/>
                          <a:pt x="5752496" y="1821543"/>
                          <a:pt x="6139543" y="1741714"/>
                        </a:cubicBezTo>
                        <a:cubicBezTo>
                          <a:pt x="6526591" y="1661885"/>
                          <a:pt x="6069390" y="1098247"/>
                          <a:pt x="6473371" y="899885"/>
                        </a:cubicBezTo>
                        <a:cubicBezTo>
                          <a:pt x="6877352" y="701523"/>
                          <a:pt x="8031237" y="483809"/>
                          <a:pt x="8563428" y="551542"/>
                        </a:cubicBezTo>
                        <a:cubicBezTo>
                          <a:pt x="9095619" y="619275"/>
                          <a:pt x="9160933" y="1107923"/>
                          <a:pt x="9666514" y="1306285"/>
                        </a:cubicBezTo>
                        <a:cubicBezTo>
                          <a:pt x="10172095" y="1504647"/>
                          <a:pt x="11115524" y="1724781"/>
                          <a:pt x="11596914" y="1741714"/>
                        </a:cubicBezTo>
                        <a:cubicBezTo>
                          <a:pt x="12078305" y="1758647"/>
                          <a:pt x="12316581" y="1583266"/>
                          <a:pt x="12554857" y="140788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图片 2" descr="日历&#10;&#10;低可信度描述已自动生成">
            <a:extLst>
              <a:ext uri="{FF2B5EF4-FFF2-40B4-BE49-F238E27FC236}">
                <a16:creationId xmlns:a16="http://schemas.microsoft.com/office/drawing/2014/main" id="{85703803-480D-442A-8B85-DEDC85701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7" y="1638975"/>
            <a:ext cx="4458626" cy="4458626"/>
          </a:xfrm>
          <a:prstGeom prst="rect">
            <a:avLst/>
          </a:prstGeom>
        </p:spPr>
      </p:pic>
      <p:pic>
        <p:nvPicPr>
          <p:cNvPr id="21" name="图片 20" descr="日历&#10;&#10;低可信度描述已自动生成">
            <a:extLst>
              <a:ext uri="{FF2B5EF4-FFF2-40B4-BE49-F238E27FC236}">
                <a16:creationId xmlns:a16="http://schemas.microsoft.com/office/drawing/2014/main" id="{DD98279E-A038-448F-BB8D-C06D4A0BC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8038174" y="2235580"/>
            <a:ext cx="4458626" cy="4458626"/>
          </a:xfrm>
          <a:prstGeom prst="rect">
            <a:avLst/>
          </a:prstGeom>
        </p:spPr>
      </p:pic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2335514" y="2293866"/>
            <a:ext cx="4458626" cy="4458626"/>
          </a:xfrm>
          <a:prstGeom prst="rect">
            <a:avLst/>
          </a:prstGeom>
        </p:spPr>
      </p:pic>
      <p:pic>
        <p:nvPicPr>
          <p:cNvPr id="20" name="图片 19" descr="日历&#10;&#10;低可信度描述已自动生成">
            <a:extLst>
              <a:ext uri="{FF2B5EF4-FFF2-40B4-BE49-F238E27FC236}">
                <a16:creationId xmlns:a16="http://schemas.microsoft.com/office/drawing/2014/main" id="{1AD93002-6DAA-4C29-BF38-80ADEBB7A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59" y="1687574"/>
            <a:ext cx="4458626" cy="44586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8760327" cy="578882"/>
          </a:xfrm>
          <a:custGeom>
            <a:avLst/>
            <a:gdLst>
              <a:gd name="connsiteX0" fmla="*/ 0 w 8760327"/>
              <a:gd name="connsiteY0" fmla="*/ 96482 h 578882"/>
              <a:gd name="connsiteX1" fmla="*/ 96482 w 8760327"/>
              <a:gd name="connsiteY1" fmla="*/ 0 h 578882"/>
              <a:gd name="connsiteX2" fmla="*/ 926857 w 8760327"/>
              <a:gd name="connsiteY2" fmla="*/ 0 h 578882"/>
              <a:gd name="connsiteX3" fmla="*/ 1671559 w 8760327"/>
              <a:gd name="connsiteY3" fmla="*/ 0 h 578882"/>
              <a:gd name="connsiteX4" fmla="*/ 2416260 w 8760327"/>
              <a:gd name="connsiteY4" fmla="*/ 0 h 578882"/>
              <a:gd name="connsiteX5" fmla="*/ 3075288 w 8760327"/>
              <a:gd name="connsiteY5" fmla="*/ 0 h 578882"/>
              <a:gd name="connsiteX6" fmla="*/ 3819990 w 8760327"/>
              <a:gd name="connsiteY6" fmla="*/ 0 h 578882"/>
              <a:gd name="connsiteX7" fmla="*/ 4307670 w 8760327"/>
              <a:gd name="connsiteY7" fmla="*/ 0 h 578882"/>
              <a:gd name="connsiteX8" fmla="*/ 4881025 w 8760327"/>
              <a:gd name="connsiteY8" fmla="*/ 0 h 578882"/>
              <a:gd name="connsiteX9" fmla="*/ 5711400 w 8760327"/>
              <a:gd name="connsiteY9" fmla="*/ 0 h 578882"/>
              <a:gd name="connsiteX10" fmla="*/ 6370428 w 8760327"/>
              <a:gd name="connsiteY10" fmla="*/ 0 h 578882"/>
              <a:gd name="connsiteX11" fmla="*/ 6943782 w 8760327"/>
              <a:gd name="connsiteY11" fmla="*/ 0 h 578882"/>
              <a:gd name="connsiteX12" fmla="*/ 7345789 w 8760327"/>
              <a:gd name="connsiteY12" fmla="*/ 0 h 578882"/>
              <a:gd name="connsiteX13" fmla="*/ 7747796 w 8760327"/>
              <a:gd name="connsiteY13" fmla="*/ 0 h 578882"/>
              <a:gd name="connsiteX14" fmla="*/ 8663845 w 8760327"/>
              <a:gd name="connsiteY14" fmla="*/ 0 h 578882"/>
              <a:gd name="connsiteX15" fmla="*/ 8760327 w 8760327"/>
              <a:gd name="connsiteY15" fmla="*/ 96482 h 578882"/>
              <a:gd name="connsiteX16" fmla="*/ 8760327 w 8760327"/>
              <a:gd name="connsiteY16" fmla="*/ 482400 h 578882"/>
              <a:gd name="connsiteX17" fmla="*/ 8663845 w 8760327"/>
              <a:gd name="connsiteY17" fmla="*/ 578882 h 578882"/>
              <a:gd name="connsiteX18" fmla="*/ 7833470 w 8760327"/>
              <a:gd name="connsiteY18" fmla="*/ 578882 h 578882"/>
              <a:gd name="connsiteX19" fmla="*/ 7345789 w 8760327"/>
              <a:gd name="connsiteY19" fmla="*/ 578882 h 578882"/>
              <a:gd name="connsiteX20" fmla="*/ 6943782 w 8760327"/>
              <a:gd name="connsiteY20" fmla="*/ 578882 h 578882"/>
              <a:gd name="connsiteX21" fmla="*/ 6456101 w 8760327"/>
              <a:gd name="connsiteY21" fmla="*/ 578882 h 578882"/>
              <a:gd name="connsiteX22" fmla="*/ 5711400 w 8760327"/>
              <a:gd name="connsiteY22" fmla="*/ 578882 h 578882"/>
              <a:gd name="connsiteX23" fmla="*/ 5223719 w 8760327"/>
              <a:gd name="connsiteY23" fmla="*/ 578882 h 578882"/>
              <a:gd name="connsiteX24" fmla="*/ 4650365 w 8760327"/>
              <a:gd name="connsiteY24" fmla="*/ 578882 h 578882"/>
              <a:gd name="connsiteX25" fmla="*/ 4077011 w 8760327"/>
              <a:gd name="connsiteY25" fmla="*/ 578882 h 578882"/>
              <a:gd name="connsiteX26" fmla="*/ 3246635 w 8760327"/>
              <a:gd name="connsiteY26" fmla="*/ 578882 h 578882"/>
              <a:gd name="connsiteX27" fmla="*/ 2501934 w 8760327"/>
              <a:gd name="connsiteY27" fmla="*/ 578882 h 578882"/>
              <a:gd name="connsiteX28" fmla="*/ 2099927 w 8760327"/>
              <a:gd name="connsiteY28" fmla="*/ 578882 h 578882"/>
              <a:gd name="connsiteX29" fmla="*/ 1269552 w 8760327"/>
              <a:gd name="connsiteY29" fmla="*/ 578882 h 578882"/>
              <a:gd name="connsiteX30" fmla="*/ 696197 w 8760327"/>
              <a:gd name="connsiteY30" fmla="*/ 578882 h 578882"/>
              <a:gd name="connsiteX31" fmla="*/ 96482 w 8760327"/>
              <a:gd name="connsiteY31" fmla="*/ 578882 h 578882"/>
              <a:gd name="connsiteX32" fmla="*/ 0 w 8760327"/>
              <a:gd name="connsiteY32" fmla="*/ 482400 h 578882"/>
              <a:gd name="connsiteX33" fmla="*/ 0 w 8760327"/>
              <a:gd name="connsiteY33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760327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316991" y="15164"/>
                  <a:pt x="700277" y="-12958"/>
                  <a:pt x="926857" y="0"/>
                </a:cubicBezTo>
                <a:cubicBezTo>
                  <a:pt x="1153437" y="12958"/>
                  <a:pt x="1377335" y="-32630"/>
                  <a:pt x="1671559" y="0"/>
                </a:cubicBezTo>
                <a:cubicBezTo>
                  <a:pt x="1965783" y="32630"/>
                  <a:pt x="2239985" y="23970"/>
                  <a:pt x="2416260" y="0"/>
                </a:cubicBezTo>
                <a:cubicBezTo>
                  <a:pt x="2592535" y="-23970"/>
                  <a:pt x="2785529" y="28848"/>
                  <a:pt x="3075288" y="0"/>
                </a:cubicBezTo>
                <a:cubicBezTo>
                  <a:pt x="3365047" y="-28848"/>
                  <a:pt x="3634395" y="6319"/>
                  <a:pt x="3819990" y="0"/>
                </a:cubicBezTo>
                <a:cubicBezTo>
                  <a:pt x="4005585" y="-6319"/>
                  <a:pt x="4180081" y="-18127"/>
                  <a:pt x="4307670" y="0"/>
                </a:cubicBezTo>
                <a:cubicBezTo>
                  <a:pt x="4435259" y="18127"/>
                  <a:pt x="4692911" y="20265"/>
                  <a:pt x="4881025" y="0"/>
                </a:cubicBezTo>
                <a:cubicBezTo>
                  <a:pt x="5069139" y="-20265"/>
                  <a:pt x="5367201" y="36146"/>
                  <a:pt x="5711400" y="0"/>
                </a:cubicBezTo>
                <a:cubicBezTo>
                  <a:pt x="6055600" y="-36146"/>
                  <a:pt x="6228146" y="1517"/>
                  <a:pt x="6370428" y="0"/>
                </a:cubicBezTo>
                <a:cubicBezTo>
                  <a:pt x="6512710" y="-1517"/>
                  <a:pt x="6692516" y="10488"/>
                  <a:pt x="6943782" y="0"/>
                </a:cubicBezTo>
                <a:cubicBezTo>
                  <a:pt x="7195048" y="-10488"/>
                  <a:pt x="7165423" y="18656"/>
                  <a:pt x="7345789" y="0"/>
                </a:cubicBezTo>
                <a:cubicBezTo>
                  <a:pt x="7526155" y="-18656"/>
                  <a:pt x="7634693" y="6518"/>
                  <a:pt x="7747796" y="0"/>
                </a:cubicBezTo>
                <a:cubicBezTo>
                  <a:pt x="7860899" y="-6518"/>
                  <a:pt x="8354982" y="13497"/>
                  <a:pt x="8663845" y="0"/>
                </a:cubicBezTo>
                <a:cubicBezTo>
                  <a:pt x="8714224" y="193"/>
                  <a:pt x="8753002" y="42236"/>
                  <a:pt x="8760327" y="96482"/>
                </a:cubicBezTo>
                <a:cubicBezTo>
                  <a:pt x="8755950" y="248442"/>
                  <a:pt x="8774801" y="343206"/>
                  <a:pt x="8760327" y="482400"/>
                </a:cubicBezTo>
                <a:cubicBezTo>
                  <a:pt x="8761218" y="534038"/>
                  <a:pt x="8723674" y="578982"/>
                  <a:pt x="8663845" y="578882"/>
                </a:cubicBezTo>
                <a:cubicBezTo>
                  <a:pt x="8339691" y="552342"/>
                  <a:pt x="8140869" y="559585"/>
                  <a:pt x="7833470" y="578882"/>
                </a:cubicBezTo>
                <a:cubicBezTo>
                  <a:pt x="7526071" y="598179"/>
                  <a:pt x="7458477" y="561768"/>
                  <a:pt x="7345789" y="578882"/>
                </a:cubicBezTo>
                <a:cubicBezTo>
                  <a:pt x="7233101" y="595996"/>
                  <a:pt x="7058415" y="586311"/>
                  <a:pt x="6943782" y="578882"/>
                </a:cubicBezTo>
                <a:cubicBezTo>
                  <a:pt x="6829149" y="571453"/>
                  <a:pt x="6597353" y="577058"/>
                  <a:pt x="6456101" y="578882"/>
                </a:cubicBezTo>
                <a:cubicBezTo>
                  <a:pt x="6314849" y="580706"/>
                  <a:pt x="5937581" y="546024"/>
                  <a:pt x="5711400" y="578882"/>
                </a:cubicBezTo>
                <a:cubicBezTo>
                  <a:pt x="5485219" y="611740"/>
                  <a:pt x="5388775" y="569832"/>
                  <a:pt x="5223719" y="578882"/>
                </a:cubicBezTo>
                <a:cubicBezTo>
                  <a:pt x="5058663" y="587932"/>
                  <a:pt x="4848168" y="565733"/>
                  <a:pt x="4650365" y="578882"/>
                </a:cubicBezTo>
                <a:cubicBezTo>
                  <a:pt x="4452562" y="592031"/>
                  <a:pt x="4225490" y="605132"/>
                  <a:pt x="4077011" y="578882"/>
                </a:cubicBezTo>
                <a:cubicBezTo>
                  <a:pt x="3928532" y="552632"/>
                  <a:pt x="3649690" y="598532"/>
                  <a:pt x="3246635" y="578882"/>
                </a:cubicBezTo>
                <a:cubicBezTo>
                  <a:pt x="2843580" y="559232"/>
                  <a:pt x="2843331" y="594539"/>
                  <a:pt x="2501934" y="578882"/>
                </a:cubicBezTo>
                <a:cubicBezTo>
                  <a:pt x="2160537" y="563225"/>
                  <a:pt x="2263632" y="561660"/>
                  <a:pt x="2099927" y="578882"/>
                </a:cubicBezTo>
                <a:cubicBezTo>
                  <a:pt x="1936222" y="596104"/>
                  <a:pt x="1555638" y="572550"/>
                  <a:pt x="1269552" y="578882"/>
                </a:cubicBezTo>
                <a:cubicBezTo>
                  <a:pt x="983466" y="585214"/>
                  <a:pt x="927319" y="600374"/>
                  <a:pt x="696197" y="578882"/>
                </a:cubicBezTo>
                <a:cubicBezTo>
                  <a:pt x="465076" y="557390"/>
                  <a:pt x="255466" y="604412"/>
                  <a:pt x="96482" y="578882"/>
                </a:cubicBezTo>
                <a:cubicBezTo>
                  <a:pt x="44508" y="584983"/>
                  <a:pt x="9979" y="533714"/>
                  <a:pt x="0" y="482400"/>
                </a:cubicBezTo>
                <a:cubicBezTo>
                  <a:pt x="-12054" y="380546"/>
                  <a:pt x="2016" y="22345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648368" y="760399"/>
            <a:ext cx="876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EB01C-0E40-7A33-EDE3-89511993C98A}"/>
              </a:ext>
            </a:extLst>
          </p:cNvPr>
          <p:cNvSpPr txBox="1"/>
          <p:nvPr/>
        </p:nvSpPr>
        <p:spPr>
          <a:xfrm rot="20987109">
            <a:off x="745515" y="2923924"/>
            <a:ext cx="25386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E3BD0-D8B3-62D8-FC0B-7C2EE97D48E7}"/>
              </a:ext>
            </a:extLst>
          </p:cNvPr>
          <p:cNvSpPr txBox="1"/>
          <p:nvPr/>
        </p:nvSpPr>
        <p:spPr>
          <a:xfrm rot="699016">
            <a:off x="3476522" y="3881412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06C87-7DF4-6CAC-DE06-B46AB500F4B2}"/>
              </a:ext>
            </a:extLst>
          </p:cNvPr>
          <p:cNvSpPr txBox="1"/>
          <p:nvPr/>
        </p:nvSpPr>
        <p:spPr>
          <a:xfrm rot="21103005">
            <a:off x="6554065" y="3073554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68ABB-683E-1FFF-BB73-2EAF3B7EBDA5}"/>
              </a:ext>
            </a:extLst>
          </p:cNvPr>
          <p:cNvSpPr txBox="1"/>
          <p:nvPr/>
        </p:nvSpPr>
        <p:spPr>
          <a:xfrm rot="538627">
            <a:off x="9589807" y="3728425"/>
            <a:ext cx="2781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tỉa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7AFF1C6-D778-D32E-443B-F8C282A37C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4" y="1042737"/>
            <a:ext cx="5147510" cy="514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736D9CE7-4A59-2545-3359-5174E99B66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46" y="1287378"/>
            <a:ext cx="5526506" cy="457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10895264" cy="578882"/>
          </a:xfrm>
          <a:custGeom>
            <a:avLst/>
            <a:gdLst>
              <a:gd name="connsiteX0" fmla="*/ 0 w 10895264"/>
              <a:gd name="connsiteY0" fmla="*/ 96482 h 578882"/>
              <a:gd name="connsiteX1" fmla="*/ 96482 w 10895264"/>
              <a:gd name="connsiteY1" fmla="*/ 0 h 578882"/>
              <a:gd name="connsiteX2" fmla="*/ 979422 w 10895264"/>
              <a:gd name="connsiteY2" fmla="*/ 0 h 578882"/>
              <a:gd name="connsiteX3" fmla="*/ 1755339 w 10895264"/>
              <a:gd name="connsiteY3" fmla="*/ 0 h 578882"/>
              <a:gd name="connsiteX4" fmla="*/ 2531255 w 10895264"/>
              <a:gd name="connsiteY4" fmla="*/ 0 h 578882"/>
              <a:gd name="connsiteX5" fmla="*/ 3200149 w 10895264"/>
              <a:gd name="connsiteY5" fmla="*/ 0 h 578882"/>
              <a:gd name="connsiteX6" fmla="*/ 3976066 w 10895264"/>
              <a:gd name="connsiteY6" fmla="*/ 0 h 578882"/>
              <a:gd name="connsiteX7" fmla="*/ 4430914 w 10895264"/>
              <a:gd name="connsiteY7" fmla="*/ 0 h 578882"/>
              <a:gd name="connsiteX8" fmla="*/ 4992784 w 10895264"/>
              <a:gd name="connsiteY8" fmla="*/ 0 h 578882"/>
              <a:gd name="connsiteX9" fmla="*/ 5875724 w 10895264"/>
              <a:gd name="connsiteY9" fmla="*/ 0 h 578882"/>
              <a:gd name="connsiteX10" fmla="*/ 6544618 w 10895264"/>
              <a:gd name="connsiteY10" fmla="*/ 0 h 578882"/>
              <a:gd name="connsiteX11" fmla="*/ 7106488 w 10895264"/>
              <a:gd name="connsiteY11" fmla="*/ 0 h 578882"/>
              <a:gd name="connsiteX12" fmla="*/ 7454313 w 10895264"/>
              <a:gd name="connsiteY12" fmla="*/ 0 h 578882"/>
              <a:gd name="connsiteX13" fmla="*/ 7802138 w 10895264"/>
              <a:gd name="connsiteY13" fmla="*/ 0 h 578882"/>
              <a:gd name="connsiteX14" fmla="*/ 8685078 w 10895264"/>
              <a:gd name="connsiteY14" fmla="*/ 0 h 578882"/>
              <a:gd name="connsiteX15" fmla="*/ 9032902 w 10895264"/>
              <a:gd name="connsiteY15" fmla="*/ 0 h 578882"/>
              <a:gd name="connsiteX16" fmla="*/ 9487750 w 10895264"/>
              <a:gd name="connsiteY16" fmla="*/ 0 h 578882"/>
              <a:gd name="connsiteX17" fmla="*/ 10798782 w 10895264"/>
              <a:gd name="connsiteY17" fmla="*/ 0 h 578882"/>
              <a:gd name="connsiteX18" fmla="*/ 10895264 w 10895264"/>
              <a:gd name="connsiteY18" fmla="*/ 96482 h 578882"/>
              <a:gd name="connsiteX19" fmla="*/ 10895264 w 10895264"/>
              <a:gd name="connsiteY19" fmla="*/ 482400 h 578882"/>
              <a:gd name="connsiteX20" fmla="*/ 10798782 w 10895264"/>
              <a:gd name="connsiteY20" fmla="*/ 578882 h 578882"/>
              <a:gd name="connsiteX21" fmla="*/ 10450957 w 10895264"/>
              <a:gd name="connsiteY21" fmla="*/ 578882 h 578882"/>
              <a:gd name="connsiteX22" fmla="*/ 9675041 w 10895264"/>
              <a:gd name="connsiteY22" fmla="*/ 578882 h 578882"/>
              <a:gd name="connsiteX23" fmla="*/ 9220193 w 10895264"/>
              <a:gd name="connsiteY23" fmla="*/ 578882 h 578882"/>
              <a:gd name="connsiteX24" fmla="*/ 8658322 w 10895264"/>
              <a:gd name="connsiteY24" fmla="*/ 578882 h 578882"/>
              <a:gd name="connsiteX25" fmla="*/ 8096451 w 10895264"/>
              <a:gd name="connsiteY25" fmla="*/ 578882 h 578882"/>
              <a:gd name="connsiteX26" fmla="*/ 7213512 w 10895264"/>
              <a:gd name="connsiteY26" fmla="*/ 578882 h 578882"/>
              <a:gd name="connsiteX27" fmla="*/ 6437595 w 10895264"/>
              <a:gd name="connsiteY27" fmla="*/ 578882 h 578882"/>
              <a:gd name="connsiteX28" fmla="*/ 6089770 w 10895264"/>
              <a:gd name="connsiteY28" fmla="*/ 578882 h 578882"/>
              <a:gd name="connsiteX29" fmla="*/ 5206830 w 10895264"/>
              <a:gd name="connsiteY29" fmla="*/ 578882 h 578882"/>
              <a:gd name="connsiteX30" fmla="*/ 4644960 w 10895264"/>
              <a:gd name="connsiteY30" fmla="*/ 578882 h 578882"/>
              <a:gd name="connsiteX31" fmla="*/ 3976066 w 10895264"/>
              <a:gd name="connsiteY31" fmla="*/ 578882 h 578882"/>
              <a:gd name="connsiteX32" fmla="*/ 3307172 w 10895264"/>
              <a:gd name="connsiteY32" fmla="*/ 578882 h 578882"/>
              <a:gd name="connsiteX33" fmla="*/ 2424232 w 10895264"/>
              <a:gd name="connsiteY33" fmla="*/ 578882 h 578882"/>
              <a:gd name="connsiteX34" fmla="*/ 1755338 w 10895264"/>
              <a:gd name="connsiteY34" fmla="*/ 578882 h 578882"/>
              <a:gd name="connsiteX35" fmla="*/ 872399 w 10895264"/>
              <a:gd name="connsiteY35" fmla="*/ 578882 h 578882"/>
              <a:gd name="connsiteX36" fmla="*/ 96482 w 10895264"/>
              <a:gd name="connsiteY36" fmla="*/ 578882 h 578882"/>
              <a:gd name="connsiteX37" fmla="*/ 0 w 10895264"/>
              <a:gd name="connsiteY37" fmla="*/ 482400 h 578882"/>
              <a:gd name="connsiteX38" fmla="*/ 0 w 1089526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9526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275436" y="37797"/>
                  <a:pt x="653300" y="13829"/>
                  <a:pt x="979422" y="0"/>
                </a:cubicBezTo>
                <a:cubicBezTo>
                  <a:pt x="1305544" y="-13829"/>
                  <a:pt x="1581542" y="-26589"/>
                  <a:pt x="1755339" y="0"/>
                </a:cubicBezTo>
                <a:cubicBezTo>
                  <a:pt x="1929136" y="26589"/>
                  <a:pt x="2148467" y="11758"/>
                  <a:pt x="2531255" y="0"/>
                </a:cubicBezTo>
                <a:cubicBezTo>
                  <a:pt x="2914043" y="-11758"/>
                  <a:pt x="2968849" y="16808"/>
                  <a:pt x="3200149" y="0"/>
                </a:cubicBezTo>
                <a:cubicBezTo>
                  <a:pt x="3431449" y="-16808"/>
                  <a:pt x="3670122" y="26194"/>
                  <a:pt x="3976066" y="0"/>
                </a:cubicBezTo>
                <a:cubicBezTo>
                  <a:pt x="4282010" y="-26194"/>
                  <a:pt x="4232243" y="-5810"/>
                  <a:pt x="4430914" y="0"/>
                </a:cubicBezTo>
                <a:cubicBezTo>
                  <a:pt x="4629585" y="5810"/>
                  <a:pt x="4727462" y="-13000"/>
                  <a:pt x="4992784" y="0"/>
                </a:cubicBezTo>
                <a:cubicBezTo>
                  <a:pt x="5258106" y="13000"/>
                  <a:pt x="5460935" y="-915"/>
                  <a:pt x="5875724" y="0"/>
                </a:cubicBezTo>
                <a:cubicBezTo>
                  <a:pt x="6290513" y="915"/>
                  <a:pt x="6256280" y="-17352"/>
                  <a:pt x="6544618" y="0"/>
                </a:cubicBezTo>
                <a:cubicBezTo>
                  <a:pt x="6832956" y="17352"/>
                  <a:pt x="6865424" y="-25329"/>
                  <a:pt x="7106488" y="0"/>
                </a:cubicBezTo>
                <a:cubicBezTo>
                  <a:pt x="7347552" y="25329"/>
                  <a:pt x="7382729" y="-12686"/>
                  <a:pt x="7454313" y="0"/>
                </a:cubicBezTo>
                <a:cubicBezTo>
                  <a:pt x="7525898" y="12686"/>
                  <a:pt x="7672403" y="-10879"/>
                  <a:pt x="7802138" y="0"/>
                </a:cubicBezTo>
                <a:cubicBezTo>
                  <a:pt x="7931874" y="10879"/>
                  <a:pt x="8262225" y="-33330"/>
                  <a:pt x="8685078" y="0"/>
                </a:cubicBezTo>
                <a:cubicBezTo>
                  <a:pt x="9107931" y="33330"/>
                  <a:pt x="8921700" y="15513"/>
                  <a:pt x="9032902" y="0"/>
                </a:cubicBezTo>
                <a:cubicBezTo>
                  <a:pt x="9144104" y="-15513"/>
                  <a:pt x="9348541" y="12797"/>
                  <a:pt x="9487750" y="0"/>
                </a:cubicBezTo>
                <a:cubicBezTo>
                  <a:pt x="9626959" y="-12797"/>
                  <a:pt x="10393362" y="-4740"/>
                  <a:pt x="10798782" y="0"/>
                </a:cubicBezTo>
                <a:cubicBezTo>
                  <a:pt x="10852959" y="-1648"/>
                  <a:pt x="10901807" y="43296"/>
                  <a:pt x="10895264" y="96482"/>
                </a:cubicBezTo>
                <a:cubicBezTo>
                  <a:pt x="10884115" y="225028"/>
                  <a:pt x="10891077" y="345087"/>
                  <a:pt x="10895264" y="482400"/>
                </a:cubicBezTo>
                <a:cubicBezTo>
                  <a:pt x="10888569" y="537598"/>
                  <a:pt x="10843675" y="583661"/>
                  <a:pt x="10798782" y="578882"/>
                </a:cubicBezTo>
                <a:cubicBezTo>
                  <a:pt x="10715949" y="592074"/>
                  <a:pt x="10618989" y="583670"/>
                  <a:pt x="10450957" y="578882"/>
                </a:cubicBezTo>
                <a:cubicBezTo>
                  <a:pt x="10282925" y="574094"/>
                  <a:pt x="10045957" y="548466"/>
                  <a:pt x="9675041" y="578882"/>
                </a:cubicBezTo>
                <a:cubicBezTo>
                  <a:pt x="9304125" y="609298"/>
                  <a:pt x="9334671" y="582693"/>
                  <a:pt x="9220193" y="578882"/>
                </a:cubicBezTo>
                <a:cubicBezTo>
                  <a:pt x="9105715" y="575071"/>
                  <a:pt x="8835723" y="578438"/>
                  <a:pt x="8658322" y="578882"/>
                </a:cubicBezTo>
                <a:cubicBezTo>
                  <a:pt x="8480921" y="579326"/>
                  <a:pt x="8223609" y="562420"/>
                  <a:pt x="8096451" y="578882"/>
                </a:cubicBezTo>
                <a:cubicBezTo>
                  <a:pt x="7969293" y="595344"/>
                  <a:pt x="7503201" y="568904"/>
                  <a:pt x="7213512" y="578882"/>
                </a:cubicBezTo>
                <a:cubicBezTo>
                  <a:pt x="6923823" y="588860"/>
                  <a:pt x="6758814" y="542411"/>
                  <a:pt x="6437595" y="578882"/>
                </a:cubicBezTo>
                <a:cubicBezTo>
                  <a:pt x="6116376" y="615353"/>
                  <a:pt x="6243294" y="582225"/>
                  <a:pt x="6089770" y="578882"/>
                </a:cubicBezTo>
                <a:cubicBezTo>
                  <a:pt x="5936246" y="575539"/>
                  <a:pt x="5464658" y="610794"/>
                  <a:pt x="5206830" y="578882"/>
                </a:cubicBezTo>
                <a:cubicBezTo>
                  <a:pt x="4949002" y="546970"/>
                  <a:pt x="4909193" y="598105"/>
                  <a:pt x="4644960" y="578882"/>
                </a:cubicBezTo>
                <a:cubicBezTo>
                  <a:pt x="4380727" y="559660"/>
                  <a:pt x="4200684" y="577217"/>
                  <a:pt x="3976066" y="578882"/>
                </a:cubicBezTo>
                <a:cubicBezTo>
                  <a:pt x="3751448" y="580547"/>
                  <a:pt x="3593933" y="607511"/>
                  <a:pt x="3307172" y="578882"/>
                </a:cubicBezTo>
                <a:cubicBezTo>
                  <a:pt x="3020411" y="550253"/>
                  <a:pt x="2839295" y="559691"/>
                  <a:pt x="2424232" y="578882"/>
                </a:cubicBezTo>
                <a:cubicBezTo>
                  <a:pt x="2009169" y="598073"/>
                  <a:pt x="2041018" y="606623"/>
                  <a:pt x="1755338" y="578882"/>
                </a:cubicBezTo>
                <a:cubicBezTo>
                  <a:pt x="1469658" y="551141"/>
                  <a:pt x="1106826" y="559186"/>
                  <a:pt x="872399" y="578882"/>
                </a:cubicBezTo>
                <a:cubicBezTo>
                  <a:pt x="637972" y="598578"/>
                  <a:pt x="306102" y="553440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756798" y="744044"/>
            <a:ext cx="1238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78CA96-5CC6-ADC7-1402-D74D27BB2651}"/>
              </a:ext>
            </a:extLst>
          </p:cNvPr>
          <p:cNvGrpSpPr/>
          <p:nvPr/>
        </p:nvGrpSpPr>
        <p:grpSpPr>
          <a:xfrm>
            <a:off x="-131713" y="3134005"/>
            <a:ext cx="5307923" cy="1012368"/>
            <a:chOff x="-635097" y="-327037"/>
            <a:chExt cx="9161387" cy="16758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E6AEE1-A427-6DAF-8AEB-99611BFC96B6}"/>
                </a:ext>
              </a:extLst>
            </p:cNvPr>
            <p:cNvSpPr/>
            <p:nvPr/>
          </p:nvSpPr>
          <p:spPr>
            <a:xfrm>
              <a:off x="685846" y="-327037"/>
              <a:ext cx="7840444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8233AD-A3C1-1569-16CB-66A65DE23716}"/>
                </a:ext>
              </a:extLst>
            </p:cNvPr>
            <p:cNvSpPr txBox="1"/>
            <p:nvPr/>
          </p:nvSpPr>
          <p:spPr>
            <a:xfrm>
              <a:off x="-635097" y="-178688"/>
              <a:ext cx="7840442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cuốc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1EC4C9-7E63-BE6A-AE3B-C002C180E76A}"/>
              </a:ext>
            </a:extLst>
          </p:cNvPr>
          <p:cNvSpPr/>
          <p:nvPr/>
        </p:nvSpPr>
        <p:spPr>
          <a:xfrm>
            <a:off x="685412" y="1836821"/>
            <a:ext cx="4542595" cy="1012368"/>
          </a:xfrm>
          <a:prstGeom prst="roundRect">
            <a:avLst/>
          </a:prstGeom>
          <a:solidFill>
            <a:srgbClr val="C4F1FB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D7549-A8F2-C591-E9A1-66CFBC998865}"/>
              </a:ext>
            </a:extLst>
          </p:cNvPr>
          <p:cNvSpPr txBox="1"/>
          <p:nvPr/>
        </p:nvSpPr>
        <p:spPr>
          <a:xfrm>
            <a:off x="581820" y="1925735"/>
            <a:ext cx="454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7427BB5-58BC-B9D7-2F4D-61FB6626849C}"/>
              </a:ext>
            </a:extLst>
          </p:cNvPr>
          <p:cNvSpPr/>
          <p:nvPr/>
        </p:nvSpPr>
        <p:spPr>
          <a:xfrm>
            <a:off x="6292517" y="1836821"/>
            <a:ext cx="5541216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73F39-296D-9025-6D09-78278B767FDC}"/>
              </a:ext>
            </a:extLst>
          </p:cNvPr>
          <p:cNvGrpSpPr/>
          <p:nvPr/>
        </p:nvGrpSpPr>
        <p:grpSpPr>
          <a:xfrm>
            <a:off x="530022" y="4521506"/>
            <a:ext cx="4646187" cy="1337752"/>
            <a:chOff x="507048" y="-327037"/>
            <a:chExt cx="11669571" cy="167587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6EEB6B2-AE9F-AA4E-3D05-94DFC69860FE}"/>
                </a:ext>
              </a:extLst>
            </p:cNvPr>
            <p:cNvSpPr/>
            <p:nvPr/>
          </p:nvSpPr>
          <p:spPr>
            <a:xfrm>
              <a:off x="685846" y="-327037"/>
              <a:ext cx="11490773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6A44C-5B37-D1E9-248A-46E75848E3DA}"/>
                </a:ext>
              </a:extLst>
            </p:cNvPr>
            <p:cNvSpPr txBox="1"/>
            <p:nvPr/>
          </p:nvSpPr>
          <p:spPr>
            <a:xfrm>
              <a:off x="507048" y="-179849"/>
              <a:ext cx="11669571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chắn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AE4900-BF96-91D1-6C4A-AF5454F3D004}"/>
              </a:ext>
            </a:extLst>
          </p:cNvPr>
          <p:cNvSpPr txBox="1"/>
          <p:nvPr/>
        </p:nvSpPr>
        <p:spPr>
          <a:xfrm>
            <a:off x="5871606" y="1937160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34D9D0-5653-D71F-A65F-B2480F11FE9D}"/>
              </a:ext>
            </a:extLst>
          </p:cNvPr>
          <p:cNvSpPr/>
          <p:nvPr/>
        </p:nvSpPr>
        <p:spPr>
          <a:xfrm>
            <a:off x="6292515" y="3001136"/>
            <a:ext cx="5541215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5B8825-0ECB-F6A1-3258-B23B7277061F}"/>
              </a:ext>
            </a:extLst>
          </p:cNvPr>
          <p:cNvSpPr txBox="1"/>
          <p:nvPr/>
        </p:nvSpPr>
        <p:spPr>
          <a:xfrm>
            <a:off x="6292516" y="3036002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D63EDD-148E-147A-D221-45E18DC076FC}"/>
              </a:ext>
            </a:extLst>
          </p:cNvPr>
          <p:cNvSpPr/>
          <p:nvPr/>
        </p:nvSpPr>
        <p:spPr>
          <a:xfrm>
            <a:off x="6344311" y="4362846"/>
            <a:ext cx="2770608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78D5FC-66CD-9923-0FD9-ACF3F264011F}"/>
              </a:ext>
            </a:extLst>
          </p:cNvPr>
          <p:cNvSpPr txBox="1"/>
          <p:nvPr/>
        </p:nvSpPr>
        <p:spPr>
          <a:xfrm>
            <a:off x="6344311" y="4438295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526B5A-892D-578E-FB63-A5B7B5265F4D}"/>
              </a:ext>
            </a:extLst>
          </p:cNvPr>
          <p:cNvCxnSpPr/>
          <p:nvPr/>
        </p:nvCxnSpPr>
        <p:spPr>
          <a:xfrm>
            <a:off x="5228007" y="2175641"/>
            <a:ext cx="10645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9771DC-D456-B17B-F7C2-DDFF3F33438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124414" y="3651267"/>
            <a:ext cx="1219897" cy="1079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BB8171-850E-6426-4F90-255280296D3B}"/>
              </a:ext>
            </a:extLst>
          </p:cNvPr>
          <p:cNvCxnSpPr>
            <a:cxnSpLocks/>
          </p:cNvCxnSpPr>
          <p:nvPr/>
        </p:nvCxnSpPr>
        <p:spPr>
          <a:xfrm flipV="1">
            <a:off x="5176210" y="3535369"/>
            <a:ext cx="1116305" cy="14595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28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4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88836-258D-1479-70C6-81E4C3B69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981" y="1003653"/>
            <a:ext cx="10617929" cy="48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1413794"/>
            <a:ext cx="8244114" cy="3486128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21BBA-9EDF-DCA7-E639-333FDAD80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291" y="2171504"/>
            <a:ext cx="6668243" cy="19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12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C1E5F0FC-54F4-4221-9271-B2ABC8E9D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3" y="-256032"/>
            <a:ext cx="2808514" cy="280851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2087859-A551-00BB-7774-BADE40C9730A}"/>
              </a:ext>
            </a:extLst>
          </p:cNvPr>
          <p:cNvSpPr txBox="1"/>
          <p:nvPr/>
        </p:nvSpPr>
        <p:spPr>
          <a:xfrm>
            <a:off x="4691743" y="280851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Bài hát: Cái cây xanh </a:t>
            </a:r>
            <a:r>
              <a:rPr lang="vi-VN" dirty="0" err="1"/>
              <a:t>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1413794"/>
            <a:ext cx="8244114" cy="3486128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3095861" y="3946762"/>
            <a:ext cx="7024914" cy="112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04280-9715-C2A0-070B-ECF615DCD0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617" y="1805121"/>
            <a:ext cx="9339881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 rot="5400000">
            <a:off x="3692480" y="715633"/>
            <a:ext cx="4808111" cy="5932136"/>
          </a:xfrm>
          <a:custGeom>
            <a:avLst/>
            <a:gdLst>
              <a:gd name="connsiteX0" fmla="*/ 0 w 4808111"/>
              <a:gd name="connsiteY0" fmla="*/ 2966068 h 5932136"/>
              <a:gd name="connsiteX1" fmla="*/ 2404056 w 4808111"/>
              <a:gd name="connsiteY1" fmla="*/ 0 h 5932136"/>
              <a:gd name="connsiteX2" fmla="*/ 4808112 w 4808111"/>
              <a:gd name="connsiteY2" fmla="*/ 2966068 h 5932136"/>
              <a:gd name="connsiteX3" fmla="*/ 2404056 w 4808111"/>
              <a:gd name="connsiteY3" fmla="*/ 5932136 h 5932136"/>
              <a:gd name="connsiteX4" fmla="*/ 0 w 4808111"/>
              <a:gd name="connsiteY4" fmla="*/ 2966068 h 593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8111" h="5932136" extrusionOk="0">
                <a:moveTo>
                  <a:pt x="0" y="2966068"/>
                </a:moveTo>
                <a:cubicBezTo>
                  <a:pt x="-92158" y="1320044"/>
                  <a:pt x="1012965" y="216258"/>
                  <a:pt x="2404056" y="0"/>
                </a:cubicBezTo>
                <a:cubicBezTo>
                  <a:pt x="3883527" y="-219310"/>
                  <a:pt x="4675785" y="1235567"/>
                  <a:pt x="4808112" y="2966068"/>
                </a:cubicBezTo>
                <a:cubicBezTo>
                  <a:pt x="4764652" y="4544495"/>
                  <a:pt x="3555253" y="5737596"/>
                  <a:pt x="2404056" y="5932136"/>
                </a:cubicBezTo>
                <a:cubicBezTo>
                  <a:pt x="1209117" y="5996187"/>
                  <a:pt x="-210876" y="4745195"/>
                  <a:pt x="0" y="2966068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9861439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723598" y="19107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23387" y="106197"/>
                  <a:pt x="102407" y="-5081"/>
                  <a:pt x="274528" y="0"/>
                </a:cubicBezTo>
                <a:cubicBezTo>
                  <a:pt x="452224" y="16069"/>
                  <a:pt x="552271" y="151804"/>
                  <a:pt x="549056" y="265515"/>
                </a:cubicBezTo>
                <a:cubicBezTo>
                  <a:pt x="548135" y="405684"/>
                  <a:pt x="422152" y="554327"/>
                  <a:pt x="274528" y="531030"/>
                </a:cubicBezTo>
                <a:cubicBezTo>
                  <a:pt x="131112" y="557879"/>
                  <a:pt x="8297" y="422380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13866" y="114025"/>
                  <a:pt x="119518" y="738"/>
                  <a:pt x="274528" y="0"/>
                </a:cubicBezTo>
                <a:cubicBezTo>
                  <a:pt x="450373" y="-1528"/>
                  <a:pt x="535456" y="108712"/>
                  <a:pt x="549056" y="265515"/>
                </a:cubicBezTo>
                <a:cubicBezTo>
                  <a:pt x="543553" y="409572"/>
                  <a:pt x="427826" y="527799"/>
                  <a:pt x="274528" y="531030"/>
                </a:cubicBezTo>
                <a:cubicBezTo>
                  <a:pt x="95286" y="552418"/>
                  <a:pt x="-3396" y="410501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780890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7383998" y="25965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6301" y="109591"/>
                  <a:pt x="96603" y="-19059"/>
                  <a:pt x="274528" y="0"/>
                </a:cubicBezTo>
                <a:cubicBezTo>
                  <a:pt x="443874" y="7659"/>
                  <a:pt x="550732" y="115045"/>
                  <a:pt x="549056" y="265515"/>
                </a:cubicBezTo>
                <a:cubicBezTo>
                  <a:pt x="517624" y="415193"/>
                  <a:pt x="430726" y="510244"/>
                  <a:pt x="274528" y="531030"/>
                </a:cubicBezTo>
                <a:cubicBezTo>
                  <a:pt x="157421" y="538600"/>
                  <a:pt x="8065" y="385189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11604" y="103999"/>
                  <a:pt x="92775" y="10631"/>
                  <a:pt x="274528" y="0"/>
                </a:cubicBezTo>
                <a:cubicBezTo>
                  <a:pt x="421442" y="-22346"/>
                  <a:pt x="540757" y="128758"/>
                  <a:pt x="549056" y="265515"/>
                </a:cubicBezTo>
                <a:cubicBezTo>
                  <a:pt x="539735" y="410411"/>
                  <a:pt x="404824" y="548762"/>
                  <a:pt x="274528" y="531030"/>
                </a:cubicBezTo>
                <a:cubicBezTo>
                  <a:pt x="146659" y="533044"/>
                  <a:pt x="-7559" y="437213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23706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6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7625298" y="35363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17197" y="131968"/>
                  <a:pt x="122690" y="5509"/>
                  <a:pt x="274528" y="0"/>
                </a:cubicBezTo>
                <a:cubicBezTo>
                  <a:pt x="412538" y="2629"/>
                  <a:pt x="525710" y="134490"/>
                  <a:pt x="549056" y="265515"/>
                </a:cubicBezTo>
                <a:cubicBezTo>
                  <a:pt x="524605" y="422750"/>
                  <a:pt x="416025" y="538447"/>
                  <a:pt x="274528" y="531030"/>
                </a:cubicBezTo>
                <a:cubicBezTo>
                  <a:pt x="100081" y="556129"/>
                  <a:pt x="-2794" y="414391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6259" y="116522"/>
                  <a:pt x="127476" y="33803"/>
                  <a:pt x="274528" y="0"/>
                </a:cubicBezTo>
                <a:cubicBezTo>
                  <a:pt x="424211" y="-13867"/>
                  <a:pt x="547810" y="122290"/>
                  <a:pt x="549056" y="265515"/>
                </a:cubicBezTo>
                <a:cubicBezTo>
                  <a:pt x="543865" y="408920"/>
                  <a:pt x="406336" y="531332"/>
                  <a:pt x="274528" y="531030"/>
                </a:cubicBezTo>
                <a:cubicBezTo>
                  <a:pt x="126615" y="556211"/>
                  <a:pt x="-20118" y="411778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2313876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7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7383998" y="44380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2578" y="139130"/>
                  <a:pt x="109358" y="10726"/>
                  <a:pt x="274528" y="0"/>
                </a:cubicBezTo>
                <a:cubicBezTo>
                  <a:pt x="417631" y="18648"/>
                  <a:pt x="556234" y="114575"/>
                  <a:pt x="549056" y="265515"/>
                </a:cubicBezTo>
                <a:cubicBezTo>
                  <a:pt x="525818" y="427225"/>
                  <a:pt x="414317" y="558180"/>
                  <a:pt x="274528" y="531030"/>
                </a:cubicBezTo>
                <a:cubicBezTo>
                  <a:pt x="143763" y="510121"/>
                  <a:pt x="-9514" y="425603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4118" y="145662"/>
                  <a:pt x="104829" y="33005"/>
                  <a:pt x="274528" y="0"/>
                </a:cubicBezTo>
                <a:cubicBezTo>
                  <a:pt x="441336" y="26834"/>
                  <a:pt x="527077" y="122614"/>
                  <a:pt x="549056" y="265515"/>
                </a:cubicBezTo>
                <a:cubicBezTo>
                  <a:pt x="543351" y="438121"/>
                  <a:pt x="422993" y="537344"/>
                  <a:pt x="274528" y="531030"/>
                </a:cubicBezTo>
                <a:cubicBezTo>
                  <a:pt x="129408" y="519928"/>
                  <a:pt x="31892" y="419271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594040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8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006122" y="51619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19875" y="111631"/>
                  <a:pt x="88674" y="13011"/>
                  <a:pt x="274528" y="0"/>
                </a:cubicBezTo>
                <a:cubicBezTo>
                  <a:pt x="427643" y="17265"/>
                  <a:pt x="563641" y="120844"/>
                  <a:pt x="549056" y="265515"/>
                </a:cubicBezTo>
                <a:cubicBezTo>
                  <a:pt x="563206" y="407886"/>
                  <a:pt x="412879" y="539699"/>
                  <a:pt x="274528" y="531030"/>
                </a:cubicBezTo>
                <a:cubicBezTo>
                  <a:pt x="139267" y="559380"/>
                  <a:pt x="2663" y="378502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29180" y="110174"/>
                  <a:pt x="119933" y="29440"/>
                  <a:pt x="274528" y="0"/>
                </a:cubicBezTo>
                <a:cubicBezTo>
                  <a:pt x="457763" y="14351"/>
                  <a:pt x="542976" y="133715"/>
                  <a:pt x="549056" y="265515"/>
                </a:cubicBezTo>
                <a:cubicBezTo>
                  <a:pt x="548115" y="386867"/>
                  <a:pt x="414047" y="508098"/>
                  <a:pt x="274528" y="531030"/>
                </a:cubicBezTo>
                <a:cubicBezTo>
                  <a:pt x="116869" y="546897"/>
                  <a:pt x="7213" y="411179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677329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9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285833" y="196920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8948" y="117672"/>
                  <a:pt x="153388" y="-19460"/>
                  <a:pt x="274528" y="0"/>
                </a:cubicBezTo>
                <a:cubicBezTo>
                  <a:pt x="438210" y="-24030"/>
                  <a:pt x="579684" y="136522"/>
                  <a:pt x="549056" y="265515"/>
                </a:cubicBezTo>
                <a:cubicBezTo>
                  <a:pt x="555876" y="416533"/>
                  <a:pt x="449353" y="538096"/>
                  <a:pt x="274528" y="531030"/>
                </a:cubicBezTo>
                <a:cubicBezTo>
                  <a:pt x="127479" y="536567"/>
                  <a:pt x="-1211" y="415765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1431" y="123190"/>
                  <a:pt x="140318" y="-9988"/>
                  <a:pt x="274528" y="0"/>
                </a:cubicBezTo>
                <a:cubicBezTo>
                  <a:pt x="423529" y="11416"/>
                  <a:pt x="544509" y="103100"/>
                  <a:pt x="549056" y="265515"/>
                </a:cubicBezTo>
                <a:cubicBezTo>
                  <a:pt x="546975" y="436981"/>
                  <a:pt x="451973" y="519737"/>
                  <a:pt x="274528" y="531030"/>
                </a:cubicBezTo>
                <a:cubicBezTo>
                  <a:pt x="127187" y="527381"/>
                  <a:pt x="-3054" y="406563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041175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" name="椭圆 2"/>
          <p:cNvSpPr/>
          <p:nvPr/>
        </p:nvSpPr>
        <p:spPr>
          <a:xfrm>
            <a:off x="3854668" y="289630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407" y="124665"/>
                  <a:pt x="101984" y="-4054"/>
                  <a:pt x="274528" y="0"/>
                </a:cubicBezTo>
                <a:cubicBezTo>
                  <a:pt x="434556" y="11457"/>
                  <a:pt x="538361" y="151791"/>
                  <a:pt x="549056" y="265515"/>
                </a:cubicBezTo>
                <a:cubicBezTo>
                  <a:pt x="571673" y="439846"/>
                  <a:pt x="407224" y="514661"/>
                  <a:pt x="274528" y="531030"/>
                </a:cubicBezTo>
                <a:cubicBezTo>
                  <a:pt x="100723" y="536181"/>
                  <a:pt x="-7332" y="408047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23464" y="106900"/>
                  <a:pt x="116213" y="503"/>
                  <a:pt x="274528" y="0"/>
                </a:cubicBezTo>
                <a:cubicBezTo>
                  <a:pt x="401024" y="18144"/>
                  <a:pt x="564844" y="116599"/>
                  <a:pt x="549056" y="265515"/>
                </a:cubicBezTo>
                <a:cubicBezTo>
                  <a:pt x="582814" y="421630"/>
                  <a:pt x="463506" y="526576"/>
                  <a:pt x="274528" y="531030"/>
                </a:cubicBezTo>
                <a:cubicBezTo>
                  <a:pt x="139250" y="541069"/>
                  <a:pt x="3256" y="415096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9355020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" name="椭圆 3"/>
          <p:cNvSpPr/>
          <p:nvPr/>
        </p:nvSpPr>
        <p:spPr>
          <a:xfrm>
            <a:off x="3913905" y="4141537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3993" y="118307"/>
                  <a:pt x="135581" y="-4588"/>
                  <a:pt x="274528" y="0"/>
                </a:cubicBezTo>
                <a:cubicBezTo>
                  <a:pt x="444579" y="29109"/>
                  <a:pt x="565179" y="136221"/>
                  <a:pt x="549056" y="265515"/>
                </a:cubicBezTo>
                <a:cubicBezTo>
                  <a:pt x="565079" y="429567"/>
                  <a:pt x="434781" y="519343"/>
                  <a:pt x="274528" y="531030"/>
                </a:cubicBezTo>
                <a:cubicBezTo>
                  <a:pt x="128177" y="544941"/>
                  <a:pt x="-23086" y="427617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916" y="150398"/>
                  <a:pt x="115902" y="-3127"/>
                  <a:pt x="274528" y="0"/>
                </a:cubicBezTo>
                <a:cubicBezTo>
                  <a:pt x="446450" y="14134"/>
                  <a:pt x="560220" y="141293"/>
                  <a:pt x="549056" y="265515"/>
                </a:cubicBezTo>
                <a:cubicBezTo>
                  <a:pt x="545262" y="418856"/>
                  <a:pt x="454318" y="528766"/>
                  <a:pt x="274528" y="531030"/>
                </a:cubicBezTo>
                <a:cubicBezTo>
                  <a:pt x="127001" y="526071"/>
                  <a:pt x="-11166" y="411302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53363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" name="椭圆 4"/>
          <p:cNvSpPr/>
          <p:nvPr/>
        </p:nvSpPr>
        <p:spPr>
          <a:xfrm>
            <a:off x="4286468" y="51619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22000" y="95966"/>
                  <a:pt x="137264" y="-5082"/>
                  <a:pt x="274528" y="0"/>
                </a:cubicBezTo>
                <a:cubicBezTo>
                  <a:pt x="430267" y="-9613"/>
                  <a:pt x="550044" y="126106"/>
                  <a:pt x="549056" y="265515"/>
                </a:cubicBezTo>
                <a:cubicBezTo>
                  <a:pt x="531310" y="426297"/>
                  <a:pt x="416784" y="533245"/>
                  <a:pt x="274528" y="531030"/>
                </a:cubicBezTo>
                <a:cubicBezTo>
                  <a:pt x="136018" y="524506"/>
                  <a:pt x="-4426" y="410102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5057" y="135125"/>
                  <a:pt x="125354" y="5689"/>
                  <a:pt x="274528" y="0"/>
                </a:cubicBezTo>
                <a:cubicBezTo>
                  <a:pt x="422830" y="-1105"/>
                  <a:pt x="575818" y="107699"/>
                  <a:pt x="549056" y="265515"/>
                </a:cubicBezTo>
                <a:cubicBezTo>
                  <a:pt x="529950" y="401821"/>
                  <a:pt x="433640" y="529510"/>
                  <a:pt x="274528" y="531030"/>
                </a:cubicBezTo>
                <a:cubicBezTo>
                  <a:pt x="114615" y="506422"/>
                  <a:pt x="-2288" y="398800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354606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93D0C29-D749-4F58-B746-AB5EA2B9B7B1}"/>
              </a:ext>
            </a:extLst>
          </p:cNvPr>
          <p:cNvGrpSpPr/>
          <p:nvPr/>
        </p:nvGrpSpPr>
        <p:grpSpPr>
          <a:xfrm>
            <a:off x="-9969928" y="402916"/>
            <a:ext cx="18565287" cy="6266931"/>
            <a:chOff x="4571858" y="2339309"/>
            <a:chExt cx="14470586" cy="5858115"/>
          </a:xfrm>
        </p:grpSpPr>
        <p:pic>
          <p:nvPicPr>
            <p:cNvPr id="18" name="图片 17" descr="卡通人物&#10;&#10;中度可信度描述已自动生成">
              <a:extLst>
                <a:ext uri="{FF2B5EF4-FFF2-40B4-BE49-F238E27FC236}">
                  <a16:creationId xmlns:a16="http://schemas.microsoft.com/office/drawing/2014/main" id="{874E6046-1124-4837-905F-27C3110B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9412" y="3874392"/>
              <a:ext cx="4323032" cy="4323032"/>
            </a:xfrm>
            <a:prstGeom prst="rect">
              <a:avLst/>
            </a:prstGeom>
          </p:spPr>
        </p:pic>
        <p:sp>
          <p:nvSpPr>
            <p:cNvPr id="46" name="椭圆 45"/>
            <p:cNvSpPr/>
            <p:nvPr/>
          </p:nvSpPr>
          <p:spPr>
            <a:xfrm>
              <a:off x="4571858" y="2339309"/>
              <a:ext cx="2819397" cy="2819397"/>
            </a:xfrm>
            <a:custGeom>
              <a:avLst/>
              <a:gdLst>
                <a:gd name="connsiteX0" fmla="*/ 0 w 2819397"/>
                <a:gd name="connsiteY0" fmla="*/ 1409699 h 2819397"/>
                <a:gd name="connsiteX1" fmla="*/ 1409699 w 2819397"/>
                <a:gd name="connsiteY1" fmla="*/ 0 h 2819397"/>
                <a:gd name="connsiteX2" fmla="*/ 2819398 w 2819397"/>
                <a:gd name="connsiteY2" fmla="*/ 1409699 h 2819397"/>
                <a:gd name="connsiteX3" fmla="*/ 1409699 w 2819397"/>
                <a:gd name="connsiteY3" fmla="*/ 2819398 h 2819397"/>
                <a:gd name="connsiteX4" fmla="*/ 0 w 2819397"/>
                <a:gd name="connsiteY4" fmla="*/ 1409699 h 28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397" h="2819397" extrusionOk="0">
                  <a:moveTo>
                    <a:pt x="0" y="1409699"/>
                  </a:moveTo>
                  <a:cubicBezTo>
                    <a:pt x="12278" y="718759"/>
                    <a:pt x="542559" y="37474"/>
                    <a:pt x="1409699" y="0"/>
                  </a:cubicBezTo>
                  <a:cubicBezTo>
                    <a:pt x="2217804" y="110352"/>
                    <a:pt x="2854764" y="633933"/>
                    <a:pt x="2819398" y="1409699"/>
                  </a:cubicBezTo>
                  <a:cubicBezTo>
                    <a:pt x="2778066" y="2268573"/>
                    <a:pt x="2122649" y="2776257"/>
                    <a:pt x="1409699" y="2819398"/>
                  </a:cubicBezTo>
                  <a:cubicBezTo>
                    <a:pt x="630522" y="2805714"/>
                    <a:pt x="144049" y="2233392"/>
                    <a:pt x="0" y="1409699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:ask="http://schemas.microsoft.com/office/drawing/2018/sketchyshapes" sd="304960604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EC788F9E-CA4C-D163-1A19-CE9D319B9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9932"/>
            <a:ext cx="12189834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77EBEA-9F50-C043-DE92-4DD8D9A9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528" y="39626"/>
            <a:ext cx="8608941" cy="24464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5BA4A4-35FC-2CD2-2C16-2372964BD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70" y="1420194"/>
            <a:ext cx="4285859" cy="4017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3" y="170175"/>
            <a:ext cx="6430360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6394490" y="1909332"/>
            <a:ext cx="64647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nó nuôi người</a:t>
            </a:r>
            <a:b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vàng khắp nơi</a:t>
            </a:r>
            <a:b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đi gặt?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C181B56A-6B85-0216-6351-1A35883C6FF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91" y="3836907"/>
            <a:ext cx="3255905" cy="2170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6180348" y="1717720"/>
            <a:ext cx="6117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96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CÂY LÚA</a:t>
            </a:r>
            <a:endParaRPr lang="zh-CN" altLang="en-US" sz="96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3" y="170175"/>
            <a:ext cx="6430360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6325396" y="1804538"/>
            <a:ext cx="64647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C00000"/>
                </a:solidFill>
                <a:latin typeface="-apple-system"/>
              </a:rPr>
              <a:t>Cây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 gì áo vàng xanh,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Ăn thì rất ngọt lành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Pha nước uống thơm mát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Còn ngon hơn cả chanh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6222941" y="1824837"/>
            <a:ext cx="6117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CÂY CAM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4" name="Picture 3" descr="A picture containing outdoor, fruit, oranges, citrus&#10;&#10;Description automatically generated">
            <a:extLst>
              <a:ext uri="{FF2B5EF4-FFF2-40B4-BE49-F238E27FC236}">
                <a16:creationId xmlns:a16="http://schemas.microsoft.com/office/drawing/2014/main" id="{B3CB1A9B-0F3E-40B1-3FA0-3EDD67318C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7" y="3832488"/>
            <a:ext cx="3368458" cy="2368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607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2" y="143406"/>
            <a:ext cx="8448261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5401704" y="2131172"/>
            <a:ext cx="7211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Cây gì tên gọi dịu êm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Nhớ bầu sữa mẹ nuôi em thuở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5278022" y="1961228"/>
            <a:ext cx="9746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CÂY VÚ</a:t>
            </a:r>
            <a:r>
              <a:rPr kumimoji="0" lang="en-US" altLang="zh-CN" sz="9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 SỮA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E7915FDD-00B8-EA19-7B52-504DC4A9B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77" y="3300365"/>
            <a:ext cx="2883929" cy="3266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85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-1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7972" y="3519216"/>
            <a:ext cx="3501577" cy="3501577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" y="706584"/>
            <a:ext cx="10661904" cy="38568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75" y="-27855"/>
            <a:ext cx="1218983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290C2-15D0-CA69-D025-3C4DC9A17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036" y="1413192"/>
            <a:ext cx="10382388" cy="29202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37562B-D57E-78D5-A925-220791CA4EA2}"/>
              </a:ext>
            </a:extLst>
          </p:cNvPr>
          <p:cNvSpPr/>
          <p:nvPr/>
        </p:nvSpPr>
        <p:spPr>
          <a:xfrm>
            <a:off x="3542712" y="248773"/>
            <a:ext cx="44230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7200" b="1" kern="0" dirty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Mở rộng vốn từ</a:t>
            </a:r>
            <a:endParaRPr lang="id-ID" sz="7200" b="1" kern="0" dirty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3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4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72471-738C-D13C-C80C-A386829F9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07" y="1249768"/>
            <a:ext cx="9682367" cy="43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1" y="1610657"/>
            <a:ext cx="3332391" cy="333239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6" y="1799765"/>
            <a:ext cx="3130753" cy="31307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884152" y="1576992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7389579" y="1610657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00B178-6A2B-F23F-E15A-13444A95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76" y="3989666"/>
            <a:ext cx="7548247" cy="2868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286</Words>
  <Application>Microsoft Office PowerPoint</Application>
  <PresentationFormat>Màn hình rộng</PresentationFormat>
  <Paragraphs>68</Paragraphs>
  <Slides>21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UTM Cookies</vt:lpstr>
      <vt:lpstr>Roboto</vt:lpstr>
      <vt:lpstr>#9Slide05 Pateglamt Script</vt:lpstr>
      <vt:lpstr>汉仪劲楷简</vt:lpstr>
      <vt:lpstr>Cambria</vt:lpstr>
      <vt:lpstr>Arial</vt:lpstr>
      <vt:lpstr>-apple-system</vt:lpstr>
      <vt:lpstr>#9Slide05 Bodega Script</vt:lpstr>
      <vt:lpstr>字魂131号-酷乐潮玩体</vt:lpstr>
      <vt:lpstr>#9Slide05 Aphrodite Pro</vt:lpstr>
      <vt:lpstr>UTM Avo</vt:lpstr>
      <vt:lpstr>思源黑体 CN Bold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ly nguyễn</cp:lastModifiedBy>
  <cp:revision>7</cp:revision>
  <dcterms:created xsi:type="dcterms:W3CDTF">2023-01-04T07:36:50Z</dcterms:created>
  <dcterms:modified xsi:type="dcterms:W3CDTF">2025-02-18T14:23:07Z</dcterms:modified>
</cp:coreProperties>
</file>