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4" r:id="rId3"/>
    <p:sldMasterId id="2147483718" r:id="rId4"/>
  </p:sldMasterIdLst>
  <p:notesMasterIdLst>
    <p:notesMasterId r:id="rId26"/>
  </p:notesMasterIdLst>
  <p:sldIdLst>
    <p:sldId id="399" r:id="rId5"/>
    <p:sldId id="404" r:id="rId6"/>
    <p:sldId id="407" r:id="rId7"/>
    <p:sldId id="2007577490" r:id="rId8"/>
    <p:sldId id="420" r:id="rId9"/>
    <p:sldId id="279" r:id="rId10"/>
    <p:sldId id="278" r:id="rId11"/>
    <p:sldId id="280" r:id="rId12"/>
    <p:sldId id="281" r:id="rId13"/>
    <p:sldId id="2007577491" r:id="rId14"/>
    <p:sldId id="2007577492" r:id="rId15"/>
    <p:sldId id="2007577493" r:id="rId16"/>
    <p:sldId id="2007577494" r:id="rId17"/>
    <p:sldId id="2007577495" r:id="rId18"/>
    <p:sldId id="2007577496" r:id="rId19"/>
    <p:sldId id="2007577497" r:id="rId20"/>
    <p:sldId id="2007577498" r:id="rId21"/>
    <p:sldId id="2007577499" r:id="rId22"/>
    <p:sldId id="2007577500" r:id="rId23"/>
    <p:sldId id="200757750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B2892-9D19-4D03-AD2B-E8A390352133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BA2F2-AF32-4856-9CD2-392FB0A6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11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1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8971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508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635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20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722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93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05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50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944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890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411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653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3117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01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73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7055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511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401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7286381" y="-5588093"/>
            <a:ext cx="9409239" cy="6731152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4956147" y="-2646169"/>
            <a:ext cx="9409005" cy="6730985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2"/>
          <p:cNvSpPr/>
          <p:nvPr/>
        </p:nvSpPr>
        <p:spPr>
          <a:xfrm>
            <a:off x="10738426" y="275104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2"/>
          <p:cNvSpPr/>
          <p:nvPr/>
        </p:nvSpPr>
        <p:spPr>
          <a:xfrm>
            <a:off x="-598733" y="9163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9818279" y="3972849"/>
            <a:ext cx="3685029" cy="4319096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950967" y="1803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6250967" y="2057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87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95334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24578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78896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71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387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4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BF7B2E1-5E58-40AC-BF5E-E32D5B9A6B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5048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7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1BE42B9-D97A-45FA-B357-56535E532E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55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321214" y="3210749"/>
            <a:ext cx="5459823" cy="4246395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9677026" y="-175336"/>
            <a:ext cx="3187161" cy="2115461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8117" y="4741735"/>
            <a:ext cx="3746000" cy="1622103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252010" y="45331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703267" y="51194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1188768" y="3910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835914" y="-2132711"/>
            <a:ext cx="4494289" cy="52676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47C396-129E-404E-ABB9-0AB5ED4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3" y="319208"/>
            <a:ext cx="4718713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C5571-4277-4F83-ACE2-FA486FAF4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29" y="2088203"/>
            <a:ext cx="10638442" cy="1329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4487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760248" y="1912626"/>
            <a:ext cx="8021802" cy="3067348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1531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1. Em hãy nêu một tình huống mất an toàn khi sử dụng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sản phẩm công nghệ trong gia đình và chỉ rõ cách xử lí. 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4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2CEBFC-7F20-4F88-8BFC-A53E4A1DCCE8}"/>
              </a:ext>
            </a:extLst>
          </p:cNvPr>
          <p:cNvSpPr/>
          <p:nvPr/>
        </p:nvSpPr>
        <p:spPr>
          <a:xfrm>
            <a:off x="-133350" y="292972"/>
            <a:ext cx="12839700" cy="61531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20D8C4-29B3-4575-BDFC-42464FEFD4DB}"/>
              </a:ext>
            </a:extLst>
          </p:cNvPr>
          <p:cNvGraphicFramePr>
            <a:graphicFrameLocks noGrp="1"/>
          </p:cNvGraphicFramePr>
          <p:nvPr/>
        </p:nvGraphicFramePr>
        <p:xfrm>
          <a:off x="289112" y="898119"/>
          <a:ext cx="11902888" cy="5328476"/>
        </p:xfrm>
        <a:graphic>
          <a:graphicData uri="http://schemas.openxmlformats.org/drawingml/2006/table">
            <a:tbl>
              <a:tblPr/>
              <a:tblGrid>
                <a:gridCol w="4871968">
                  <a:extLst>
                    <a:ext uri="{9D8B030D-6E8A-4147-A177-3AD203B41FA5}">
                      <a16:colId xmlns:a16="http://schemas.microsoft.com/office/drawing/2014/main" val="2964933982"/>
                    </a:ext>
                  </a:extLst>
                </a:gridCol>
                <a:gridCol w="7030920">
                  <a:extLst>
                    <a:ext uri="{9D8B030D-6E8A-4147-A177-3AD203B41FA5}">
                      <a16:colId xmlns:a16="http://schemas.microsoft.com/office/drawing/2014/main" val="3680388777"/>
                    </a:ext>
                  </a:extLst>
                </a:gridCol>
              </a:tblGrid>
              <a:tr h="4205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600">
                          <a:effectLst/>
                        </a:rPr>
                        <a:t>Tình huống gây mất an toàn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600">
                          <a:effectLst/>
                        </a:rPr>
                        <a:t>Cách phòng tránh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472006"/>
                  </a:ext>
                </a:extLst>
              </a:tr>
              <a:tr h="1044856">
                <a:tc>
                  <a:txBody>
                    <a:bodyPr/>
                    <a:lstStyle/>
                    <a:p>
                      <a:pPr fontAlgn="t"/>
                      <a:r>
                        <a:rPr lang="en-US" sz="2600" dirty="0" err="1">
                          <a:effectLst/>
                        </a:rPr>
                        <a:t>Nối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dây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điện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vào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phích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cắm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và</a:t>
                      </a:r>
                      <a:r>
                        <a:rPr lang="en-US" sz="2600" dirty="0">
                          <a:effectLst/>
                        </a:rPr>
                        <a:t> ổ </a:t>
                      </a:r>
                      <a:r>
                        <a:rPr lang="en-US" sz="2600" dirty="0" err="1">
                          <a:effectLst/>
                        </a:rPr>
                        <a:t>điện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không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đúng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kĩ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thuật</a:t>
                      </a:r>
                      <a:endParaRPr lang="en-US" sz="2600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600">
                          <a:effectLst/>
                        </a:rPr>
                        <a:t>Nối dây điện vào phích cắm và ổ điện theo hướng dẫn của nhà sản xuất hoặc gọi thợ điện đến nhà để nối dây.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022377"/>
                  </a:ext>
                </a:extLst>
              </a:tr>
              <a:tr h="1044856">
                <a:tc>
                  <a:txBody>
                    <a:bodyPr/>
                    <a:lstStyle/>
                    <a:p>
                      <a:pPr fontAlgn="t"/>
                      <a:r>
                        <a:rPr lang="en-US" sz="2600">
                          <a:effectLst/>
                        </a:rPr>
                        <a:t>Dây điện nguồn bị hỏng lớp vỏ cách điện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600">
                          <a:effectLst/>
                        </a:rPr>
                        <a:t>Nhờ người lớn bọc lại chỗ bị hỏng lớp vỏ bằng băng dính (băng keo) cách điện hoặc thay dây điện mới.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723361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600">
                          <a:effectLst/>
                        </a:rPr>
                        <a:t>Chọc đồ vật vào ổ điện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600">
                          <a:effectLst/>
                        </a:rPr>
                        <a:t>Lắp ổ điện ở những chỗ cao, nơi trẻ em không với tới được hoặc lắp hộp bảo vệ cho ổ điện.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48255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600">
                          <a:effectLst/>
                        </a:rPr>
                        <a:t>Để bàn là còn nóng lên quần áo trong thời gian dài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600">
                          <a:effectLst/>
                        </a:rPr>
                        <a:t>Rút bàn là sau khi sử dụng và để vào nơi an toàn cho bàn là nguội.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359531"/>
                  </a:ext>
                </a:extLst>
              </a:tr>
              <a:tr h="732700">
                <a:tc>
                  <a:txBody>
                    <a:bodyPr/>
                    <a:lstStyle/>
                    <a:p>
                      <a:pPr fontAlgn="t"/>
                      <a:r>
                        <a:rPr lang="en-US" sz="2600">
                          <a:effectLst/>
                        </a:rPr>
                        <a:t>Sử dụng điện thoại khi đang sạc pin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600" dirty="0" err="1">
                          <a:effectLst/>
                        </a:rPr>
                        <a:t>Không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sử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dụng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điện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thoại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khi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đang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sạc</a:t>
                      </a:r>
                      <a:r>
                        <a:rPr lang="en-US" sz="2600" dirty="0">
                          <a:effectLst/>
                        </a:rPr>
                        <a:t> pin.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42537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31FF0ABC-4D79-435D-8A9F-C4E43043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303158"/>
            <a:ext cx="83629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 số tình huống mất an toàn và cách xử lí: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04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8" y="2731776"/>
            <a:ext cx="6707352" cy="1764024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793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đèn học.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8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B521C-D165-48E5-99E6-EBEE7F7C26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2" y="1022209"/>
            <a:ext cx="1818175" cy="1278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4FEB0-23B5-4CB8-9B81-CA2091F259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52" y="1063001"/>
            <a:ext cx="1845884" cy="1358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7E32-0A71-4CC9-8BBB-54024BEE93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51" y="1238581"/>
            <a:ext cx="1827636" cy="1182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57246-CF6F-4392-AF3C-38ABAE6307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01" y="1293556"/>
            <a:ext cx="1858034" cy="1127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848577" y="3009899"/>
            <a:ext cx="91387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Đặt đèn ở vị trí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Bật đèn.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Điều chỉnh độ sáng và hướng chiếu sáng của đèn học.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đèn khi không sử dụng.</a:t>
            </a:r>
          </a:p>
        </p:txBody>
      </p:sp>
    </p:spTree>
    <p:extLst>
      <p:ext uri="{BB962C8B-B14F-4D97-AF65-F5344CB8AC3E}">
        <p14:creationId xmlns:p14="http://schemas.microsoft.com/office/powerpoint/2010/main" val="1508746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8" y="2731776"/>
            <a:ext cx="6707352" cy="1764024"/>
            <a:chOff x="8838723" y="2372117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27705"/>
              <a:ext cx="2319860" cy="1379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quạt điện?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27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211647" y="2828815"/>
            <a:ext cx="103333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Đặt quạt điện ở vị trí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Bật quạt và điều chỉnh tốc độ quay của cánh quạt phù hợp với nhu cầu sử dụng.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Điều chỉnh hướng gió của quạt cho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quạt khi không sử dụng và vệ sinh quạt (chỉ vệ sinh khi đã rút dây nguồn).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A195C-04D5-4B78-8026-B6239D338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4" y="1013323"/>
            <a:ext cx="2015745" cy="1449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53B0F-054F-43F8-8769-FCDCA53EE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8" y="982197"/>
            <a:ext cx="2042367" cy="1480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A7392-9B07-4421-844F-BF13F7D357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29" y="1019813"/>
            <a:ext cx="2059757" cy="1381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18B07-3925-4326-BDBD-C5C2766BBC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97" y="1028630"/>
            <a:ext cx="2308395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3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36497" y="2731775"/>
            <a:ext cx="7229123" cy="2441734"/>
            <a:chOff x="8838723" y="2372117"/>
            <a:chExt cx="2432835" cy="2235960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51698" y="2586752"/>
              <a:ext cx="2319860" cy="202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sử dụng máy thu thanh.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57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1211647" y="2828815"/>
            <a:ext cx="103333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Bật công tắc nguồn (ON/OFF).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Điều chỉnh âm lượng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 Chọn AM/FM và chỉnh nút dò kênh để chọn đài phát thanh hoặc chọn kênh phù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Tắt nguồn khi không sử dụng và vệ sinh máy thu thanh.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9EBD6-CCB9-41BD-A757-DC8C3D6042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18" y="621026"/>
            <a:ext cx="1779792" cy="1664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C8BAE-F817-4757-BCE1-4725F06FC5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28" y="568297"/>
            <a:ext cx="2016007" cy="1770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FABBD-D658-4EB1-9F79-513164FA34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05" y="773018"/>
            <a:ext cx="2050840" cy="1575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61CC66-0566-4CFD-8850-22F33C2236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15" y="893807"/>
            <a:ext cx="1976911" cy="13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120383" y="1686746"/>
            <a:ext cx="7229124" cy="4420674"/>
            <a:chOff x="8838723" y="2372117"/>
            <a:chExt cx="2432835" cy="2510922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895210" y="2543774"/>
              <a:ext cx="2319860" cy="2339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Em hãy nêu các bước chọn kênh và điều chỉnh âm lượng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ti vi thông qua bộ điều khiển từ xa.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64" y="2869844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0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BB7FB-0522-4492-A4E2-76852D5B0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702" y="1620049"/>
            <a:ext cx="6559865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19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8FAF2-39A0-4D81-8DC4-C9F8366FC6AC}"/>
              </a:ext>
            </a:extLst>
          </p:cNvPr>
          <p:cNvSpPr/>
          <p:nvPr/>
        </p:nvSpPr>
        <p:spPr>
          <a:xfrm>
            <a:off x="323850" y="292972"/>
            <a:ext cx="11468100" cy="6153150"/>
          </a:xfrm>
          <a:prstGeom prst="roundRect">
            <a:avLst>
              <a:gd name="adj" fmla="val 16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5842A-EDEF-4F00-867B-391134769D69}"/>
              </a:ext>
            </a:extLst>
          </p:cNvPr>
          <p:cNvSpPr txBox="1"/>
          <p:nvPr/>
        </p:nvSpPr>
        <p:spPr>
          <a:xfrm>
            <a:off x="669323" y="292972"/>
            <a:ext cx="107771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 bước chọn kênh và điều chỉnh âm lượng của ti vi thông qua bộ điều khiển từ xa: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1: Bấm phím ON/OFF trên bộ điều khiển để mở ti vi.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2: Bấm vào các kí hiệu + và - trên phím VOL để điều chỉnh âm lượng của ti vi.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3: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Bấm các phím từ số 0 đến số 9 trên bộ điều khiển để chọn kênh truyền hình.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Hoặc bấm vào các kí hiệu + và - trên phím PROG để chọn kênh.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Bước 4: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Bấm phím ON/OFF để tắt ti vi khi không sử dụng.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Vệ sinh ti vi và bộ điều khiển từ xa bằng khăn mềm.</a:t>
            </a:r>
          </a:p>
        </p:txBody>
      </p:sp>
    </p:spTree>
    <p:extLst>
      <p:ext uri="{BB962C8B-B14F-4D97-AF65-F5344CB8AC3E}">
        <p14:creationId xmlns:p14="http://schemas.microsoft.com/office/powerpoint/2010/main" val="2762910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7635" y="884011"/>
            <a:ext cx="10574191" cy="5440192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656362" y="3277190"/>
            <a:ext cx="634258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Chào tạm biệt các em!</a:t>
            </a:r>
            <a:endParaRPr kumimoji="0" lang="en-US" sz="5333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  <a:sym typeface="Arial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5" y="3813316"/>
            <a:ext cx="3630347" cy="28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BDB2C-527F-4DDB-B25B-A96F9B0A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65" y="2580075"/>
            <a:ext cx="769381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555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5375" y="584503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Hoa hồng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Hoa cúc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Hoa mai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588602" y="41468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15196" y="38380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A56B88-09A5-4C3F-A458-518431D8D236}"/>
              </a:ext>
            </a:extLst>
          </p:cNvPr>
          <p:cNvSpPr txBox="1"/>
          <p:nvPr/>
        </p:nvSpPr>
        <p:spPr>
          <a:xfrm>
            <a:off x="1533525" y="295275"/>
            <a:ext cx="9010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F6A63D-FC61-4287-9A27-569DC190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68" y="1064879"/>
            <a:ext cx="6111499" cy="339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391276" y="4108095"/>
            <a:ext cx="4964128" cy="14640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a-DK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Chính diện với màn hình ti vi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4223" y="49069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35706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0B3030-D840-41A6-90C6-8EF86236C483}"/>
              </a:ext>
            </a:extLst>
          </p:cNvPr>
          <p:cNvSpPr txBox="1"/>
          <p:nvPr/>
        </p:nvSpPr>
        <p:spPr>
          <a:xfrm>
            <a:off x="1247775" y="565453"/>
            <a:ext cx="990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ở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Loa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Phích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ten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8538F6-0D4A-47C5-8B1F-9B274E0C6D43}"/>
              </a:ext>
            </a:extLst>
          </p:cNvPr>
          <p:cNvSpPr txBox="1"/>
          <p:nvPr/>
        </p:nvSpPr>
        <p:spPr>
          <a:xfrm>
            <a:off x="1685925" y="486436"/>
            <a:ext cx="961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" y="5913473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228797" y="235974"/>
            <a:ext cx="11734405" cy="601242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0320" y="37482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466456" y="2131774"/>
            <a:ext cx="4683803" cy="110686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 Alternates Black" panose="00000A00000000000000" pitchFamily="50" charset="0"/>
              </a:rPr>
              <a:t>B. </a:t>
            </a:r>
            <a:r>
              <a:rPr lang="en-US" sz="40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tserrat Alternates Black" panose="00000A00000000000000" pitchFamily="50" charset="0"/>
              </a:rPr>
              <a:t>Có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918184" y="2112964"/>
            <a:ext cx="4683803" cy="116780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Không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7940" y="23165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19943" y="19974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596</Words>
  <Application>Microsoft Office PowerPoint</Application>
  <PresentationFormat>Widescreen</PresentationFormat>
  <Paragraphs>62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Arial</vt:lpstr>
      <vt:lpstr>Cairo</vt:lpstr>
      <vt:lpstr>Calibri</vt:lpstr>
      <vt:lpstr>Calibri Light</vt:lpstr>
      <vt:lpstr>Cambria</vt:lpstr>
      <vt:lpstr>Coiny</vt:lpstr>
      <vt:lpstr>Lato</vt:lpstr>
      <vt:lpstr>Montserrat Alternates Black</vt:lpstr>
      <vt:lpstr>Oxygen</vt:lpstr>
      <vt:lpstr>Pattaya</vt:lpstr>
      <vt:lpstr>Times New Roman</vt:lpstr>
      <vt:lpstr>思源黑体 CN Medium</vt:lpstr>
      <vt:lpstr>Social Issues Thesis: Climate Change by Slidesgo</vt:lpstr>
      <vt:lpstr>1_Office Theme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Thao Tran</dc:creator>
  <cp:lastModifiedBy>Admin</cp:lastModifiedBy>
  <cp:revision>14</cp:revision>
  <dcterms:created xsi:type="dcterms:W3CDTF">2023-01-18T12:11:36Z</dcterms:created>
  <dcterms:modified xsi:type="dcterms:W3CDTF">2023-05-15T08:39:17Z</dcterms:modified>
</cp:coreProperties>
</file>