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9"/>
  </p:notesMasterIdLst>
  <p:sldIdLst>
    <p:sldId id="281" r:id="rId3"/>
    <p:sldId id="261" r:id="rId4"/>
    <p:sldId id="392" r:id="rId5"/>
    <p:sldId id="283" r:id="rId6"/>
    <p:sldId id="376" r:id="rId7"/>
    <p:sldId id="373" r:id="rId8"/>
    <p:sldId id="369" r:id="rId9"/>
    <p:sldId id="374" r:id="rId10"/>
    <p:sldId id="260" r:id="rId11"/>
    <p:sldId id="393" r:id="rId12"/>
    <p:sldId id="382" r:id="rId13"/>
    <p:sldId id="378" r:id="rId14"/>
    <p:sldId id="395" r:id="rId15"/>
    <p:sldId id="390" r:id="rId16"/>
    <p:sldId id="391" r:id="rId17"/>
    <p:sldId id="272" r:id="rId18"/>
  </p:sldIdLst>
  <p:sldSz cx="12192000" cy="7680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DB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B36A4-8D1B-4472-93AA-6B8E35FFF204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143000"/>
            <a:ext cx="4899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78616-FB4C-4594-9159-C704340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1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1143000"/>
            <a:ext cx="48990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6A2F-050A-4689-A10A-129F7B28F56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56943"/>
            <a:ext cx="9144000" cy="26738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3949"/>
            <a:ext cx="9144000" cy="18543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CC60BF4-A6B7-DAF2-76CD-D1B47CA14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0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08906"/>
            <a:ext cx="2628900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08906"/>
            <a:ext cx="7734300" cy="6508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85879"/>
            <a:ext cx="10363200" cy="1646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52184"/>
            <a:ext cx="8534400" cy="1962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935320"/>
            <a:ext cx="10363200" cy="1525398"/>
          </a:xfrm>
        </p:spPr>
        <p:txBody>
          <a:bodyPr anchor="t"/>
          <a:lstStyle>
            <a:lvl1pPr algn="l">
              <a:defRPr sz="448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55250"/>
            <a:ext cx="10363200" cy="1680071"/>
          </a:xfrm>
        </p:spPr>
        <p:txBody>
          <a:bodyPr anchor="b"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4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92077"/>
            <a:ext cx="5384800" cy="5068659"/>
          </a:xfrm>
        </p:spPr>
        <p:txBody>
          <a:bodyPr/>
          <a:lstStyle>
            <a:lvl1pPr>
              <a:defRPr sz="3136"/>
            </a:lvl1pPr>
            <a:lvl2pPr>
              <a:defRPr sz="2688"/>
            </a:lvl2pPr>
            <a:lvl3pPr>
              <a:defRPr sz="2240"/>
            </a:lvl3pPr>
            <a:lvl4pPr>
              <a:defRPr sz="2016"/>
            </a:lvl4pPr>
            <a:lvl5pPr>
              <a:defRPr sz="2016"/>
            </a:lvl5pPr>
            <a:lvl6pPr>
              <a:defRPr sz="2016"/>
            </a:lvl6pPr>
            <a:lvl7pPr>
              <a:defRPr sz="2016"/>
            </a:lvl7pPr>
            <a:lvl8pPr>
              <a:defRPr sz="2016"/>
            </a:lvl8pPr>
            <a:lvl9pPr>
              <a:defRPr sz="20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92077"/>
            <a:ext cx="5384800" cy="5068659"/>
          </a:xfrm>
        </p:spPr>
        <p:txBody>
          <a:bodyPr/>
          <a:lstStyle>
            <a:lvl1pPr>
              <a:defRPr sz="3136"/>
            </a:lvl1pPr>
            <a:lvl2pPr>
              <a:defRPr sz="2688"/>
            </a:lvl2pPr>
            <a:lvl3pPr>
              <a:defRPr sz="2240"/>
            </a:lvl3pPr>
            <a:lvl4pPr>
              <a:defRPr sz="2016"/>
            </a:lvl4pPr>
            <a:lvl5pPr>
              <a:defRPr sz="2016"/>
            </a:lvl5pPr>
            <a:lvl6pPr>
              <a:defRPr sz="2016"/>
            </a:lvl6pPr>
            <a:lvl7pPr>
              <a:defRPr sz="2016"/>
            </a:lvl7pPr>
            <a:lvl8pPr>
              <a:defRPr sz="2016"/>
            </a:lvl8pPr>
            <a:lvl9pPr>
              <a:defRPr sz="20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9185"/>
            <a:ext cx="5386917" cy="716474"/>
          </a:xfrm>
        </p:spPr>
        <p:txBody>
          <a:bodyPr anchor="b"/>
          <a:lstStyle>
            <a:lvl1pPr marL="0" indent="0">
              <a:buNone/>
              <a:defRPr sz="2688" b="1"/>
            </a:lvl1pPr>
            <a:lvl2pPr marL="512018" indent="0">
              <a:buNone/>
              <a:defRPr sz="2240" b="1"/>
            </a:lvl2pPr>
            <a:lvl3pPr marL="1024037" indent="0">
              <a:buNone/>
              <a:defRPr sz="2016" b="1"/>
            </a:lvl3pPr>
            <a:lvl4pPr marL="1536055" indent="0">
              <a:buNone/>
              <a:defRPr sz="1792" b="1"/>
            </a:lvl4pPr>
            <a:lvl5pPr marL="2048073" indent="0">
              <a:buNone/>
              <a:defRPr sz="1792" b="1"/>
            </a:lvl5pPr>
            <a:lvl6pPr marL="2560091" indent="0">
              <a:buNone/>
              <a:defRPr sz="1792" b="1"/>
            </a:lvl6pPr>
            <a:lvl7pPr marL="3072110" indent="0">
              <a:buNone/>
              <a:defRPr sz="1792" b="1"/>
            </a:lvl7pPr>
            <a:lvl8pPr marL="3584128" indent="0">
              <a:buNone/>
              <a:defRPr sz="1792" b="1"/>
            </a:lvl8pPr>
            <a:lvl9pPr marL="4096146" indent="0">
              <a:buNone/>
              <a:defRPr sz="1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5658"/>
            <a:ext cx="5386917" cy="4425077"/>
          </a:xfrm>
        </p:spPr>
        <p:txBody>
          <a:bodyPr/>
          <a:lstStyle>
            <a:lvl1pPr>
              <a:defRPr sz="2688"/>
            </a:lvl1pPr>
            <a:lvl2pPr>
              <a:defRPr sz="2240"/>
            </a:lvl2pPr>
            <a:lvl3pPr>
              <a:defRPr sz="2016"/>
            </a:lvl3pPr>
            <a:lvl4pPr>
              <a:defRPr sz="1792"/>
            </a:lvl4pPr>
            <a:lvl5pPr>
              <a:defRPr sz="1792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19185"/>
            <a:ext cx="5389033" cy="716474"/>
          </a:xfrm>
        </p:spPr>
        <p:txBody>
          <a:bodyPr anchor="b"/>
          <a:lstStyle>
            <a:lvl1pPr marL="0" indent="0">
              <a:buNone/>
              <a:defRPr sz="2688" b="1"/>
            </a:lvl1pPr>
            <a:lvl2pPr marL="512018" indent="0">
              <a:buNone/>
              <a:defRPr sz="2240" b="1"/>
            </a:lvl2pPr>
            <a:lvl3pPr marL="1024037" indent="0">
              <a:buNone/>
              <a:defRPr sz="2016" b="1"/>
            </a:lvl3pPr>
            <a:lvl4pPr marL="1536055" indent="0">
              <a:buNone/>
              <a:defRPr sz="1792" b="1"/>
            </a:lvl4pPr>
            <a:lvl5pPr marL="2048073" indent="0">
              <a:buNone/>
              <a:defRPr sz="1792" b="1"/>
            </a:lvl5pPr>
            <a:lvl6pPr marL="2560091" indent="0">
              <a:buNone/>
              <a:defRPr sz="1792" b="1"/>
            </a:lvl6pPr>
            <a:lvl7pPr marL="3072110" indent="0">
              <a:buNone/>
              <a:defRPr sz="1792" b="1"/>
            </a:lvl7pPr>
            <a:lvl8pPr marL="3584128" indent="0">
              <a:buNone/>
              <a:defRPr sz="1792" b="1"/>
            </a:lvl8pPr>
            <a:lvl9pPr marL="4096146" indent="0">
              <a:buNone/>
              <a:defRPr sz="1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5658"/>
            <a:ext cx="5389033" cy="4425077"/>
          </a:xfrm>
        </p:spPr>
        <p:txBody>
          <a:bodyPr/>
          <a:lstStyle>
            <a:lvl1pPr>
              <a:defRPr sz="2688"/>
            </a:lvl1pPr>
            <a:lvl2pPr>
              <a:defRPr sz="2240"/>
            </a:lvl2pPr>
            <a:lvl3pPr>
              <a:defRPr sz="2016"/>
            </a:lvl3pPr>
            <a:lvl4pPr>
              <a:defRPr sz="1792"/>
            </a:lvl4pPr>
            <a:lvl5pPr>
              <a:defRPr sz="1792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40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5791"/>
            <a:ext cx="4011084" cy="1301388"/>
          </a:xfrm>
        </p:spPr>
        <p:txBody>
          <a:bodyPr anchor="b"/>
          <a:lstStyle>
            <a:lvl1pPr algn="l">
              <a:defRPr sz="22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05791"/>
            <a:ext cx="6815667" cy="6554945"/>
          </a:xfrm>
        </p:spPr>
        <p:txBody>
          <a:bodyPr/>
          <a:lstStyle>
            <a:lvl1pPr>
              <a:defRPr sz="3584"/>
            </a:lvl1pPr>
            <a:lvl2pPr>
              <a:defRPr sz="3136"/>
            </a:lvl2pPr>
            <a:lvl3pPr>
              <a:defRPr sz="2688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7180"/>
            <a:ext cx="4011084" cy="5253556"/>
          </a:xfrm>
        </p:spPr>
        <p:txBody>
          <a:bodyPr/>
          <a:lstStyle>
            <a:lvl1pPr marL="0" indent="0">
              <a:buNone/>
              <a:defRPr sz="1568"/>
            </a:lvl1pPr>
            <a:lvl2pPr marL="512018" indent="0">
              <a:buNone/>
              <a:defRPr sz="1344"/>
            </a:lvl2pPr>
            <a:lvl3pPr marL="1024037" indent="0">
              <a:buNone/>
              <a:defRPr sz="1120"/>
            </a:lvl3pPr>
            <a:lvl4pPr marL="1536055" indent="0">
              <a:buNone/>
              <a:defRPr sz="1008"/>
            </a:lvl4pPr>
            <a:lvl5pPr marL="2048073" indent="0">
              <a:buNone/>
              <a:defRPr sz="1008"/>
            </a:lvl5pPr>
            <a:lvl6pPr marL="2560091" indent="0">
              <a:buNone/>
              <a:defRPr sz="1008"/>
            </a:lvl6pPr>
            <a:lvl7pPr marL="3072110" indent="0">
              <a:buNone/>
              <a:defRPr sz="1008"/>
            </a:lvl7pPr>
            <a:lvl8pPr marL="3584128" indent="0">
              <a:buNone/>
              <a:defRPr sz="1008"/>
            </a:lvl8pPr>
            <a:lvl9pPr marL="4096146" indent="0">
              <a:buNone/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FAB3EF31-DCB5-7F6F-9579-CFD3AC66E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13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376228"/>
            <a:ext cx="7315200" cy="634694"/>
          </a:xfrm>
        </p:spPr>
        <p:txBody>
          <a:bodyPr anchor="b"/>
          <a:lstStyle>
            <a:lvl1pPr algn="l">
              <a:defRPr sz="22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86251"/>
            <a:ext cx="7315200" cy="4608195"/>
          </a:xfrm>
        </p:spPr>
        <p:txBody>
          <a:bodyPr/>
          <a:lstStyle>
            <a:lvl1pPr marL="0" indent="0">
              <a:buNone/>
              <a:defRPr sz="3584"/>
            </a:lvl1pPr>
            <a:lvl2pPr marL="512018" indent="0">
              <a:buNone/>
              <a:defRPr sz="3136"/>
            </a:lvl2pPr>
            <a:lvl3pPr marL="1024037" indent="0">
              <a:buNone/>
              <a:defRPr sz="2688"/>
            </a:lvl3pPr>
            <a:lvl4pPr marL="1536055" indent="0">
              <a:buNone/>
              <a:defRPr sz="2240"/>
            </a:lvl4pPr>
            <a:lvl5pPr marL="2048073" indent="0">
              <a:buNone/>
              <a:defRPr sz="2240"/>
            </a:lvl5pPr>
            <a:lvl6pPr marL="2560091" indent="0">
              <a:buNone/>
              <a:defRPr sz="2240"/>
            </a:lvl6pPr>
            <a:lvl7pPr marL="3072110" indent="0">
              <a:buNone/>
              <a:defRPr sz="2240"/>
            </a:lvl7pPr>
            <a:lvl8pPr marL="3584128" indent="0">
              <a:buNone/>
              <a:defRPr sz="2240"/>
            </a:lvl8pPr>
            <a:lvl9pPr marL="4096146" indent="0">
              <a:buNone/>
              <a:defRPr sz="22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6010922"/>
            <a:ext cx="7315200" cy="901371"/>
          </a:xfrm>
        </p:spPr>
        <p:txBody>
          <a:bodyPr/>
          <a:lstStyle>
            <a:lvl1pPr marL="0" indent="0">
              <a:buNone/>
              <a:defRPr sz="1568"/>
            </a:lvl1pPr>
            <a:lvl2pPr marL="512018" indent="0">
              <a:buNone/>
              <a:defRPr sz="1344"/>
            </a:lvl2pPr>
            <a:lvl3pPr marL="1024037" indent="0">
              <a:buNone/>
              <a:defRPr sz="1120"/>
            </a:lvl3pPr>
            <a:lvl4pPr marL="1536055" indent="0">
              <a:buNone/>
              <a:defRPr sz="1008"/>
            </a:lvl4pPr>
            <a:lvl5pPr marL="2048073" indent="0">
              <a:buNone/>
              <a:defRPr sz="1008"/>
            </a:lvl5pPr>
            <a:lvl6pPr marL="2560091" indent="0">
              <a:buNone/>
              <a:defRPr sz="1008"/>
            </a:lvl6pPr>
            <a:lvl7pPr marL="3072110" indent="0">
              <a:buNone/>
              <a:defRPr sz="1008"/>
            </a:lvl7pPr>
            <a:lvl8pPr marL="3584128" indent="0">
              <a:buNone/>
              <a:defRPr sz="1008"/>
            </a:lvl8pPr>
            <a:lvl9pPr marL="4096146" indent="0">
              <a:buNone/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32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7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7570"/>
            <a:ext cx="2743200" cy="6553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7570"/>
            <a:ext cx="8026400" cy="65531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14749"/>
            <a:ext cx="10515600" cy="3194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139774"/>
            <a:ext cx="10515600" cy="16800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0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44531"/>
            <a:ext cx="5181600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44531"/>
            <a:ext cx="5181600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1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08907"/>
            <a:ext cx="10515600" cy="14845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747"/>
            <a:ext cx="5157787" cy="92270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805452"/>
            <a:ext cx="5157787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82747"/>
            <a:ext cx="5183188" cy="92270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5452"/>
            <a:ext cx="5183188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4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12022"/>
            <a:ext cx="3932237" cy="17920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05825"/>
            <a:ext cx="6172200" cy="54580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04097"/>
            <a:ext cx="3932237" cy="42686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2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12022"/>
            <a:ext cx="3932237" cy="17920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05825"/>
            <a:ext cx="6172200" cy="545800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04097"/>
            <a:ext cx="3932237" cy="42686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08907"/>
            <a:ext cx="1051560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44531"/>
            <a:ext cx="1051560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24/03/2025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9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7569"/>
            <a:ext cx="10972800" cy="1280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92077"/>
            <a:ext cx="10972800" cy="50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7118524"/>
            <a:ext cx="284480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BD7E-E7B3-4750-9878-A12860F432B9}" type="datetimeFigureOut">
              <a:rPr lang="en-US" smtClean="0"/>
              <a:t>24/03/2025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7118524"/>
            <a:ext cx="386080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7118524"/>
            <a:ext cx="284480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0334-9078-4D87-A463-325B099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24037" rtl="0" eaLnBrk="1" latinLnBrk="0" hangingPunct="1">
        <a:spcBef>
          <a:spcPct val="0"/>
        </a:spcBef>
        <a:buNone/>
        <a:defRPr sz="49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14" indent="-384014" algn="l" defTabSz="1024037" rtl="0" eaLnBrk="1" latinLnBrk="0" hangingPunct="1">
        <a:spcBef>
          <a:spcPct val="20000"/>
        </a:spcBef>
        <a:buFont typeface="Arial" pitchFamily="34" charset="0"/>
        <a:buChar char="•"/>
        <a:defRPr sz="3584" kern="1200">
          <a:solidFill>
            <a:schemeClr val="tx1"/>
          </a:solidFill>
          <a:latin typeface="+mn-lt"/>
          <a:ea typeface="+mn-ea"/>
          <a:cs typeface="+mn-cs"/>
        </a:defRPr>
      </a:lvl1pPr>
      <a:lvl2pPr marL="832030" indent="-320011" algn="l" defTabSz="1024037" rtl="0" eaLnBrk="1" latinLnBrk="0" hangingPunct="1">
        <a:spcBef>
          <a:spcPct val="20000"/>
        </a:spcBef>
        <a:buFont typeface="Arial" pitchFamily="34" charset="0"/>
        <a:buChar char="–"/>
        <a:defRPr sz="3136" kern="1200">
          <a:solidFill>
            <a:schemeClr val="tx1"/>
          </a:solidFill>
          <a:latin typeface="+mn-lt"/>
          <a:ea typeface="+mn-ea"/>
          <a:cs typeface="+mn-cs"/>
        </a:defRPr>
      </a:lvl2pPr>
      <a:lvl3pPr marL="1280046" indent="-256009" algn="l" defTabSz="1024037" rtl="0" eaLnBrk="1" latinLnBrk="0" hangingPunct="1">
        <a:spcBef>
          <a:spcPct val="20000"/>
        </a:spcBef>
        <a:buFont typeface="Arial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3pPr>
      <a:lvl4pPr marL="1792064" indent="-256009" algn="l" defTabSz="1024037" rtl="0" eaLnBrk="1" latinLnBrk="0" hangingPunct="1">
        <a:spcBef>
          <a:spcPct val="20000"/>
        </a:spcBef>
        <a:buFont typeface="Arial" pitchFamily="34" charset="0"/>
        <a:buChar char="–"/>
        <a:defRPr sz="224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82" indent="-256009" algn="l" defTabSz="1024037" rtl="0" eaLnBrk="1" latinLnBrk="0" hangingPunct="1">
        <a:spcBef>
          <a:spcPct val="20000"/>
        </a:spcBef>
        <a:buFont typeface="Arial" pitchFamily="34" charset="0"/>
        <a:buChar char="»"/>
        <a:defRPr sz="2240" kern="1200">
          <a:solidFill>
            <a:schemeClr val="tx1"/>
          </a:solidFill>
          <a:latin typeface="+mn-lt"/>
          <a:ea typeface="+mn-ea"/>
          <a:cs typeface="+mn-cs"/>
        </a:defRPr>
      </a:lvl5pPr>
      <a:lvl6pPr marL="2816101" indent="-256009" algn="l" defTabSz="1024037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6pPr>
      <a:lvl7pPr marL="3328119" indent="-256009" algn="l" defTabSz="1024037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7pPr>
      <a:lvl8pPr marL="3840137" indent="-256009" algn="l" defTabSz="1024037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8pPr>
      <a:lvl9pPr marL="4352155" indent="-256009" algn="l" defTabSz="1024037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037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1pPr>
      <a:lvl2pPr marL="512018" algn="l" defTabSz="1024037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1024037" algn="l" defTabSz="1024037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3pPr>
      <a:lvl4pPr marL="1536055" algn="l" defTabSz="1024037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4pPr>
      <a:lvl5pPr marL="2048073" algn="l" defTabSz="1024037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5pPr>
      <a:lvl6pPr marL="2560091" algn="l" defTabSz="1024037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6pPr>
      <a:lvl7pPr marL="3072110" algn="l" defTabSz="1024037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7pPr>
      <a:lvl8pPr marL="3584128" algn="l" defTabSz="1024037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8pPr>
      <a:lvl9pPr marL="4096146" algn="l" defTabSz="1024037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ungbandulich.com/" TargetMode="External"/><Relationship Id="rId2" Type="http://schemas.openxmlformats.org/officeDocument/2006/relationships/hyperlink" Target="https://dulichvietnam.com.v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A027B8-DBF4-51DE-447C-9D91B5B3BB37}"/>
              </a:ext>
            </a:extLst>
          </p:cNvPr>
          <p:cNvGrpSpPr/>
          <p:nvPr/>
        </p:nvGrpSpPr>
        <p:grpSpPr>
          <a:xfrm>
            <a:off x="811215" y="1589435"/>
            <a:ext cx="10940249" cy="2089150"/>
            <a:chOff x="4174471" y="-146079"/>
            <a:chExt cx="9388355" cy="3544259"/>
          </a:xfrm>
        </p:grpSpPr>
        <p:sp>
          <p:nvSpPr>
            <p:cNvPr id="3" name="Flowchart: Document 2">
              <a:extLst>
                <a:ext uri="{FF2B5EF4-FFF2-40B4-BE49-F238E27FC236}">
                  <a16:creationId xmlns:a16="http://schemas.microsoft.com/office/drawing/2014/main" id="{2325B8A1-B913-B53D-2F26-6A1B815B6C66}"/>
                </a:ext>
              </a:extLst>
            </p:cNvPr>
            <p:cNvSpPr/>
            <p:nvPr/>
          </p:nvSpPr>
          <p:spPr>
            <a:xfrm>
              <a:off x="4174471" y="-146079"/>
              <a:ext cx="9325014" cy="3544259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C7173C-D46E-12A7-9E25-0E0E185CF1BA}"/>
                </a:ext>
              </a:extLst>
            </p:cNvPr>
            <p:cNvSpPr/>
            <p:nvPr/>
          </p:nvSpPr>
          <p:spPr>
            <a:xfrm>
              <a:off x="4237813" y="262230"/>
              <a:ext cx="9325013" cy="224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 cầu: </a:t>
              </a:r>
              <a:r>
                <a:rPr lang="vi-VN" sz="4000" b="1" dirty="0">
                  <a:solidFill>
                    <a:srgbClr val="008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Giới thiệu một cảnh đẹ</a:t>
              </a:r>
              <a:r>
                <a:rPr lang="en-US" sz="4000" b="1" dirty="0">
                  <a:solidFill>
                    <a:srgbClr val="008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 </a:t>
              </a:r>
              <a:r>
                <a:rPr lang="vi-VN" sz="4000" b="1" dirty="0">
                  <a:solidFill>
                    <a:srgbClr val="008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thiên nhiên của đất nước ta.</a:t>
              </a:r>
              <a:endParaRPr lang="vi-V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18CC8E-0664-D36C-6489-269098E671D6}"/>
              </a:ext>
            </a:extLst>
          </p:cNvPr>
          <p:cNvGrpSpPr/>
          <p:nvPr/>
        </p:nvGrpSpPr>
        <p:grpSpPr>
          <a:xfrm>
            <a:off x="3178810" y="4183062"/>
            <a:ext cx="5834380" cy="2835686"/>
            <a:chOff x="435126" y="3007428"/>
            <a:chExt cx="6069814" cy="30385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C80CDA9-8F96-027C-57A4-F8A455A25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0DD4E1-743D-C1D1-A53D-C35408E05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B417E5-BA69-9454-17C7-1A3037845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A55C24-8117-55EC-CCB4-E8A983A22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88DE20-0127-5022-348F-36F7317E56DD}"/>
              </a:ext>
            </a:extLst>
          </p:cNvPr>
          <p:cNvCxnSpPr>
            <a:cxnSpLocks/>
          </p:cNvCxnSpPr>
          <p:nvPr/>
        </p:nvCxnSpPr>
        <p:spPr>
          <a:xfrm>
            <a:off x="3196242" y="2532757"/>
            <a:ext cx="2245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86B426-E3FD-4E99-C0FE-CDBFF565F8D6}"/>
              </a:ext>
            </a:extLst>
          </p:cNvPr>
          <p:cNvCxnSpPr>
            <a:cxnSpLocks/>
          </p:cNvCxnSpPr>
          <p:nvPr/>
        </p:nvCxnSpPr>
        <p:spPr>
          <a:xfrm>
            <a:off x="6695576" y="2505225"/>
            <a:ext cx="47979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BA436B-32D7-8C38-8C8D-55FC60DD74B1}"/>
              </a:ext>
            </a:extLst>
          </p:cNvPr>
          <p:cNvCxnSpPr>
            <a:cxnSpLocks/>
          </p:cNvCxnSpPr>
          <p:nvPr/>
        </p:nvCxnSpPr>
        <p:spPr>
          <a:xfrm>
            <a:off x="5441950" y="3072507"/>
            <a:ext cx="2628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Vịnh Lan Hạ\4.jpg">
            <a:extLst>
              <a:ext uri="{FF2B5EF4-FFF2-40B4-BE49-F238E27FC236}">
                <a16:creationId xmlns:a16="http://schemas.microsoft.com/office/drawing/2014/main" id="{28C20D64-60C6-3EBC-2743-C54DAA45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6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2418-5EE0-31D3-1761-EAB29033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6EDD2F-0B86-2429-017D-AC02B10C3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80325"/>
          </a:xfrm>
        </p:spPr>
      </p:pic>
    </p:spTree>
    <p:extLst>
      <p:ext uri="{BB962C8B-B14F-4D97-AF65-F5344CB8AC3E}">
        <p14:creationId xmlns:p14="http://schemas.microsoft.com/office/powerpoint/2010/main" val="35590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A186-5165-D045-F488-14433EDB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9A9A4D-6993-084D-34D7-C389D50BF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6003" cy="7734299"/>
          </a:xfrm>
        </p:spPr>
      </p:pic>
    </p:spTree>
    <p:extLst>
      <p:ext uri="{BB962C8B-B14F-4D97-AF65-F5344CB8AC3E}">
        <p14:creationId xmlns:p14="http://schemas.microsoft.com/office/powerpoint/2010/main" val="41575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794B44-96B6-861C-16B2-560BAA5E78DA}"/>
              </a:ext>
            </a:extLst>
          </p:cNvPr>
          <p:cNvGrpSpPr/>
          <p:nvPr/>
        </p:nvGrpSpPr>
        <p:grpSpPr>
          <a:xfrm>
            <a:off x="20" y="-1"/>
            <a:ext cx="12191980" cy="7680325"/>
            <a:chOff x="20" y="-1"/>
            <a:chExt cx="12191980" cy="7680325"/>
          </a:xfrm>
        </p:grpSpPr>
        <p:pic>
          <p:nvPicPr>
            <p:cNvPr id="3" name="Picture 2" descr="A group of dolls in a classroom&#10;&#10;Description automatically generated with medium confidence">
              <a:extLst>
                <a:ext uri="{FF2B5EF4-FFF2-40B4-BE49-F238E27FC236}">
                  <a16:creationId xmlns:a16="http://schemas.microsoft.com/office/drawing/2014/main" id="{A8CA0ECF-A7D0-A0A6-8E9D-A7C4679A2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07"/>
            <a:stretch/>
          </p:blipFill>
          <p:spPr>
            <a:xfrm>
              <a:off x="20" y="-1"/>
              <a:ext cx="12191980" cy="76803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F73DE5-0CA2-76C2-1690-E2D5CF4DFC2E}"/>
                </a:ext>
              </a:extLst>
            </p:cNvPr>
            <p:cNvSpPr txBox="1"/>
            <p:nvPr/>
          </p:nvSpPr>
          <p:spPr>
            <a:xfrm>
              <a:off x="3048587" y="1150275"/>
              <a:ext cx="609482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63">
                <a:defRPr/>
              </a:pPr>
              <a:r>
                <a:rPr lang="en-US" sz="9600" b="1" dirty="0">
                  <a:solidFill>
                    <a:prstClr val="white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Cookies" panose="02040603050506020204" pitchFamily="18" charset="0"/>
                </a:rPr>
                <a:t>TRÌNH</a:t>
              </a:r>
              <a:r>
                <a:rPr lang="en-US" sz="8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9600" b="1" dirty="0">
                  <a:solidFill>
                    <a:prstClr val="white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Cookies" panose="02040603050506020204" pitchFamily="18" charset="0"/>
                </a:rPr>
                <a:t>BÀY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1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794B44-96B6-861C-16B2-560BAA5E78DA}"/>
              </a:ext>
            </a:extLst>
          </p:cNvPr>
          <p:cNvGrpSpPr/>
          <p:nvPr/>
        </p:nvGrpSpPr>
        <p:grpSpPr>
          <a:xfrm>
            <a:off x="20" y="-1"/>
            <a:ext cx="12191980" cy="7680325"/>
            <a:chOff x="20" y="-1"/>
            <a:chExt cx="12191980" cy="7680325"/>
          </a:xfrm>
        </p:grpSpPr>
        <p:pic>
          <p:nvPicPr>
            <p:cNvPr id="3" name="Picture 2" descr="A group of dolls in a classroom&#10;&#10;Description automatically generated with medium confidence">
              <a:extLst>
                <a:ext uri="{FF2B5EF4-FFF2-40B4-BE49-F238E27FC236}">
                  <a16:creationId xmlns:a16="http://schemas.microsoft.com/office/drawing/2014/main" id="{A8CA0ECF-A7D0-A0A6-8E9D-A7C4679A2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07"/>
            <a:stretch/>
          </p:blipFill>
          <p:spPr>
            <a:xfrm>
              <a:off x="20" y="-1"/>
              <a:ext cx="12191980" cy="76803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F73DE5-0CA2-76C2-1690-E2D5CF4DFC2E}"/>
                </a:ext>
              </a:extLst>
            </p:cNvPr>
            <p:cNvSpPr txBox="1"/>
            <p:nvPr/>
          </p:nvSpPr>
          <p:spPr>
            <a:xfrm>
              <a:off x="3048587" y="1150275"/>
              <a:ext cx="609482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63">
                <a:defRPr/>
              </a:pPr>
              <a:r>
                <a:rPr lang="en-US" sz="9600" b="1" dirty="0">
                  <a:solidFill>
                    <a:prstClr val="white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Cookies" panose="02040603050506020204" pitchFamily="18" charset="0"/>
                </a:rPr>
                <a:t>TRÌNH</a:t>
              </a:r>
              <a:r>
                <a:rPr lang="en-US" sz="8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9600" b="1" dirty="0">
                  <a:solidFill>
                    <a:prstClr val="white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Cookies" panose="02040603050506020204" pitchFamily="18" charset="0"/>
                </a:rPr>
                <a:t>BÀY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6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D1AD-98D6-D2E9-696E-FDCAD776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0B8C0-4DF3-EEFC-C743-DC573B9CA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20" y="0"/>
            <a:ext cx="12411456" cy="7757160"/>
          </a:xfrm>
        </p:spPr>
      </p:pic>
    </p:spTree>
    <p:extLst>
      <p:ext uri="{BB962C8B-B14F-4D97-AF65-F5344CB8AC3E}">
        <p14:creationId xmlns:p14="http://schemas.microsoft.com/office/powerpoint/2010/main" val="41788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1255393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2312867"/>
            <a:ext cx="4225678" cy="5123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C64B7F-103C-DB4B-5166-1196D47A5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94" y="2166298"/>
            <a:ext cx="595021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EEB68CB-A8AA-E451-7B96-52BDF7A77591}"/>
              </a:ext>
            </a:extLst>
          </p:cNvPr>
          <p:cNvSpPr/>
          <p:nvPr/>
        </p:nvSpPr>
        <p:spPr>
          <a:xfrm>
            <a:off x="1007806" y="686467"/>
            <a:ext cx="10412362" cy="5660677"/>
          </a:xfrm>
          <a:prstGeom prst="cloud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A0770B4-8916-A200-9DB4-8E77C850E5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5" b="89984" l="9989" r="89984">
                        <a14:foregroundMark x1="30186" y1="60218" x2="33498" y2="63651"/>
                        <a14:foregroundMark x1="38342" y1="58078" x2="43213" y2="67973"/>
                        <a14:foregroundMark x1="52053" y1="53352" x2="54187" y2="54321"/>
                        <a14:foregroundMark x1="57198" y1="8885" x2="59332" y2="8885"/>
                        <a14:backgroundMark x1="11631" y1="37561" x2="19704" y2="57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" y="4135927"/>
            <a:ext cx="5706743" cy="3866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31AEB-556D-EB21-39EF-D0447515F85D}"/>
              </a:ext>
            </a:extLst>
          </p:cNvPr>
          <p:cNvSpPr txBox="1"/>
          <p:nvPr/>
        </p:nvSpPr>
        <p:spPr>
          <a:xfrm>
            <a:off x="1464470" y="2795034"/>
            <a:ext cx="97973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7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7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7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7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en-US" sz="7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7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3BE8-5ACF-9382-847B-143DA218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25870"/>
            <a:ext cx="10515600" cy="69405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3A9BA-E4C4-62D3-A021-63D4B9BA4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760" y="2198687"/>
            <a:ext cx="10515600" cy="4351338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 kern="0" dirty="0">
                <a:solidFill>
                  <a:srgbClr val="090D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https://dulichvietnam.com.vn/</a:t>
            </a:r>
            <a:r>
              <a:rPr lang="en-US" sz="4000" b="1" u="sng" kern="0" dirty="0">
                <a:solidFill>
                  <a:srgbClr val="090D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 kern="100" dirty="0">
                <a:solidFill>
                  <a:srgbClr val="090D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https://dulichviet.com.vn/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 kern="0" dirty="0">
                <a:solidFill>
                  <a:srgbClr val="090D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https://cungbandulich.com/</a:t>
            </a:r>
            <a:r>
              <a:rPr lang="en-US" sz="4000" b="1" u="sng" kern="0" dirty="0">
                <a:solidFill>
                  <a:srgbClr val="090D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https://travel.com.vn/</a:t>
            </a:r>
          </a:p>
        </p:txBody>
      </p:sp>
    </p:spTree>
    <p:extLst>
      <p:ext uri="{BB962C8B-B14F-4D97-AF65-F5344CB8AC3E}">
        <p14:creationId xmlns:p14="http://schemas.microsoft.com/office/powerpoint/2010/main" val="31832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EEB68CB-A8AA-E451-7B96-52BDF7A77591}"/>
              </a:ext>
            </a:extLst>
          </p:cNvPr>
          <p:cNvSpPr/>
          <p:nvPr/>
        </p:nvSpPr>
        <p:spPr>
          <a:xfrm>
            <a:off x="897860" y="522161"/>
            <a:ext cx="10746553" cy="5134897"/>
          </a:xfrm>
          <a:prstGeom prst="cloud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A0770B4-8916-A200-9DB4-8E77C850E5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5" b="89984" l="9989" r="89984">
                        <a14:foregroundMark x1="30186" y1="60218" x2="33498" y2="63651"/>
                        <a14:foregroundMark x1="38342" y1="58078" x2="43213" y2="67973"/>
                        <a14:foregroundMark x1="52053" y1="53352" x2="54187" y2="54321"/>
                        <a14:foregroundMark x1="57198" y1="8885" x2="59332" y2="8885"/>
                        <a14:backgroundMark x1="11631" y1="37561" x2="19704" y2="57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9" y="4335410"/>
            <a:ext cx="5348603" cy="3623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31AEB-556D-EB21-39EF-D0447515F85D}"/>
              </a:ext>
            </a:extLst>
          </p:cNvPr>
          <p:cNvSpPr txBox="1"/>
          <p:nvPr/>
        </p:nvSpPr>
        <p:spPr>
          <a:xfrm>
            <a:off x="1166843" y="2231262"/>
            <a:ext cx="10208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3">
              <a:defRPr/>
            </a:pPr>
            <a:r>
              <a:rPr lang="en-US" sz="7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7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7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7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7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7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7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7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7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7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7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  <a:endParaRPr lang="en-US" sz="7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4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>
            <a:extLst>
              <a:ext uri="{FF2B5EF4-FFF2-40B4-BE49-F238E27FC236}">
                <a16:creationId xmlns:a16="http://schemas.microsoft.com/office/drawing/2014/main" id="{4D4D6416-2388-7FD5-7B8E-506FDC9D72E4}"/>
              </a:ext>
            </a:extLst>
          </p:cNvPr>
          <p:cNvSpPr/>
          <p:nvPr/>
        </p:nvSpPr>
        <p:spPr>
          <a:xfrm rot="1663089" flipH="1">
            <a:off x="2201182" y="871064"/>
            <a:ext cx="1449872" cy="450154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B51DE40-A0C8-4179-E574-E389C6FA446D}"/>
              </a:ext>
            </a:extLst>
          </p:cNvPr>
          <p:cNvSpPr/>
          <p:nvPr/>
        </p:nvSpPr>
        <p:spPr>
          <a:xfrm rot="8950791">
            <a:off x="1773062" y="1668024"/>
            <a:ext cx="882352" cy="4761997"/>
          </a:xfrm>
          <a:prstGeom prst="arc">
            <a:avLst>
              <a:gd name="adj1" fmla="val 16200000"/>
              <a:gd name="adj2" fmla="val 2093393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3510F0-BF53-F2C4-0188-AB0DA38A0176}"/>
              </a:ext>
            </a:extLst>
          </p:cNvPr>
          <p:cNvCxnSpPr>
            <a:cxnSpLocks/>
          </p:cNvCxnSpPr>
          <p:nvPr/>
        </p:nvCxnSpPr>
        <p:spPr>
          <a:xfrm>
            <a:off x="2145095" y="3639528"/>
            <a:ext cx="118616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D5AC19-BC36-D414-A603-D1CBFEA937D2}"/>
              </a:ext>
            </a:extLst>
          </p:cNvPr>
          <p:cNvGrpSpPr/>
          <p:nvPr/>
        </p:nvGrpSpPr>
        <p:grpSpPr>
          <a:xfrm>
            <a:off x="2828441" y="655369"/>
            <a:ext cx="2390146" cy="1195488"/>
            <a:chOff x="2230949" y="952500"/>
            <a:chExt cx="3293551" cy="1181690"/>
          </a:xfrm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219C5F7-AE02-B09C-79FD-0747DA81FDF0}"/>
                </a:ext>
              </a:extLst>
            </p:cNvPr>
            <p:cNvSpPr/>
            <p:nvPr/>
          </p:nvSpPr>
          <p:spPr>
            <a:xfrm>
              <a:off x="2230949" y="952500"/>
              <a:ext cx="3293551" cy="1181690"/>
            </a:xfrm>
            <a:custGeom>
              <a:avLst/>
              <a:gdLst/>
              <a:ahLst/>
              <a:cxnLst/>
              <a:rect l="l" t="t" r="r" b="b"/>
              <a:pathLst>
                <a:path w="3024000" h="1068480">
                  <a:moveTo>
                    <a:pt x="0" y="0"/>
                  </a:moveTo>
                  <a:lnTo>
                    <a:pt x="3024000" y="0"/>
                  </a:lnTo>
                  <a:lnTo>
                    <a:pt x="3024000" y="1068480"/>
                  </a:lnTo>
                  <a:lnTo>
                    <a:pt x="0" y="1068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416C31-E101-5D9A-5A5E-A9F150459AA5}"/>
                </a:ext>
              </a:extLst>
            </p:cNvPr>
            <p:cNvSpPr txBox="1"/>
            <p:nvPr/>
          </p:nvSpPr>
          <p:spPr>
            <a:xfrm>
              <a:off x="2754880" y="1400149"/>
              <a:ext cx="2514599" cy="57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MỞ ĐẦU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A1C86F-1C08-C0F5-86DD-E097B2B2846B}"/>
              </a:ext>
            </a:extLst>
          </p:cNvPr>
          <p:cNvGrpSpPr/>
          <p:nvPr/>
        </p:nvGrpSpPr>
        <p:grpSpPr>
          <a:xfrm>
            <a:off x="2773431" y="5252959"/>
            <a:ext cx="2500171" cy="1088640"/>
            <a:chOff x="3444130" y="4602735"/>
            <a:chExt cx="3230466" cy="1088640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A293D41F-4BBB-08C5-51B4-EB35AD6A36F3}"/>
                </a:ext>
              </a:extLst>
            </p:cNvPr>
            <p:cNvSpPr/>
            <p:nvPr/>
          </p:nvSpPr>
          <p:spPr>
            <a:xfrm>
              <a:off x="3444130" y="4602735"/>
              <a:ext cx="3024000" cy="1088640"/>
            </a:xfrm>
            <a:custGeom>
              <a:avLst/>
              <a:gdLst/>
              <a:ahLst/>
              <a:cxnLst/>
              <a:rect l="l" t="t" r="r" b="b"/>
              <a:pathLst>
                <a:path w="3024000" h="1088640">
                  <a:moveTo>
                    <a:pt x="0" y="0"/>
                  </a:moveTo>
                  <a:lnTo>
                    <a:pt x="3024000" y="0"/>
                  </a:lnTo>
                  <a:lnTo>
                    <a:pt x="3024000" y="1088640"/>
                  </a:lnTo>
                  <a:lnTo>
                    <a:pt x="0" y="1088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05C698-726B-33D6-2CBD-F90154723BEC}"/>
                </a:ext>
              </a:extLst>
            </p:cNvPr>
            <p:cNvSpPr txBox="1"/>
            <p:nvPr/>
          </p:nvSpPr>
          <p:spPr>
            <a:xfrm>
              <a:off x="3697611" y="4918847"/>
              <a:ext cx="29769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KẾT THÚC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6F9F245-7B0A-1828-4EEA-AD333106931B}"/>
              </a:ext>
            </a:extLst>
          </p:cNvPr>
          <p:cNvSpPr txBox="1"/>
          <p:nvPr/>
        </p:nvSpPr>
        <p:spPr>
          <a:xfrm>
            <a:off x="6278640" y="629259"/>
            <a:ext cx="555981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9FB010-A0C2-F94E-5CEB-171B2C50DB6B}"/>
              </a:ext>
            </a:extLst>
          </p:cNvPr>
          <p:cNvGrpSpPr/>
          <p:nvPr/>
        </p:nvGrpSpPr>
        <p:grpSpPr>
          <a:xfrm>
            <a:off x="131413" y="1506018"/>
            <a:ext cx="2218176" cy="4543773"/>
            <a:chOff x="1028632" y="2079785"/>
            <a:chExt cx="3626656" cy="3775649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639266D1-B8B3-BDD2-695A-1E016C506BCD}"/>
                </a:ext>
              </a:extLst>
            </p:cNvPr>
            <p:cNvSpPr/>
            <p:nvPr/>
          </p:nvSpPr>
          <p:spPr>
            <a:xfrm>
              <a:off x="1028632" y="2079785"/>
              <a:ext cx="3626656" cy="3775649"/>
            </a:xfrm>
            <a:custGeom>
              <a:avLst/>
              <a:gdLst/>
              <a:ahLst/>
              <a:cxnLst/>
              <a:rect l="l" t="t" r="r" b="b"/>
              <a:pathLst>
                <a:path w="3024000" h="1829609">
                  <a:moveTo>
                    <a:pt x="0" y="0"/>
                  </a:moveTo>
                  <a:lnTo>
                    <a:pt x="3024000" y="0"/>
                  </a:lnTo>
                  <a:lnTo>
                    <a:pt x="3024000" y="1829609"/>
                  </a:lnTo>
                  <a:lnTo>
                    <a:pt x="0" y="1829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  <a:ln>
              <a:solidFill>
                <a:srgbClr val="FA94F3"/>
              </a:solidFill>
            </a:ln>
          </p:spPr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B0DD824-080C-8877-43CE-DA94B1E7F02F}"/>
                </a:ext>
              </a:extLst>
            </p:cNvPr>
            <p:cNvSpPr txBox="1"/>
            <p:nvPr/>
          </p:nvSpPr>
          <p:spPr>
            <a:xfrm>
              <a:off x="1344450" y="2502809"/>
              <a:ext cx="3209351" cy="283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effectLst>
                    <a:glow rad="228600">
                      <a:srgbClr val="BC72F0">
                        <a:satMod val="175000"/>
                        <a:alpha val="40000"/>
                      </a:srgb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GIỚI THIỆU CẢNH ĐẸP THIÊN NHIÊN</a:t>
              </a:r>
            </a:p>
          </p:txBody>
        </p:sp>
      </p:grpSp>
      <p:sp>
        <p:nvSpPr>
          <p:cNvPr id="67" name="Freeform 6">
            <a:extLst>
              <a:ext uri="{FF2B5EF4-FFF2-40B4-BE49-F238E27FC236}">
                <a16:creationId xmlns:a16="http://schemas.microsoft.com/office/drawing/2014/main" id="{8CE3B113-B213-454A-7070-32889FC6FA9D}"/>
              </a:ext>
            </a:extLst>
          </p:cNvPr>
          <p:cNvSpPr/>
          <p:nvPr/>
        </p:nvSpPr>
        <p:spPr>
          <a:xfrm>
            <a:off x="5230745" y="1223666"/>
            <a:ext cx="895245" cy="316112"/>
          </a:xfrm>
          <a:custGeom>
            <a:avLst/>
            <a:gdLst/>
            <a:ahLst/>
            <a:cxnLst/>
            <a:rect l="l" t="t" r="r" b="b"/>
            <a:pathLst>
              <a:path w="3024000" h="1321412">
                <a:moveTo>
                  <a:pt x="0" y="0"/>
                </a:moveTo>
                <a:lnTo>
                  <a:pt x="3024000" y="0"/>
                </a:lnTo>
                <a:lnTo>
                  <a:pt x="3024000" y="1321412"/>
                </a:lnTo>
                <a:lnTo>
                  <a:pt x="0" y="1321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84099A-ACD0-E0C6-81AE-B7A811908FC7}"/>
              </a:ext>
            </a:extLst>
          </p:cNvPr>
          <p:cNvGrpSpPr/>
          <p:nvPr/>
        </p:nvGrpSpPr>
        <p:grpSpPr>
          <a:xfrm>
            <a:off x="2832331" y="2513961"/>
            <a:ext cx="2313131" cy="2141513"/>
            <a:chOff x="6844688" y="4661092"/>
            <a:chExt cx="2074350" cy="619125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0B01DF-6064-5947-9C0C-D670572E6FFC}"/>
                </a:ext>
              </a:extLst>
            </p:cNvPr>
            <p:cNvSpPr/>
            <p:nvPr/>
          </p:nvSpPr>
          <p:spPr>
            <a:xfrm>
              <a:off x="6844688" y="4661092"/>
              <a:ext cx="2074350" cy="619125"/>
            </a:xfrm>
            <a:custGeom>
              <a:avLst/>
              <a:gdLst/>
              <a:ahLst/>
              <a:cxnLst/>
              <a:rect l="l" t="t" r="r" b="b"/>
              <a:pathLst>
                <a:path w="3024000" h="1016820">
                  <a:moveTo>
                    <a:pt x="0" y="0"/>
                  </a:moveTo>
                  <a:lnTo>
                    <a:pt x="3024000" y="0"/>
                  </a:lnTo>
                  <a:lnTo>
                    <a:pt x="3024000" y="1016820"/>
                  </a:lnTo>
                  <a:lnTo>
                    <a:pt x="0" y="1016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26F4F7-59B2-F429-656D-D7F2058B57E6}"/>
                </a:ext>
              </a:extLst>
            </p:cNvPr>
            <p:cNvSpPr txBox="1"/>
            <p:nvPr/>
          </p:nvSpPr>
          <p:spPr>
            <a:xfrm>
              <a:off x="7036468" y="4791344"/>
              <a:ext cx="1701843" cy="347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TRIỂN KHAI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A0AFC67-9CF9-411E-AD25-DB3AEE3B20FC}"/>
              </a:ext>
            </a:extLst>
          </p:cNvPr>
          <p:cNvSpPr txBox="1"/>
          <p:nvPr/>
        </p:nvSpPr>
        <p:spPr>
          <a:xfrm>
            <a:off x="6278639" y="4655213"/>
            <a:ext cx="552456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4C419298-9A1B-316D-BCB9-F3713D4A1837}"/>
              </a:ext>
            </a:extLst>
          </p:cNvPr>
          <p:cNvSpPr/>
          <p:nvPr/>
        </p:nvSpPr>
        <p:spPr>
          <a:xfrm rot="19431573">
            <a:off x="5073481" y="5373386"/>
            <a:ext cx="1172998" cy="316112"/>
          </a:xfrm>
          <a:custGeom>
            <a:avLst/>
            <a:gdLst/>
            <a:ahLst/>
            <a:cxnLst/>
            <a:rect l="l" t="t" r="r" b="b"/>
            <a:pathLst>
              <a:path w="3024000" h="1321412">
                <a:moveTo>
                  <a:pt x="0" y="0"/>
                </a:moveTo>
                <a:lnTo>
                  <a:pt x="3024000" y="0"/>
                </a:lnTo>
                <a:lnTo>
                  <a:pt x="3024000" y="1321412"/>
                </a:lnTo>
                <a:lnTo>
                  <a:pt x="0" y="1321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0FA5B-9ADA-AE0D-9B00-6E0BEA824220}"/>
              </a:ext>
            </a:extLst>
          </p:cNvPr>
          <p:cNvSpPr txBox="1"/>
          <p:nvPr/>
        </p:nvSpPr>
        <p:spPr>
          <a:xfrm>
            <a:off x="6278639" y="3114529"/>
            <a:ext cx="5588783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6487CDBD-43EE-F034-2E8A-B571EC4D3E13}"/>
              </a:ext>
            </a:extLst>
          </p:cNvPr>
          <p:cNvSpPr/>
          <p:nvPr/>
        </p:nvSpPr>
        <p:spPr>
          <a:xfrm>
            <a:off x="5044565" y="3503867"/>
            <a:ext cx="1038264" cy="329325"/>
          </a:xfrm>
          <a:custGeom>
            <a:avLst/>
            <a:gdLst/>
            <a:ahLst/>
            <a:cxnLst/>
            <a:rect l="l" t="t" r="r" b="b"/>
            <a:pathLst>
              <a:path w="3024000" h="1321412">
                <a:moveTo>
                  <a:pt x="0" y="0"/>
                </a:moveTo>
                <a:lnTo>
                  <a:pt x="3024000" y="0"/>
                </a:lnTo>
                <a:lnTo>
                  <a:pt x="3024000" y="1321412"/>
                </a:lnTo>
                <a:lnTo>
                  <a:pt x="0" y="1321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0C816AC2-061F-17AD-D97E-07ECE529896E}"/>
              </a:ext>
            </a:extLst>
          </p:cNvPr>
          <p:cNvSpPr/>
          <p:nvPr/>
        </p:nvSpPr>
        <p:spPr>
          <a:xfrm rot="1833272">
            <a:off x="5133959" y="5990599"/>
            <a:ext cx="1086276" cy="316112"/>
          </a:xfrm>
          <a:custGeom>
            <a:avLst/>
            <a:gdLst/>
            <a:ahLst/>
            <a:cxnLst/>
            <a:rect l="l" t="t" r="r" b="b"/>
            <a:pathLst>
              <a:path w="3024000" h="1321412">
                <a:moveTo>
                  <a:pt x="0" y="0"/>
                </a:moveTo>
                <a:lnTo>
                  <a:pt x="3024000" y="0"/>
                </a:lnTo>
                <a:lnTo>
                  <a:pt x="3024000" y="1321412"/>
                </a:lnTo>
                <a:lnTo>
                  <a:pt x="0" y="1321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1EBA1-E1EF-E029-4AA0-FB09EAE2B2BF}"/>
              </a:ext>
            </a:extLst>
          </p:cNvPr>
          <p:cNvSpPr txBox="1"/>
          <p:nvPr/>
        </p:nvSpPr>
        <p:spPr>
          <a:xfrm>
            <a:off x="6278637" y="5932034"/>
            <a:ext cx="552456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solidFill>
                  <a:srgbClr val="090D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4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>
            <a:extLst>
              <a:ext uri="{FF2B5EF4-FFF2-40B4-BE49-F238E27FC236}">
                <a16:creationId xmlns:a16="http://schemas.microsoft.com/office/drawing/2014/main" id="{4D4D6416-2388-7FD5-7B8E-506FDC9D72E4}"/>
              </a:ext>
            </a:extLst>
          </p:cNvPr>
          <p:cNvSpPr/>
          <p:nvPr/>
        </p:nvSpPr>
        <p:spPr>
          <a:xfrm rot="1663089" flipH="1">
            <a:off x="1043392" y="1846162"/>
            <a:ext cx="1587243" cy="4622561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B51DE40-A0C8-4179-E574-E389C6FA446D}"/>
              </a:ext>
            </a:extLst>
          </p:cNvPr>
          <p:cNvSpPr/>
          <p:nvPr/>
        </p:nvSpPr>
        <p:spPr>
          <a:xfrm rot="8338742">
            <a:off x="949481" y="1742506"/>
            <a:ext cx="882352" cy="4761997"/>
          </a:xfrm>
          <a:prstGeom prst="arc">
            <a:avLst>
              <a:gd name="adj1" fmla="val 16200000"/>
              <a:gd name="adj2" fmla="val 2093393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D5AC19-BC36-D414-A603-D1CBFEA937D2}"/>
              </a:ext>
            </a:extLst>
          </p:cNvPr>
          <p:cNvGrpSpPr/>
          <p:nvPr/>
        </p:nvGrpSpPr>
        <p:grpSpPr>
          <a:xfrm>
            <a:off x="2759882" y="1199119"/>
            <a:ext cx="2636075" cy="1780672"/>
            <a:chOff x="2230949" y="952499"/>
            <a:chExt cx="3293551" cy="1760119"/>
          </a:xfrm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219C5F7-AE02-B09C-79FD-0747DA81FDF0}"/>
                </a:ext>
              </a:extLst>
            </p:cNvPr>
            <p:cNvSpPr/>
            <p:nvPr/>
          </p:nvSpPr>
          <p:spPr>
            <a:xfrm>
              <a:off x="2230949" y="952499"/>
              <a:ext cx="3293551" cy="1760119"/>
            </a:xfrm>
            <a:custGeom>
              <a:avLst/>
              <a:gdLst/>
              <a:ahLst/>
              <a:cxnLst/>
              <a:rect l="l" t="t" r="r" b="b"/>
              <a:pathLst>
                <a:path w="3024000" h="1068480">
                  <a:moveTo>
                    <a:pt x="0" y="0"/>
                  </a:moveTo>
                  <a:lnTo>
                    <a:pt x="3024000" y="0"/>
                  </a:lnTo>
                  <a:lnTo>
                    <a:pt x="3024000" y="1068480"/>
                  </a:lnTo>
                  <a:lnTo>
                    <a:pt x="0" y="1068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416C31-E101-5D9A-5A5E-A9F150459AA5}"/>
                </a:ext>
              </a:extLst>
            </p:cNvPr>
            <p:cNvSpPr txBox="1"/>
            <p:nvPr/>
          </p:nvSpPr>
          <p:spPr>
            <a:xfrm>
              <a:off x="2528531" y="1793733"/>
              <a:ext cx="2726260" cy="5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TRÌNH BÀY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A1C86F-1C08-C0F5-86DD-E097B2B2846B}"/>
              </a:ext>
            </a:extLst>
          </p:cNvPr>
          <p:cNvGrpSpPr/>
          <p:nvPr/>
        </p:nvGrpSpPr>
        <p:grpSpPr>
          <a:xfrm>
            <a:off x="2720784" y="5049785"/>
            <a:ext cx="3151787" cy="1413819"/>
            <a:chOff x="3712548" y="4611920"/>
            <a:chExt cx="3400128" cy="1088640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A293D41F-4BBB-08C5-51B4-EB35AD6A36F3}"/>
                </a:ext>
              </a:extLst>
            </p:cNvPr>
            <p:cNvSpPr/>
            <p:nvPr/>
          </p:nvSpPr>
          <p:spPr>
            <a:xfrm>
              <a:off x="3712548" y="4611920"/>
              <a:ext cx="3024000" cy="1088640"/>
            </a:xfrm>
            <a:custGeom>
              <a:avLst/>
              <a:gdLst/>
              <a:ahLst/>
              <a:cxnLst/>
              <a:rect l="l" t="t" r="r" b="b"/>
              <a:pathLst>
                <a:path w="3024000" h="1088640">
                  <a:moveTo>
                    <a:pt x="0" y="0"/>
                  </a:moveTo>
                  <a:lnTo>
                    <a:pt x="3024000" y="0"/>
                  </a:lnTo>
                  <a:lnTo>
                    <a:pt x="3024000" y="1088640"/>
                  </a:lnTo>
                  <a:lnTo>
                    <a:pt x="0" y="1088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05C698-726B-33D6-2CBD-F90154723BEC}"/>
                </a:ext>
              </a:extLst>
            </p:cNvPr>
            <p:cNvSpPr txBox="1"/>
            <p:nvPr/>
          </p:nvSpPr>
          <p:spPr>
            <a:xfrm>
              <a:off x="4015982" y="5008315"/>
              <a:ext cx="3096694" cy="45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LẮNG NGHE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9FB010-A0C2-F94E-5CEB-171B2C50DB6B}"/>
              </a:ext>
            </a:extLst>
          </p:cNvPr>
          <p:cNvGrpSpPr/>
          <p:nvPr/>
        </p:nvGrpSpPr>
        <p:grpSpPr>
          <a:xfrm>
            <a:off x="243960" y="3134389"/>
            <a:ext cx="2218176" cy="1834138"/>
            <a:chOff x="1067569" y="2667852"/>
            <a:chExt cx="3626656" cy="3775649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639266D1-B8B3-BDD2-695A-1E016C506BCD}"/>
                </a:ext>
              </a:extLst>
            </p:cNvPr>
            <p:cNvSpPr/>
            <p:nvPr/>
          </p:nvSpPr>
          <p:spPr>
            <a:xfrm>
              <a:off x="1067569" y="2667852"/>
              <a:ext cx="3626656" cy="3775649"/>
            </a:xfrm>
            <a:custGeom>
              <a:avLst/>
              <a:gdLst/>
              <a:ahLst/>
              <a:cxnLst/>
              <a:rect l="l" t="t" r="r" b="b"/>
              <a:pathLst>
                <a:path w="3024000" h="1829609">
                  <a:moveTo>
                    <a:pt x="0" y="0"/>
                  </a:moveTo>
                  <a:lnTo>
                    <a:pt x="3024000" y="0"/>
                  </a:lnTo>
                  <a:lnTo>
                    <a:pt x="3024000" y="1829609"/>
                  </a:lnTo>
                  <a:lnTo>
                    <a:pt x="0" y="1829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  <a:ln>
              <a:solidFill>
                <a:srgbClr val="FA94F3"/>
              </a:solidFill>
            </a:ln>
          </p:spPr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B0DD824-080C-8877-43CE-DA94B1E7F02F}"/>
                </a:ext>
              </a:extLst>
            </p:cNvPr>
            <p:cNvSpPr txBox="1"/>
            <p:nvPr/>
          </p:nvSpPr>
          <p:spPr>
            <a:xfrm>
              <a:off x="1155413" y="3763710"/>
              <a:ext cx="3538812" cy="158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effectLst>
                    <a:glow rad="228600">
                      <a:srgbClr val="BC72F0">
                        <a:satMod val="175000"/>
                        <a:alpha val="40000"/>
                      </a:srgb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LƯU Ý</a:t>
              </a:r>
            </a:p>
          </p:txBody>
        </p:sp>
      </p:grpSp>
      <p:sp>
        <p:nvSpPr>
          <p:cNvPr id="67" name="Freeform 6">
            <a:extLst>
              <a:ext uri="{FF2B5EF4-FFF2-40B4-BE49-F238E27FC236}">
                <a16:creationId xmlns:a16="http://schemas.microsoft.com/office/drawing/2014/main" id="{8CE3B113-B213-454A-7070-32889FC6FA9D}"/>
              </a:ext>
            </a:extLst>
          </p:cNvPr>
          <p:cNvSpPr/>
          <p:nvPr/>
        </p:nvSpPr>
        <p:spPr>
          <a:xfrm rot="18835986">
            <a:off x="5107062" y="1200364"/>
            <a:ext cx="1359911" cy="243692"/>
          </a:xfrm>
          <a:custGeom>
            <a:avLst/>
            <a:gdLst/>
            <a:ahLst/>
            <a:cxnLst/>
            <a:rect l="l" t="t" r="r" b="b"/>
            <a:pathLst>
              <a:path w="3024000" h="1321412">
                <a:moveTo>
                  <a:pt x="0" y="0"/>
                </a:moveTo>
                <a:lnTo>
                  <a:pt x="3024000" y="0"/>
                </a:lnTo>
                <a:lnTo>
                  <a:pt x="3024000" y="1321412"/>
                </a:lnTo>
                <a:lnTo>
                  <a:pt x="0" y="1321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0AFC67-9CF9-411E-AD25-DB3AEE3B20FC}"/>
              </a:ext>
            </a:extLst>
          </p:cNvPr>
          <p:cNvSpPr txBox="1"/>
          <p:nvPr/>
        </p:nvSpPr>
        <p:spPr>
          <a:xfrm>
            <a:off x="6375603" y="3644241"/>
            <a:ext cx="5373775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0FA5B-9ADA-AE0D-9B00-6E0BEA824220}"/>
              </a:ext>
            </a:extLst>
          </p:cNvPr>
          <p:cNvSpPr txBox="1"/>
          <p:nvPr/>
        </p:nvSpPr>
        <p:spPr>
          <a:xfrm>
            <a:off x="6377755" y="2648320"/>
            <a:ext cx="5399790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6487CDBD-43EE-F034-2E8A-B571EC4D3E13}"/>
              </a:ext>
            </a:extLst>
          </p:cNvPr>
          <p:cNvSpPr/>
          <p:nvPr/>
        </p:nvSpPr>
        <p:spPr>
          <a:xfrm rot="19973734">
            <a:off x="5362342" y="1878557"/>
            <a:ext cx="991929" cy="235587"/>
          </a:xfrm>
          <a:custGeom>
            <a:avLst/>
            <a:gdLst/>
            <a:ahLst/>
            <a:cxnLst/>
            <a:rect l="l" t="t" r="r" b="b"/>
            <a:pathLst>
              <a:path w="3024000" h="1321412">
                <a:moveTo>
                  <a:pt x="0" y="0"/>
                </a:moveTo>
                <a:lnTo>
                  <a:pt x="3024000" y="0"/>
                </a:lnTo>
                <a:lnTo>
                  <a:pt x="3024000" y="1321412"/>
                </a:lnTo>
                <a:lnTo>
                  <a:pt x="0" y="1321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2DA933C-010E-B9E5-70A9-B372564FAC0A}"/>
              </a:ext>
            </a:extLst>
          </p:cNvPr>
          <p:cNvSpPr/>
          <p:nvPr/>
        </p:nvSpPr>
        <p:spPr>
          <a:xfrm rot="1473580">
            <a:off x="5363344" y="2589062"/>
            <a:ext cx="1015800" cy="224546"/>
          </a:xfrm>
          <a:custGeom>
            <a:avLst/>
            <a:gdLst/>
            <a:ahLst/>
            <a:cxnLst/>
            <a:rect l="l" t="t" r="r" b="b"/>
            <a:pathLst>
              <a:path w="3024000" h="1321412">
                <a:moveTo>
                  <a:pt x="0" y="0"/>
                </a:moveTo>
                <a:lnTo>
                  <a:pt x="3024000" y="0"/>
                </a:lnTo>
                <a:lnTo>
                  <a:pt x="3024000" y="1321412"/>
                </a:lnTo>
                <a:lnTo>
                  <a:pt x="0" y="1321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BF9FA70-9010-B584-4340-FA5A1AD6C020}"/>
              </a:ext>
            </a:extLst>
          </p:cNvPr>
          <p:cNvSpPr/>
          <p:nvPr/>
        </p:nvSpPr>
        <p:spPr>
          <a:xfrm rot="2532628">
            <a:off x="5089982" y="3175700"/>
            <a:ext cx="1394069" cy="229704"/>
          </a:xfrm>
          <a:custGeom>
            <a:avLst/>
            <a:gdLst/>
            <a:ahLst/>
            <a:cxnLst/>
            <a:rect l="l" t="t" r="r" b="b"/>
            <a:pathLst>
              <a:path w="3024000" h="1321412">
                <a:moveTo>
                  <a:pt x="0" y="0"/>
                </a:moveTo>
                <a:lnTo>
                  <a:pt x="3024000" y="0"/>
                </a:lnTo>
                <a:lnTo>
                  <a:pt x="3024000" y="1321412"/>
                </a:lnTo>
                <a:lnTo>
                  <a:pt x="0" y="1321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8D110-5D8A-85AA-E56C-716B1478E140}"/>
              </a:ext>
            </a:extLst>
          </p:cNvPr>
          <p:cNvSpPr txBox="1"/>
          <p:nvPr/>
        </p:nvSpPr>
        <p:spPr>
          <a:xfrm>
            <a:off x="6447678" y="4745178"/>
            <a:ext cx="5331879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nl-NL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 ghi lại những từ ngữ giàu hình ảnh và những thông tin nổi bật, đặc sắc về cảnh đẹp thiên nhiên.</a:t>
            </a:r>
            <a:endParaRPr 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C620F-BB35-932F-C641-FD697B11E4A4}"/>
              </a:ext>
            </a:extLst>
          </p:cNvPr>
          <p:cNvSpPr txBox="1"/>
          <p:nvPr/>
        </p:nvSpPr>
        <p:spPr>
          <a:xfrm>
            <a:off x="6417499" y="6123685"/>
            <a:ext cx="5331879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1F8DB-9994-C1FF-13BE-9179675540C6}"/>
              </a:ext>
            </a:extLst>
          </p:cNvPr>
          <p:cNvSpPr txBox="1"/>
          <p:nvPr/>
        </p:nvSpPr>
        <p:spPr>
          <a:xfrm>
            <a:off x="6360413" y="304248"/>
            <a:ext cx="5373775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rõ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ràng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719BD-14B6-AF9C-4648-CB1DFED41A9E}"/>
              </a:ext>
            </a:extLst>
          </p:cNvPr>
          <p:cNvSpPr txBox="1"/>
          <p:nvPr/>
        </p:nvSpPr>
        <p:spPr>
          <a:xfrm>
            <a:off x="6360413" y="1282226"/>
            <a:ext cx="5373775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video clip)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5118FB0-2521-D1D4-9C45-451E42D043F8}"/>
              </a:ext>
            </a:extLst>
          </p:cNvPr>
          <p:cNvSpPr/>
          <p:nvPr/>
        </p:nvSpPr>
        <p:spPr>
          <a:xfrm rot="19569415">
            <a:off x="5439363" y="5479584"/>
            <a:ext cx="1024916" cy="252191"/>
          </a:xfrm>
          <a:custGeom>
            <a:avLst/>
            <a:gdLst/>
            <a:ahLst/>
            <a:cxnLst/>
            <a:rect l="l" t="t" r="r" b="b"/>
            <a:pathLst>
              <a:path w="3024000" h="1321412">
                <a:moveTo>
                  <a:pt x="0" y="0"/>
                </a:moveTo>
                <a:lnTo>
                  <a:pt x="3024000" y="0"/>
                </a:lnTo>
                <a:lnTo>
                  <a:pt x="3024000" y="1321412"/>
                </a:lnTo>
                <a:lnTo>
                  <a:pt x="0" y="1321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F5483070-3736-F110-CFC1-09EA83A6AB4A}"/>
              </a:ext>
            </a:extLst>
          </p:cNvPr>
          <p:cNvSpPr/>
          <p:nvPr/>
        </p:nvSpPr>
        <p:spPr>
          <a:xfrm rot="2159566">
            <a:off x="5429173" y="6041410"/>
            <a:ext cx="1018808" cy="265176"/>
          </a:xfrm>
          <a:custGeom>
            <a:avLst/>
            <a:gdLst/>
            <a:ahLst/>
            <a:cxnLst/>
            <a:rect l="l" t="t" r="r" b="b"/>
            <a:pathLst>
              <a:path w="3024000" h="1321412">
                <a:moveTo>
                  <a:pt x="0" y="0"/>
                </a:moveTo>
                <a:lnTo>
                  <a:pt x="3024000" y="0"/>
                </a:lnTo>
                <a:lnTo>
                  <a:pt x="3024000" y="1321412"/>
                </a:lnTo>
                <a:lnTo>
                  <a:pt x="0" y="1321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023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1" grpId="0" animBg="1"/>
      <p:bldP spid="3" grpId="0" animBg="1"/>
      <p:bldP spid="10" grpId="0" animBg="1"/>
      <p:bldP spid="5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93940" y="2087563"/>
            <a:ext cx="10804125" cy="385298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090D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dirty="0">
                <a:solidFill>
                  <a:srgbClr val="090DB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EC9F1-4486-8455-5807-C30E06ED52B5}"/>
              </a:ext>
            </a:extLst>
          </p:cNvPr>
          <p:cNvSpPr txBox="1"/>
          <p:nvPr/>
        </p:nvSpPr>
        <p:spPr>
          <a:xfrm>
            <a:off x="3544759" y="949703"/>
            <a:ext cx="5331879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38806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1BDDEA-532E-1408-EC08-A7FF1E73C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435840" cy="77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cer\Desktop\Vịnh Lan Hạ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6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4609</TotalTime>
  <Words>264</Words>
  <Application>Microsoft Office PowerPoint</Application>
  <PresentationFormat>Custom</PresentationFormat>
  <Paragraphs>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#9Slide03 Arima Madurai Black</vt:lpstr>
      <vt:lpstr>Arial</vt:lpstr>
      <vt:lpstr>Calibri</vt:lpstr>
      <vt:lpstr>Calibri Light</vt:lpstr>
      <vt:lpstr>Cambria</vt:lpstr>
      <vt:lpstr>LNTH-LuoLuoNotangYuanTi 1</vt:lpstr>
      <vt:lpstr>Pattaya</vt:lpstr>
      <vt:lpstr>Times New Roman</vt:lpstr>
      <vt:lpstr>UTM Cookies</vt:lpstr>
      <vt:lpstr>1_Office Theme</vt:lpstr>
      <vt:lpstr>Office Theme</vt:lpstr>
      <vt:lpstr>PowerPoint Presentation</vt:lpstr>
      <vt:lpstr>PowerPoint Presentation</vt:lpstr>
      <vt:lpstr>Một số trang web về du lịch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89</cp:revision>
  <dcterms:created xsi:type="dcterms:W3CDTF">2024-07-28T01:12:53Z</dcterms:created>
  <dcterms:modified xsi:type="dcterms:W3CDTF">2025-03-24T15:04:12Z</dcterms:modified>
</cp:coreProperties>
</file>